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6" r:id="rId5"/>
    <p:sldMasterId id="2147483707" r:id="rId6"/>
    <p:sldMasterId id="2147483708" r:id="rId7"/>
    <p:sldMasterId id="2147483709" r:id="rId8"/>
  </p:sldMasterIdLst>
  <p:notesMasterIdLst>
    <p:notesMasterId r:id="rId9"/>
  </p:notesMasterIdLst>
  <p:sldIdLst>
    <p:sldId id="256" r:id="rId10"/>
    <p:sldId id="257" r:id="rId11"/>
    <p:sldId id="258" r:id="rId12"/>
    <p:sldId id="259" r:id="rId13"/>
    <p:sldId id="260" r:id="rId14"/>
    <p:sldId id="261" r:id="rId15"/>
    <p:sldId id="262" r:id="rId16"/>
    <p:sldId id="263" r:id="rId17"/>
    <p:sldId id="264" r:id="rId18"/>
    <p:sldId id="265" r:id="rId19"/>
    <p:sldId id="266" r:id="rId20"/>
    <p:sldId id="267" r:id="rId21"/>
    <p:sldId id="268" r:id="rId22"/>
    <p:sldId id="269" r:id="rId23"/>
    <p:sldId id="270" r:id="rId24"/>
    <p:sldId id="271" r:id="rId25"/>
    <p:sldId id="272" r:id="rId26"/>
    <p:sldId id="273" r:id="rId27"/>
    <p:sldId id="274" r:id="rId28"/>
    <p:sldId id="275" r:id="rId29"/>
    <p:sldId id="276" r:id="rId30"/>
    <p:sldId id="277" r:id="rId31"/>
    <p:sldId id="278" r:id="rId32"/>
    <p:sldId id="279" r:id="rId33"/>
    <p:sldId id="280" r:id="rId34"/>
    <p:sldId id="281" r:id="rId35"/>
    <p:sldId id="282" r:id="rId36"/>
    <p:sldId id="283" r:id="rId37"/>
    <p:sldId id="284" r:id="rId38"/>
    <p:sldId id="285" r:id="rId39"/>
    <p:sldId id="286" r:id="rId40"/>
    <p:sldId id="287" r:id="rId41"/>
    <p:sldId id="288" r:id="rId42"/>
    <p:sldId id="289" r:id="rId43"/>
    <p:sldId id="290" r:id="rId44"/>
    <p:sldId id="291" r:id="rId45"/>
    <p:sldId id="292" r:id="rId46"/>
    <p:sldId id="293" r:id="rId47"/>
    <p:sldId id="294" r:id="rId48"/>
    <p:sldId id="295" r:id="rId49"/>
    <p:sldId id="296" r:id="rId50"/>
    <p:sldId id="297" r:id="rId51"/>
    <p:sldId id="298" r:id="rId52"/>
    <p:sldId id="299" r:id="rId53"/>
    <p:sldId id="300" r:id="rId54"/>
    <p:sldId id="301" r:id="rId55"/>
    <p:sldId id="302" r:id="rId56"/>
    <p:sldId id="303" r:id="rId57"/>
    <p:sldId id="304" r:id="rId58"/>
    <p:sldId id="305" r:id="rId59"/>
    <p:sldId id="306" r:id="rId60"/>
    <p:sldId id="307" r:id="rId61"/>
    <p:sldId id="308" r:id="rId62"/>
    <p:sldId id="309" r:id="rId63"/>
    <p:sldId id="310" r:id="rId64"/>
    <p:sldId id="311" r:id="rId65"/>
    <p:sldId id="312" r:id="rId66"/>
    <p:sldId id="313" r:id="rId67"/>
    <p:sldId id="314" r:id="rId68"/>
    <p:sldId id="315" r:id="rId69"/>
    <p:sldId id="316" r:id="rId70"/>
    <p:sldId id="317" r:id="rId71"/>
    <p:sldId id="318" r:id="rId72"/>
    <p:sldId id="319" r:id="rId73"/>
    <p:sldId id="320" r:id="rId74"/>
    <p:sldId id="321" r:id="rId75"/>
    <p:sldId id="322" r:id="rId76"/>
    <p:sldId id="323" r:id="rId77"/>
    <p:sldId id="324" r:id="rId78"/>
    <p:sldId id="325" r:id="rId79"/>
    <p:sldId id="326" r:id="rId80"/>
    <p:sldId id="327" r:id="rId81"/>
    <p:sldId id="328" r:id="rId82"/>
    <p:sldId id="329" r:id="rId83"/>
    <p:sldId id="330" r:id="rId84"/>
    <p:sldId id="331" r:id="rId85"/>
    <p:sldId id="332" r:id="rId86"/>
    <p:sldId id="333" r:id="rId87"/>
    <p:sldId id="334" r:id="rId88"/>
    <p:sldId id="335" r:id="rId89"/>
    <p:sldId id="336" r:id="rId90"/>
    <p:sldId id="337" r:id="rId91"/>
    <p:sldId id="338" r:id="rId92"/>
    <p:sldId id="339" r:id="rId93"/>
    <p:sldId id="340" r:id="rId94"/>
    <p:sldId id="341" r:id="rId95"/>
    <p:sldId id="342" r:id="rId96"/>
    <p:sldId id="343" r:id="rId97"/>
    <p:sldId id="344" r:id="rId98"/>
  </p:sldIdLst>
  <p:sldSz cy="5143500" cx="9144000"/>
  <p:notesSz cx="6858000" cy="9144000"/>
  <p:embeddedFontLst>
    <p:embeddedFont>
      <p:font typeface="Proxima Nova"/>
      <p:regular r:id="rId99"/>
      <p:bold r:id="rId100"/>
      <p:italic r:id="rId101"/>
      <p:boldItalic r:id="rId102"/>
    </p:embeddedFont>
    <p:embeddedFont>
      <p:font typeface="Roboto Medium"/>
      <p:regular r:id="rId103"/>
      <p:bold r:id="rId104"/>
      <p:italic r:id="rId105"/>
      <p:boldItalic r:id="rId106"/>
    </p:embeddedFont>
    <p:embeddedFont>
      <p:font typeface="Julius Sans One"/>
      <p:regular r:id="rId107"/>
    </p:embeddedFont>
    <p:embeddedFont>
      <p:font typeface="Didact Gothic"/>
      <p:regular r:id="rId108"/>
    </p:embeddedFont>
    <p:embeddedFont>
      <p:font typeface="Proxima Nova Semibold"/>
      <p:regular r:id="rId109"/>
      <p:bold r:id="rId110"/>
      <p:boldItalic r:id="rId111"/>
    </p:embeddedFont>
    <p:embeddedFont>
      <p:font typeface="Questrial"/>
      <p:regular r:id="rId11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8A17914-7E8F-4074-A553-2458B3EAC542}">
  <a:tblStyle styleId="{48A17914-7E8F-4074-A553-2458B3EAC54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1.xml"/><Relationship Id="rId42" Type="http://schemas.openxmlformats.org/officeDocument/2006/relationships/slide" Target="slides/slide33.xml"/><Relationship Id="rId41" Type="http://schemas.openxmlformats.org/officeDocument/2006/relationships/slide" Target="slides/slide32.xml"/><Relationship Id="rId44" Type="http://schemas.openxmlformats.org/officeDocument/2006/relationships/slide" Target="slides/slide35.xml"/><Relationship Id="rId43" Type="http://schemas.openxmlformats.org/officeDocument/2006/relationships/slide" Target="slides/slide34.xml"/><Relationship Id="rId46" Type="http://schemas.openxmlformats.org/officeDocument/2006/relationships/slide" Target="slides/slide37.xml"/><Relationship Id="rId45" Type="http://schemas.openxmlformats.org/officeDocument/2006/relationships/slide" Target="slides/slide36.xml"/><Relationship Id="rId107" Type="http://schemas.openxmlformats.org/officeDocument/2006/relationships/font" Target="fonts/JuliusSansOne-regular.fntdata"/><Relationship Id="rId106" Type="http://schemas.openxmlformats.org/officeDocument/2006/relationships/font" Target="fonts/RobotoMedium-boldItalic.fntdata"/><Relationship Id="rId105" Type="http://schemas.openxmlformats.org/officeDocument/2006/relationships/font" Target="fonts/RobotoMedium-italic.fntdata"/><Relationship Id="rId104" Type="http://schemas.openxmlformats.org/officeDocument/2006/relationships/font" Target="fonts/RobotoMedium-bold.fntdata"/><Relationship Id="rId109" Type="http://schemas.openxmlformats.org/officeDocument/2006/relationships/font" Target="fonts/ProximaNovaSemibold-regular.fntdata"/><Relationship Id="rId108" Type="http://schemas.openxmlformats.org/officeDocument/2006/relationships/font" Target="fonts/DidactGothic-regular.fntdata"/><Relationship Id="rId48" Type="http://schemas.openxmlformats.org/officeDocument/2006/relationships/slide" Target="slides/slide39.xml"/><Relationship Id="rId47" Type="http://schemas.openxmlformats.org/officeDocument/2006/relationships/slide" Target="slides/slide38.xml"/><Relationship Id="rId49" Type="http://schemas.openxmlformats.org/officeDocument/2006/relationships/slide" Target="slides/slide40.xml"/><Relationship Id="rId103" Type="http://schemas.openxmlformats.org/officeDocument/2006/relationships/font" Target="fonts/RobotoMedium-regular.fntdata"/><Relationship Id="rId102" Type="http://schemas.openxmlformats.org/officeDocument/2006/relationships/font" Target="fonts/ProximaNova-boldItalic.fntdata"/><Relationship Id="rId101" Type="http://schemas.openxmlformats.org/officeDocument/2006/relationships/font" Target="fonts/ProximaNova-italic.fntdata"/><Relationship Id="rId100" Type="http://schemas.openxmlformats.org/officeDocument/2006/relationships/font" Target="fonts/ProximaNova-bold.fntdata"/><Relationship Id="rId31" Type="http://schemas.openxmlformats.org/officeDocument/2006/relationships/slide" Target="slides/slide22.xml"/><Relationship Id="rId30" Type="http://schemas.openxmlformats.org/officeDocument/2006/relationships/slide" Target="slides/slide21.xml"/><Relationship Id="rId33" Type="http://schemas.openxmlformats.org/officeDocument/2006/relationships/slide" Target="slides/slide24.xml"/><Relationship Id="rId32" Type="http://schemas.openxmlformats.org/officeDocument/2006/relationships/slide" Target="slides/slide23.xml"/><Relationship Id="rId35" Type="http://schemas.openxmlformats.org/officeDocument/2006/relationships/slide" Target="slides/slide26.xml"/><Relationship Id="rId34" Type="http://schemas.openxmlformats.org/officeDocument/2006/relationships/slide" Target="slides/slide25.xml"/><Relationship Id="rId37" Type="http://schemas.openxmlformats.org/officeDocument/2006/relationships/slide" Target="slides/slide28.xml"/><Relationship Id="rId36" Type="http://schemas.openxmlformats.org/officeDocument/2006/relationships/slide" Target="slides/slide27.xml"/><Relationship Id="rId39" Type="http://schemas.openxmlformats.org/officeDocument/2006/relationships/slide" Target="slides/slide30.xml"/><Relationship Id="rId38" Type="http://schemas.openxmlformats.org/officeDocument/2006/relationships/slide" Target="slides/slide29.xml"/><Relationship Id="rId20" Type="http://schemas.openxmlformats.org/officeDocument/2006/relationships/slide" Target="slides/slide11.xml"/><Relationship Id="rId22" Type="http://schemas.openxmlformats.org/officeDocument/2006/relationships/slide" Target="slides/slide13.xml"/><Relationship Id="rId21" Type="http://schemas.openxmlformats.org/officeDocument/2006/relationships/slide" Target="slides/slide12.xml"/><Relationship Id="rId24" Type="http://schemas.openxmlformats.org/officeDocument/2006/relationships/slide" Target="slides/slide15.xml"/><Relationship Id="rId23" Type="http://schemas.openxmlformats.org/officeDocument/2006/relationships/slide" Target="slides/slide14.xml"/><Relationship Id="rId26" Type="http://schemas.openxmlformats.org/officeDocument/2006/relationships/slide" Target="slides/slide17.xml"/><Relationship Id="rId25" Type="http://schemas.openxmlformats.org/officeDocument/2006/relationships/slide" Target="slides/slide16.xml"/><Relationship Id="rId28" Type="http://schemas.openxmlformats.org/officeDocument/2006/relationships/slide" Target="slides/slide19.xml"/><Relationship Id="rId27" Type="http://schemas.openxmlformats.org/officeDocument/2006/relationships/slide" Target="slides/slide18.xml"/><Relationship Id="rId29" Type="http://schemas.openxmlformats.org/officeDocument/2006/relationships/slide" Target="slides/slide20.xml"/><Relationship Id="rId95" Type="http://schemas.openxmlformats.org/officeDocument/2006/relationships/slide" Target="slides/slide86.xml"/><Relationship Id="rId94" Type="http://schemas.openxmlformats.org/officeDocument/2006/relationships/slide" Target="slides/slide85.xml"/><Relationship Id="rId97" Type="http://schemas.openxmlformats.org/officeDocument/2006/relationships/slide" Target="slides/slide88.xml"/><Relationship Id="rId96" Type="http://schemas.openxmlformats.org/officeDocument/2006/relationships/slide" Target="slides/slide87.xml"/><Relationship Id="rId11" Type="http://schemas.openxmlformats.org/officeDocument/2006/relationships/slide" Target="slides/slide2.xml"/><Relationship Id="rId99" Type="http://schemas.openxmlformats.org/officeDocument/2006/relationships/font" Target="fonts/ProximaNova-regular.fntdata"/><Relationship Id="rId10" Type="http://schemas.openxmlformats.org/officeDocument/2006/relationships/slide" Target="slides/slide1.xml"/><Relationship Id="rId98" Type="http://schemas.openxmlformats.org/officeDocument/2006/relationships/slide" Target="slides/slide89.xml"/><Relationship Id="rId13" Type="http://schemas.openxmlformats.org/officeDocument/2006/relationships/slide" Target="slides/slide4.xml"/><Relationship Id="rId12" Type="http://schemas.openxmlformats.org/officeDocument/2006/relationships/slide" Target="slides/slide3.xml"/><Relationship Id="rId91" Type="http://schemas.openxmlformats.org/officeDocument/2006/relationships/slide" Target="slides/slide82.xml"/><Relationship Id="rId90" Type="http://schemas.openxmlformats.org/officeDocument/2006/relationships/slide" Target="slides/slide81.xml"/><Relationship Id="rId93" Type="http://schemas.openxmlformats.org/officeDocument/2006/relationships/slide" Target="slides/slide84.xml"/><Relationship Id="rId92" Type="http://schemas.openxmlformats.org/officeDocument/2006/relationships/slide" Target="slides/slide83.xml"/><Relationship Id="rId15" Type="http://schemas.openxmlformats.org/officeDocument/2006/relationships/slide" Target="slides/slide6.xml"/><Relationship Id="rId110" Type="http://schemas.openxmlformats.org/officeDocument/2006/relationships/font" Target="fonts/ProximaNovaSemibold-bold.fntdata"/><Relationship Id="rId14" Type="http://schemas.openxmlformats.org/officeDocument/2006/relationships/slide" Target="slides/slide5.xml"/><Relationship Id="rId17" Type="http://schemas.openxmlformats.org/officeDocument/2006/relationships/slide" Target="slides/slide8.xml"/><Relationship Id="rId16" Type="http://schemas.openxmlformats.org/officeDocument/2006/relationships/slide" Target="slides/slide7.xml"/><Relationship Id="rId19" Type="http://schemas.openxmlformats.org/officeDocument/2006/relationships/slide" Target="slides/slide10.xml"/><Relationship Id="rId18" Type="http://schemas.openxmlformats.org/officeDocument/2006/relationships/slide" Target="slides/slide9.xml"/><Relationship Id="rId112" Type="http://schemas.openxmlformats.org/officeDocument/2006/relationships/font" Target="fonts/Questrial-regular.fntdata"/><Relationship Id="rId111" Type="http://schemas.openxmlformats.org/officeDocument/2006/relationships/font" Target="fonts/ProximaNovaSemibold-boldItalic.fntdata"/><Relationship Id="rId84" Type="http://schemas.openxmlformats.org/officeDocument/2006/relationships/slide" Target="slides/slide75.xml"/><Relationship Id="rId83" Type="http://schemas.openxmlformats.org/officeDocument/2006/relationships/slide" Target="slides/slide74.xml"/><Relationship Id="rId86" Type="http://schemas.openxmlformats.org/officeDocument/2006/relationships/slide" Target="slides/slide77.xml"/><Relationship Id="rId85" Type="http://schemas.openxmlformats.org/officeDocument/2006/relationships/slide" Target="slides/slide76.xml"/><Relationship Id="rId88" Type="http://schemas.openxmlformats.org/officeDocument/2006/relationships/slide" Target="slides/slide79.xml"/><Relationship Id="rId87" Type="http://schemas.openxmlformats.org/officeDocument/2006/relationships/slide" Target="slides/slide78.xml"/><Relationship Id="rId89" Type="http://schemas.openxmlformats.org/officeDocument/2006/relationships/slide" Target="slides/slide80.xml"/><Relationship Id="rId80" Type="http://schemas.openxmlformats.org/officeDocument/2006/relationships/slide" Target="slides/slide71.xml"/><Relationship Id="rId82" Type="http://schemas.openxmlformats.org/officeDocument/2006/relationships/slide" Target="slides/slide73.xml"/><Relationship Id="rId81" Type="http://schemas.openxmlformats.org/officeDocument/2006/relationships/slide" Target="slides/slide72.xml"/><Relationship Id="rId1" Type="http://schemas.openxmlformats.org/officeDocument/2006/relationships/theme" Target="theme/theme4.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notesMaster" Target="notesMasters/notesMaster1.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slideMaster" Target="slideMasters/slideMaster4.xml"/><Relationship Id="rId73" Type="http://schemas.openxmlformats.org/officeDocument/2006/relationships/slide" Target="slides/slide64.xml"/><Relationship Id="rId72" Type="http://schemas.openxmlformats.org/officeDocument/2006/relationships/slide" Target="slides/slide63.xml"/><Relationship Id="rId75" Type="http://schemas.openxmlformats.org/officeDocument/2006/relationships/slide" Target="slides/slide66.xml"/><Relationship Id="rId74" Type="http://schemas.openxmlformats.org/officeDocument/2006/relationships/slide" Target="slides/slide65.xml"/><Relationship Id="rId77" Type="http://schemas.openxmlformats.org/officeDocument/2006/relationships/slide" Target="slides/slide68.xml"/><Relationship Id="rId76" Type="http://schemas.openxmlformats.org/officeDocument/2006/relationships/slide" Target="slides/slide67.xml"/><Relationship Id="rId79" Type="http://schemas.openxmlformats.org/officeDocument/2006/relationships/slide" Target="slides/slide70.xml"/><Relationship Id="rId78" Type="http://schemas.openxmlformats.org/officeDocument/2006/relationships/slide" Target="slides/slide69.xml"/><Relationship Id="rId71" Type="http://schemas.openxmlformats.org/officeDocument/2006/relationships/slide" Target="slides/slide62.xml"/><Relationship Id="rId70" Type="http://schemas.openxmlformats.org/officeDocument/2006/relationships/slide" Target="slides/slide61.xml"/><Relationship Id="rId62" Type="http://schemas.openxmlformats.org/officeDocument/2006/relationships/slide" Target="slides/slide53.xml"/><Relationship Id="rId61" Type="http://schemas.openxmlformats.org/officeDocument/2006/relationships/slide" Target="slides/slide52.xml"/><Relationship Id="rId64" Type="http://schemas.openxmlformats.org/officeDocument/2006/relationships/slide" Target="slides/slide55.xml"/><Relationship Id="rId63" Type="http://schemas.openxmlformats.org/officeDocument/2006/relationships/slide" Target="slides/slide54.xml"/><Relationship Id="rId66" Type="http://schemas.openxmlformats.org/officeDocument/2006/relationships/slide" Target="slides/slide57.xml"/><Relationship Id="rId65" Type="http://schemas.openxmlformats.org/officeDocument/2006/relationships/slide" Target="slides/slide56.xml"/><Relationship Id="rId68" Type="http://schemas.openxmlformats.org/officeDocument/2006/relationships/slide" Target="slides/slide59.xml"/><Relationship Id="rId67" Type="http://schemas.openxmlformats.org/officeDocument/2006/relationships/slide" Target="slides/slide58.xml"/><Relationship Id="rId60" Type="http://schemas.openxmlformats.org/officeDocument/2006/relationships/slide" Target="slides/slide51.xml"/><Relationship Id="rId69" Type="http://schemas.openxmlformats.org/officeDocument/2006/relationships/slide" Target="slides/slide60.xml"/><Relationship Id="rId51" Type="http://schemas.openxmlformats.org/officeDocument/2006/relationships/slide" Target="slides/slide42.xml"/><Relationship Id="rId50" Type="http://schemas.openxmlformats.org/officeDocument/2006/relationships/slide" Target="slides/slide41.xml"/><Relationship Id="rId53" Type="http://schemas.openxmlformats.org/officeDocument/2006/relationships/slide" Target="slides/slide44.xml"/><Relationship Id="rId52" Type="http://schemas.openxmlformats.org/officeDocument/2006/relationships/slide" Target="slides/slide43.xml"/><Relationship Id="rId55" Type="http://schemas.openxmlformats.org/officeDocument/2006/relationships/slide" Target="slides/slide46.xml"/><Relationship Id="rId54" Type="http://schemas.openxmlformats.org/officeDocument/2006/relationships/slide" Target="slides/slide45.xml"/><Relationship Id="rId57" Type="http://schemas.openxmlformats.org/officeDocument/2006/relationships/slide" Target="slides/slide48.xml"/><Relationship Id="rId56" Type="http://schemas.openxmlformats.org/officeDocument/2006/relationships/slide" Target="slides/slide47.xml"/><Relationship Id="rId59" Type="http://schemas.openxmlformats.org/officeDocument/2006/relationships/slide" Target="slides/slide50.xml"/><Relationship Id="rId58" Type="http://schemas.openxmlformats.org/officeDocument/2006/relationships/slide" Target="slides/slide4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347f2e9a217_0_2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347f2e9a217_0_2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347f2e9a217_0_2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347f2e9a217_0_2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 name="Shape 449"/>
        <p:cNvGrpSpPr/>
        <p:nvPr/>
      </p:nvGrpSpPr>
      <p:grpSpPr>
        <a:xfrm>
          <a:off x="0" y="0"/>
          <a:ext cx="0" cy="0"/>
          <a:chOff x="0" y="0"/>
          <a:chExt cx="0" cy="0"/>
        </a:xfrm>
      </p:grpSpPr>
      <p:sp>
        <p:nvSpPr>
          <p:cNvPr id="450" name="Google Shape;450;g347f2e9a217_0_2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 name="Google Shape;451;g347f2e9a217_0_2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 name="Shape 456"/>
        <p:cNvGrpSpPr/>
        <p:nvPr/>
      </p:nvGrpSpPr>
      <p:grpSpPr>
        <a:xfrm>
          <a:off x="0" y="0"/>
          <a:ext cx="0" cy="0"/>
          <a:chOff x="0" y="0"/>
          <a:chExt cx="0" cy="0"/>
        </a:xfrm>
      </p:grpSpPr>
      <p:sp>
        <p:nvSpPr>
          <p:cNvPr id="457" name="Google Shape;457;g347f2e9a217_0_2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 name="Google Shape;458;g347f2e9a217_0_2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347f2e9a217_0_2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347f2e9a217_0_2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 name="Shape 492"/>
        <p:cNvGrpSpPr/>
        <p:nvPr/>
      </p:nvGrpSpPr>
      <p:grpSpPr>
        <a:xfrm>
          <a:off x="0" y="0"/>
          <a:ext cx="0" cy="0"/>
          <a:chOff x="0" y="0"/>
          <a:chExt cx="0" cy="0"/>
        </a:xfrm>
      </p:grpSpPr>
      <p:sp>
        <p:nvSpPr>
          <p:cNvPr id="493" name="Google Shape;493;g347f2e9a217_0_2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 name="Google Shape;494;g347f2e9a217_0_2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 name="Shape 501"/>
        <p:cNvGrpSpPr/>
        <p:nvPr/>
      </p:nvGrpSpPr>
      <p:grpSpPr>
        <a:xfrm>
          <a:off x="0" y="0"/>
          <a:ext cx="0" cy="0"/>
          <a:chOff x="0" y="0"/>
          <a:chExt cx="0" cy="0"/>
        </a:xfrm>
      </p:grpSpPr>
      <p:sp>
        <p:nvSpPr>
          <p:cNvPr id="502" name="Google Shape;502;g347f2e9a217_0_2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 name="Google Shape;503;g347f2e9a217_0_2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347f2e9a217_0_2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347f2e9a217_0_2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347f2e9a217_0_2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347f2e9a217_0_2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 name="Shape 527"/>
        <p:cNvGrpSpPr/>
        <p:nvPr/>
      </p:nvGrpSpPr>
      <p:grpSpPr>
        <a:xfrm>
          <a:off x="0" y="0"/>
          <a:ext cx="0" cy="0"/>
          <a:chOff x="0" y="0"/>
          <a:chExt cx="0" cy="0"/>
        </a:xfrm>
      </p:grpSpPr>
      <p:sp>
        <p:nvSpPr>
          <p:cNvPr id="528" name="Google Shape;528;g347f2e9a217_0_2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 name="Google Shape;529;g347f2e9a217_0_2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347f2e9a217_0_2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347f2e9a217_0_2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347f2e9a217_0_2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347f2e9a217_0_2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347f2e9a217_0_2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347f2e9a217_0_2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 name="Shape 579"/>
        <p:cNvGrpSpPr/>
        <p:nvPr/>
      </p:nvGrpSpPr>
      <p:grpSpPr>
        <a:xfrm>
          <a:off x="0" y="0"/>
          <a:ext cx="0" cy="0"/>
          <a:chOff x="0" y="0"/>
          <a:chExt cx="0" cy="0"/>
        </a:xfrm>
      </p:grpSpPr>
      <p:sp>
        <p:nvSpPr>
          <p:cNvPr id="580" name="Google Shape;580;g347f2e9a217_0_2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1" name="Google Shape;581;g347f2e9a217_0_2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 name="Shape 586"/>
        <p:cNvGrpSpPr/>
        <p:nvPr/>
      </p:nvGrpSpPr>
      <p:grpSpPr>
        <a:xfrm>
          <a:off x="0" y="0"/>
          <a:ext cx="0" cy="0"/>
          <a:chOff x="0" y="0"/>
          <a:chExt cx="0" cy="0"/>
        </a:xfrm>
      </p:grpSpPr>
      <p:sp>
        <p:nvSpPr>
          <p:cNvPr id="587" name="Google Shape;587;g347f2e9a217_0_2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 name="Google Shape;588;g347f2e9a217_0_2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347f2e9a217_0_2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347f2e9a217_0_2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347f2e9a217_0_2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347f2e9a217_0_2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 name="Shape 613"/>
        <p:cNvGrpSpPr/>
        <p:nvPr/>
      </p:nvGrpSpPr>
      <p:grpSpPr>
        <a:xfrm>
          <a:off x="0" y="0"/>
          <a:ext cx="0" cy="0"/>
          <a:chOff x="0" y="0"/>
          <a:chExt cx="0" cy="0"/>
        </a:xfrm>
      </p:grpSpPr>
      <p:sp>
        <p:nvSpPr>
          <p:cNvPr id="614" name="Google Shape;614;g347f2e9a217_0_24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 name="Google Shape;615;g347f2e9a217_0_24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 name="Shape 620"/>
        <p:cNvGrpSpPr/>
        <p:nvPr/>
      </p:nvGrpSpPr>
      <p:grpSpPr>
        <a:xfrm>
          <a:off x="0" y="0"/>
          <a:ext cx="0" cy="0"/>
          <a:chOff x="0" y="0"/>
          <a:chExt cx="0" cy="0"/>
        </a:xfrm>
      </p:grpSpPr>
      <p:sp>
        <p:nvSpPr>
          <p:cNvPr id="621" name="Google Shape;621;g347f2e9a217_0_2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2" name="Google Shape;622;g347f2e9a217_0_2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347f2e9a217_0_2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347f2e9a217_0_2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 name="Shape 635"/>
        <p:cNvGrpSpPr/>
        <p:nvPr/>
      </p:nvGrpSpPr>
      <p:grpSpPr>
        <a:xfrm>
          <a:off x="0" y="0"/>
          <a:ext cx="0" cy="0"/>
          <a:chOff x="0" y="0"/>
          <a:chExt cx="0" cy="0"/>
        </a:xfrm>
      </p:grpSpPr>
      <p:sp>
        <p:nvSpPr>
          <p:cNvPr id="636" name="Google Shape;636;g347f2e9a217_0_2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 name="Google Shape;637;g347f2e9a217_0_2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 name="Shape 644"/>
        <p:cNvGrpSpPr/>
        <p:nvPr/>
      </p:nvGrpSpPr>
      <p:grpSpPr>
        <a:xfrm>
          <a:off x="0" y="0"/>
          <a:ext cx="0" cy="0"/>
          <a:chOff x="0" y="0"/>
          <a:chExt cx="0" cy="0"/>
        </a:xfrm>
      </p:grpSpPr>
      <p:sp>
        <p:nvSpPr>
          <p:cNvPr id="645" name="Google Shape;645;g347f2e9a217_0_2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 name="Google Shape;646;g347f2e9a217_0_2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347f2e9a217_0_2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347f2e9a217_0_2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347f2e9a217_0_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347f2e9a217_0_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347f2e9a217_0_2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347f2e9a217_0_2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347f2e9a217_0_2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347f2e9a217_0_2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g347f2e9a217_0_25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 name="Google Shape;690;g347f2e9a217_0_25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347f2e9a217_0_2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347f2e9a217_0_2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 name="Shape 715"/>
        <p:cNvGrpSpPr/>
        <p:nvPr/>
      </p:nvGrpSpPr>
      <p:grpSpPr>
        <a:xfrm>
          <a:off x="0" y="0"/>
          <a:ext cx="0" cy="0"/>
          <a:chOff x="0" y="0"/>
          <a:chExt cx="0" cy="0"/>
        </a:xfrm>
      </p:grpSpPr>
      <p:sp>
        <p:nvSpPr>
          <p:cNvPr id="716" name="Google Shape;716;g347f2e9a217_0_2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 name="Google Shape;717;g347f2e9a217_0_2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g347f2e9a217_0_2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 name="Google Shape;739;g347f2e9a217_0_2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 name="Shape 749"/>
        <p:cNvGrpSpPr/>
        <p:nvPr/>
      </p:nvGrpSpPr>
      <p:grpSpPr>
        <a:xfrm>
          <a:off x="0" y="0"/>
          <a:ext cx="0" cy="0"/>
          <a:chOff x="0" y="0"/>
          <a:chExt cx="0" cy="0"/>
        </a:xfrm>
      </p:grpSpPr>
      <p:sp>
        <p:nvSpPr>
          <p:cNvPr id="750" name="Google Shape;750;g347f2e9a217_0_2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 name="Google Shape;751;g347f2e9a217_0_2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 name="Shape 763"/>
        <p:cNvGrpSpPr/>
        <p:nvPr/>
      </p:nvGrpSpPr>
      <p:grpSpPr>
        <a:xfrm>
          <a:off x="0" y="0"/>
          <a:ext cx="0" cy="0"/>
          <a:chOff x="0" y="0"/>
          <a:chExt cx="0" cy="0"/>
        </a:xfrm>
      </p:grpSpPr>
      <p:sp>
        <p:nvSpPr>
          <p:cNvPr id="764" name="Google Shape;764;g347f2e9a217_0_26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 name="Google Shape;765;g347f2e9a217_0_26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7" name="Shape 797"/>
        <p:cNvGrpSpPr/>
        <p:nvPr/>
      </p:nvGrpSpPr>
      <p:grpSpPr>
        <a:xfrm>
          <a:off x="0" y="0"/>
          <a:ext cx="0" cy="0"/>
          <a:chOff x="0" y="0"/>
          <a:chExt cx="0" cy="0"/>
        </a:xfrm>
      </p:grpSpPr>
      <p:sp>
        <p:nvSpPr>
          <p:cNvPr id="798" name="Google Shape;798;g347f2e9a217_0_2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 name="Google Shape;799;g347f2e9a217_0_2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g347f2e9a217_0_2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 name="Google Shape;828;g347f2e9a217_0_2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347f2e9a217_0_27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347f2e9a217_0_27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347f2e9a217_0_2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347f2e9a217_0_2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347f2e9a217_0_27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347f2e9a217_0_27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347f2e9a217_0_2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347f2e9a217_0_2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 name="Shape 937"/>
        <p:cNvGrpSpPr/>
        <p:nvPr/>
      </p:nvGrpSpPr>
      <p:grpSpPr>
        <a:xfrm>
          <a:off x="0" y="0"/>
          <a:ext cx="0" cy="0"/>
          <a:chOff x="0" y="0"/>
          <a:chExt cx="0" cy="0"/>
        </a:xfrm>
      </p:grpSpPr>
      <p:sp>
        <p:nvSpPr>
          <p:cNvPr id="938" name="Google Shape;938;g347f2e9a217_0_2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 name="Google Shape;939;g347f2e9a217_0_2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g347f2e9a217_0_2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4" name="Google Shape;954;g347f2e9a217_0_2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 name="Shape 960"/>
        <p:cNvGrpSpPr/>
        <p:nvPr/>
      </p:nvGrpSpPr>
      <p:grpSpPr>
        <a:xfrm>
          <a:off x="0" y="0"/>
          <a:ext cx="0" cy="0"/>
          <a:chOff x="0" y="0"/>
          <a:chExt cx="0" cy="0"/>
        </a:xfrm>
      </p:grpSpPr>
      <p:sp>
        <p:nvSpPr>
          <p:cNvPr id="961" name="Google Shape;961;g347f2e9a217_0_2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 name="Google Shape;962;g347f2e9a217_0_2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347f2e9a217_0_2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347f2e9a217_0_2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347f2e9a217_0_2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347f2e9a217_0_2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 name="Shape 1126"/>
        <p:cNvGrpSpPr/>
        <p:nvPr/>
      </p:nvGrpSpPr>
      <p:grpSpPr>
        <a:xfrm>
          <a:off x="0" y="0"/>
          <a:ext cx="0" cy="0"/>
          <a:chOff x="0" y="0"/>
          <a:chExt cx="0" cy="0"/>
        </a:xfrm>
      </p:grpSpPr>
      <p:sp>
        <p:nvSpPr>
          <p:cNvPr id="1127" name="Google Shape;1127;g347f2e9a217_0_2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 name="Google Shape;1128;g347f2e9a217_0_2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5" name="Shape 1185"/>
        <p:cNvGrpSpPr/>
        <p:nvPr/>
      </p:nvGrpSpPr>
      <p:grpSpPr>
        <a:xfrm>
          <a:off x="0" y="0"/>
          <a:ext cx="0" cy="0"/>
          <a:chOff x="0" y="0"/>
          <a:chExt cx="0" cy="0"/>
        </a:xfrm>
      </p:grpSpPr>
      <p:sp>
        <p:nvSpPr>
          <p:cNvPr id="1186" name="Google Shape;1186;g347f2e9a217_0_3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 name="Google Shape;1187;g347f2e9a217_0_3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 name="Shape 1201"/>
        <p:cNvGrpSpPr/>
        <p:nvPr/>
      </p:nvGrpSpPr>
      <p:grpSpPr>
        <a:xfrm>
          <a:off x="0" y="0"/>
          <a:ext cx="0" cy="0"/>
          <a:chOff x="0" y="0"/>
          <a:chExt cx="0" cy="0"/>
        </a:xfrm>
      </p:grpSpPr>
      <p:sp>
        <p:nvSpPr>
          <p:cNvPr id="1202" name="Google Shape;1202;g347f2e9a217_0_3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3" name="Google Shape;1203;g347f2e9a217_0_3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 name="Shape 1218"/>
        <p:cNvGrpSpPr/>
        <p:nvPr/>
      </p:nvGrpSpPr>
      <p:grpSpPr>
        <a:xfrm>
          <a:off x="0" y="0"/>
          <a:ext cx="0" cy="0"/>
          <a:chOff x="0" y="0"/>
          <a:chExt cx="0" cy="0"/>
        </a:xfrm>
      </p:grpSpPr>
      <p:sp>
        <p:nvSpPr>
          <p:cNvPr id="1219" name="Google Shape;1219;g347f2e9a217_0_3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 name="Google Shape;1220;g347f2e9a217_0_3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0" name="Shape 1260"/>
        <p:cNvGrpSpPr/>
        <p:nvPr/>
      </p:nvGrpSpPr>
      <p:grpSpPr>
        <a:xfrm>
          <a:off x="0" y="0"/>
          <a:ext cx="0" cy="0"/>
          <a:chOff x="0" y="0"/>
          <a:chExt cx="0" cy="0"/>
        </a:xfrm>
      </p:grpSpPr>
      <p:sp>
        <p:nvSpPr>
          <p:cNvPr id="1261" name="Google Shape;1261;g347f2e9a217_0_3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2" name="Google Shape;1262;g347f2e9a217_0_3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 name="Shape 1280"/>
        <p:cNvGrpSpPr/>
        <p:nvPr/>
      </p:nvGrpSpPr>
      <p:grpSpPr>
        <a:xfrm>
          <a:off x="0" y="0"/>
          <a:ext cx="0" cy="0"/>
          <a:chOff x="0" y="0"/>
          <a:chExt cx="0" cy="0"/>
        </a:xfrm>
      </p:grpSpPr>
      <p:sp>
        <p:nvSpPr>
          <p:cNvPr id="1281" name="Google Shape;1281;g347f2e9a217_0_3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2" name="Google Shape;1282;g347f2e9a217_0_3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5" name="Shape 1305"/>
        <p:cNvGrpSpPr/>
        <p:nvPr/>
      </p:nvGrpSpPr>
      <p:grpSpPr>
        <a:xfrm>
          <a:off x="0" y="0"/>
          <a:ext cx="0" cy="0"/>
          <a:chOff x="0" y="0"/>
          <a:chExt cx="0" cy="0"/>
        </a:xfrm>
      </p:grpSpPr>
      <p:sp>
        <p:nvSpPr>
          <p:cNvPr id="1306" name="Google Shape;1306;g347f2e9a217_0_3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7" name="Google Shape;1307;g347f2e9a217_0_3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 name="Shape 1312"/>
        <p:cNvGrpSpPr/>
        <p:nvPr/>
      </p:nvGrpSpPr>
      <p:grpSpPr>
        <a:xfrm>
          <a:off x="0" y="0"/>
          <a:ext cx="0" cy="0"/>
          <a:chOff x="0" y="0"/>
          <a:chExt cx="0" cy="0"/>
        </a:xfrm>
      </p:grpSpPr>
      <p:sp>
        <p:nvSpPr>
          <p:cNvPr id="1313" name="Google Shape;1313;g347f2e9a217_0_3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 name="Google Shape;1314;g347f2e9a217_0_3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8" name="Shape 1368"/>
        <p:cNvGrpSpPr/>
        <p:nvPr/>
      </p:nvGrpSpPr>
      <p:grpSpPr>
        <a:xfrm>
          <a:off x="0" y="0"/>
          <a:ext cx="0" cy="0"/>
          <a:chOff x="0" y="0"/>
          <a:chExt cx="0" cy="0"/>
        </a:xfrm>
      </p:grpSpPr>
      <p:sp>
        <p:nvSpPr>
          <p:cNvPr id="1369" name="Google Shape;1369;g347f2e9a217_0_3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0" name="Google Shape;1370;g347f2e9a217_0_3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0" name="Shape 1380"/>
        <p:cNvGrpSpPr/>
        <p:nvPr/>
      </p:nvGrpSpPr>
      <p:grpSpPr>
        <a:xfrm>
          <a:off x="0" y="0"/>
          <a:ext cx="0" cy="0"/>
          <a:chOff x="0" y="0"/>
          <a:chExt cx="0" cy="0"/>
        </a:xfrm>
      </p:grpSpPr>
      <p:sp>
        <p:nvSpPr>
          <p:cNvPr id="1381" name="Google Shape;1381;g347f2e9a217_0_3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2" name="Google Shape;1382;g347f2e9a217_0_3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7" name="Shape 1407"/>
        <p:cNvGrpSpPr/>
        <p:nvPr/>
      </p:nvGrpSpPr>
      <p:grpSpPr>
        <a:xfrm>
          <a:off x="0" y="0"/>
          <a:ext cx="0" cy="0"/>
          <a:chOff x="0" y="0"/>
          <a:chExt cx="0" cy="0"/>
        </a:xfrm>
      </p:grpSpPr>
      <p:sp>
        <p:nvSpPr>
          <p:cNvPr id="1408" name="Google Shape;1408;g347f2e9a217_0_3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 name="Google Shape;1409;g347f2e9a217_0_3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347f2e9a217_0_3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347f2e9a217_0_3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3" name="Shape 1423"/>
        <p:cNvGrpSpPr/>
        <p:nvPr/>
      </p:nvGrpSpPr>
      <p:grpSpPr>
        <a:xfrm>
          <a:off x="0" y="0"/>
          <a:ext cx="0" cy="0"/>
          <a:chOff x="0" y="0"/>
          <a:chExt cx="0" cy="0"/>
        </a:xfrm>
      </p:grpSpPr>
      <p:sp>
        <p:nvSpPr>
          <p:cNvPr id="1424" name="Google Shape;1424;g347f2e9a217_0_3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5" name="Google Shape;1425;g347f2e9a217_0_3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 name="Shape 1443"/>
        <p:cNvGrpSpPr/>
        <p:nvPr/>
      </p:nvGrpSpPr>
      <p:grpSpPr>
        <a:xfrm>
          <a:off x="0" y="0"/>
          <a:ext cx="0" cy="0"/>
          <a:chOff x="0" y="0"/>
          <a:chExt cx="0" cy="0"/>
        </a:xfrm>
      </p:grpSpPr>
      <p:sp>
        <p:nvSpPr>
          <p:cNvPr id="1444" name="Google Shape;1444;g347f2e9a217_0_3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 name="Google Shape;1445;g347f2e9a217_0_3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347f2e9a217_0_3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347f2e9a217_0_3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6" name="Shape 1486"/>
        <p:cNvGrpSpPr/>
        <p:nvPr/>
      </p:nvGrpSpPr>
      <p:grpSpPr>
        <a:xfrm>
          <a:off x="0" y="0"/>
          <a:ext cx="0" cy="0"/>
          <a:chOff x="0" y="0"/>
          <a:chExt cx="0" cy="0"/>
        </a:xfrm>
      </p:grpSpPr>
      <p:sp>
        <p:nvSpPr>
          <p:cNvPr id="1487" name="Google Shape;1487;g347f2e9a217_0_3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8" name="Google Shape;1488;g347f2e9a217_0_3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4" name="Shape 1844"/>
        <p:cNvGrpSpPr/>
        <p:nvPr/>
      </p:nvGrpSpPr>
      <p:grpSpPr>
        <a:xfrm>
          <a:off x="0" y="0"/>
          <a:ext cx="0" cy="0"/>
          <a:chOff x="0" y="0"/>
          <a:chExt cx="0" cy="0"/>
        </a:xfrm>
      </p:grpSpPr>
      <p:sp>
        <p:nvSpPr>
          <p:cNvPr id="1845" name="Google Shape;1845;g347f2e9a217_0_3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6" name="Google Shape;1846;g347f2e9a217_0_3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1" name="Shape 1851"/>
        <p:cNvGrpSpPr/>
        <p:nvPr/>
      </p:nvGrpSpPr>
      <p:grpSpPr>
        <a:xfrm>
          <a:off x="0" y="0"/>
          <a:ext cx="0" cy="0"/>
          <a:chOff x="0" y="0"/>
          <a:chExt cx="0" cy="0"/>
        </a:xfrm>
      </p:grpSpPr>
      <p:sp>
        <p:nvSpPr>
          <p:cNvPr id="1852" name="Google Shape;1852;g347f2e9a217_0_3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3" name="Google Shape;1853;g347f2e9a217_0_3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8" name="Shape 1858"/>
        <p:cNvGrpSpPr/>
        <p:nvPr/>
      </p:nvGrpSpPr>
      <p:grpSpPr>
        <a:xfrm>
          <a:off x="0" y="0"/>
          <a:ext cx="0" cy="0"/>
          <a:chOff x="0" y="0"/>
          <a:chExt cx="0" cy="0"/>
        </a:xfrm>
      </p:grpSpPr>
      <p:sp>
        <p:nvSpPr>
          <p:cNvPr id="1859" name="Google Shape;1859;g347f2e9a217_0_3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0" name="Google Shape;1860;g347f2e9a217_0_3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7" name="Shape 1887"/>
        <p:cNvGrpSpPr/>
        <p:nvPr/>
      </p:nvGrpSpPr>
      <p:grpSpPr>
        <a:xfrm>
          <a:off x="0" y="0"/>
          <a:ext cx="0" cy="0"/>
          <a:chOff x="0" y="0"/>
          <a:chExt cx="0" cy="0"/>
        </a:xfrm>
      </p:grpSpPr>
      <p:sp>
        <p:nvSpPr>
          <p:cNvPr id="1888" name="Google Shape;1888;g347f2e9a217_0_3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9" name="Google Shape;1889;g347f2e9a217_0_3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 name="Shape 1918"/>
        <p:cNvGrpSpPr/>
        <p:nvPr/>
      </p:nvGrpSpPr>
      <p:grpSpPr>
        <a:xfrm>
          <a:off x="0" y="0"/>
          <a:ext cx="0" cy="0"/>
          <a:chOff x="0" y="0"/>
          <a:chExt cx="0" cy="0"/>
        </a:xfrm>
      </p:grpSpPr>
      <p:sp>
        <p:nvSpPr>
          <p:cNvPr id="1919" name="Google Shape;1919;g347f2e9a217_0_3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0" name="Google Shape;1920;g347f2e9a217_0_3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5" name="Shape 1925"/>
        <p:cNvGrpSpPr/>
        <p:nvPr/>
      </p:nvGrpSpPr>
      <p:grpSpPr>
        <a:xfrm>
          <a:off x="0" y="0"/>
          <a:ext cx="0" cy="0"/>
          <a:chOff x="0" y="0"/>
          <a:chExt cx="0" cy="0"/>
        </a:xfrm>
      </p:grpSpPr>
      <p:sp>
        <p:nvSpPr>
          <p:cNvPr id="1926" name="Google Shape;1926;g347f2e9a217_0_3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7" name="Google Shape;1927;g347f2e9a217_0_3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2" name="Shape 1932"/>
        <p:cNvGrpSpPr/>
        <p:nvPr/>
      </p:nvGrpSpPr>
      <p:grpSpPr>
        <a:xfrm>
          <a:off x="0" y="0"/>
          <a:ext cx="0" cy="0"/>
          <a:chOff x="0" y="0"/>
          <a:chExt cx="0" cy="0"/>
        </a:xfrm>
      </p:grpSpPr>
      <p:sp>
        <p:nvSpPr>
          <p:cNvPr id="1933" name="Google Shape;1933;g347f2e9a217_0_3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4" name="Google Shape;1934;g347f2e9a217_0_3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9" name="Shape 1939"/>
        <p:cNvGrpSpPr/>
        <p:nvPr/>
      </p:nvGrpSpPr>
      <p:grpSpPr>
        <a:xfrm>
          <a:off x="0" y="0"/>
          <a:ext cx="0" cy="0"/>
          <a:chOff x="0" y="0"/>
          <a:chExt cx="0" cy="0"/>
        </a:xfrm>
      </p:grpSpPr>
      <p:sp>
        <p:nvSpPr>
          <p:cNvPr id="1940" name="Google Shape;1940;g347f2e9a217_0_18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1" name="Google Shape;1941;g347f2e9a217_0_18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6" name="Shape 1946"/>
        <p:cNvGrpSpPr/>
        <p:nvPr/>
      </p:nvGrpSpPr>
      <p:grpSpPr>
        <a:xfrm>
          <a:off x="0" y="0"/>
          <a:ext cx="0" cy="0"/>
          <a:chOff x="0" y="0"/>
          <a:chExt cx="0" cy="0"/>
        </a:xfrm>
      </p:grpSpPr>
      <p:sp>
        <p:nvSpPr>
          <p:cNvPr id="1947" name="Google Shape;1947;g347f2e9a217_0_18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8" name="Google Shape;1948;g347f2e9a217_0_18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1" name="Shape 1961"/>
        <p:cNvGrpSpPr/>
        <p:nvPr/>
      </p:nvGrpSpPr>
      <p:grpSpPr>
        <a:xfrm>
          <a:off x="0" y="0"/>
          <a:ext cx="0" cy="0"/>
          <a:chOff x="0" y="0"/>
          <a:chExt cx="0" cy="0"/>
        </a:xfrm>
      </p:grpSpPr>
      <p:sp>
        <p:nvSpPr>
          <p:cNvPr id="1962" name="Google Shape;1962;g347f2e9a217_0_18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3" name="Google Shape;1963;g347f2e9a217_0_18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7" name="Shape 1977"/>
        <p:cNvGrpSpPr/>
        <p:nvPr/>
      </p:nvGrpSpPr>
      <p:grpSpPr>
        <a:xfrm>
          <a:off x="0" y="0"/>
          <a:ext cx="0" cy="0"/>
          <a:chOff x="0" y="0"/>
          <a:chExt cx="0" cy="0"/>
        </a:xfrm>
      </p:grpSpPr>
      <p:sp>
        <p:nvSpPr>
          <p:cNvPr id="1978" name="Google Shape;1978;g347f2e9a217_0_18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9" name="Google Shape;1979;g347f2e9a217_0_18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4" name="Shape 2314"/>
        <p:cNvGrpSpPr/>
        <p:nvPr/>
      </p:nvGrpSpPr>
      <p:grpSpPr>
        <a:xfrm>
          <a:off x="0" y="0"/>
          <a:ext cx="0" cy="0"/>
          <a:chOff x="0" y="0"/>
          <a:chExt cx="0" cy="0"/>
        </a:xfrm>
      </p:grpSpPr>
      <p:sp>
        <p:nvSpPr>
          <p:cNvPr id="2315" name="Google Shape;2315;g347f2e9a217_0_18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6" name="Google Shape;2316;g347f2e9a217_0_18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4" name="Shape 8814"/>
        <p:cNvGrpSpPr/>
        <p:nvPr/>
      </p:nvGrpSpPr>
      <p:grpSpPr>
        <a:xfrm>
          <a:off x="0" y="0"/>
          <a:ext cx="0" cy="0"/>
          <a:chOff x="0" y="0"/>
          <a:chExt cx="0" cy="0"/>
        </a:xfrm>
      </p:grpSpPr>
      <p:sp>
        <p:nvSpPr>
          <p:cNvPr id="8815" name="Google Shape;8815;g347f2e9a217_0_25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6" name="Google Shape;8816;g347f2e9a217_0_25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1" name="Shape 9241"/>
        <p:cNvGrpSpPr/>
        <p:nvPr/>
      </p:nvGrpSpPr>
      <p:grpSpPr>
        <a:xfrm>
          <a:off x="0" y="0"/>
          <a:ext cx="0" cy="0"/>
          <a:chOff x="0" y="0"/>
          <a:chExt cx="0" cy="0"/>
        </a:xfrm>
      </p:grpSpPr>
      <p:sp>
        <p:nvSpPr>
          <p:cNvPr id="9242" name="Google Shape;9242;g347f2e9a217_0_25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3" name="Google Shape;9243;g347f2e9a217_0_25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3" name="Shape 9643"/>
        <p:cNvGrpSpPr/>
        <p:nvPr/>
      </p:nvGrpSpPr>
      <p:grpSpPr>
        <a:xfrm>
          <a:off x="0" y="0"/>
          <a:ext cx="0" cy="0"/>
          <a:chOff x="0" y="0"/>
          <a:chExt cx="0" cy="0"/>
        </a:xfrm>
      </p:grpSpPr>
      <p:sp>
        <p:nvSpPr>
          <p:cNvPr id="9644" name="Google Shape;9644;g347f2e9a217_0_26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5" name="Google Shape;9645;g347f2e9a217_0_26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4" name="Shape 10014"/>
        <p:cNvGrpSpPr/>
        <p:nvPr/>
      </p:nvGrpSpPr>
      <p:grpSpPr>
        <a:xfrm>
          <a:off x="0" y="0"/>
          <a:ext cx="0" cy="0"/>
          <a:chOff x="0" y="0"/>
          <a:chExt cx="0" cy="0"/>
        </a:xfrm>
      </p:grpSpPr>
      <p:sp>
        <p:nvSpPr>
          <p:cNvPr id="10015" name="Google Shape;10015;g347f2e9a217_0_264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6" name="Google Shape;10016;g347f2e9a217_0_264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1" name="Shape 10391"/>
        <p:cNvGrpSpPr/>
        <p:nvPr/>
      </p:nvGrpSpPr>
      <p:grpSpPr>
        <a:xfrm>
          <a:off x="0" y="0"/>
          <a:ext cx="0" cy="0"/>
          <a:chOff x="0" y="0"/>
          <a:chExt cx="0" cy="0"/>
        </a:xfrm>
      </p:grpSpPr>
      <p:sp>
        <p:nvSpPr>
          <p:cNvPr id="10392" name="Google Shape;10392;g347f2e9a217_0_26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3" name="Google Shape;10393;g347f2e9a217_0_26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2" name="Shape 10822"/>
        <p:cNvGrpSpPr/>
        <p:nvPr/>
      </p:nvGrpSpPr>
      <p:grpSpPr>
        <a:xfrm>
          <a:off x="0" y="0"/>
          <a:ext cx="0" cy="0"/>
          <a:chOff x="0" y="0"/>
          <a:chExt cx="0" cy="0"/>
        </a:xfrm>
      </p:grpSpPr>
      <p:sp>
        <p:nvSpPr>
          <p:cNvPr id="10823" name="Google Shape;10823;g347f2e9a217_0_27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4" name="Google Shape;10824;g347f2e9a217_0_27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5" name="Shape 11615"/>
        <p:cNvGrpSpPr/>
        <p:nvPr/>
      </p:nvGrpSpPr>
      <p:grpSpPr>
        <a:xfrm>
          <a:off x="0" y="0"/>
          <a:ext cx="0" cy="0"/>
          <a:chOff x="0" y="0"/>
          <a:chExt cx="0" cy="0"/>
        </a:xfrm>
      </p:grpSpPr>
      <p:sp>
        <p:nvSpPr>
          <p:cNvPr id="11616" name="Google Shape;11616;g347f2e9a217_0_28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7" name="Google Shape;11617;g347f2e9a217_0_28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6" name="Shape 12356"/>
        <p:cNvGrpSpPr/>
        <p:nvPr/>
      </p:nvGrpSpPr>
      <p:grpSpPr>
        <a:xfrm>
          <a:off x="0" y="0"/>
          <a:ext cx="0" cy="0"/>
          <a:chOff x="0" y="0"/>
          <a:chExt cx="0" cy="0"/>
        </a:xfrm>
      </p:grpSpPr>
      <p:sp>
        <p:nvSpPr>
          <p:cNvPr id="12357" name="Google Shape;12357;g347f2e9a217_0_28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58" name="Google Shape;12358;g347f2e9a217_0_28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49" name="Shape 13049"/>
        <p:cNvGrpSpPr/>
        <p:nvPr/>
      </p:nvGrpSpPr>
      <p:grpSpPr>
        <a:xfrm>
          <a:off x="0" y="0"/>
          <a:ext cx="0" cy="0"/>
          <a:chOff x="0" y="0"/>
          <a:chExt cx="0" cy="0"/>
        </a:xfrm>
      </p:grpSpPr>
      <p:sp>
        <p:nvSpPr>
          <p:cNvPr id="13050" name="Google Shape;13050;g347f2e9a217_0_29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51" name="Google Shape;13051;g347f2e9a217_0_29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1" name="Shape 13351"/>
        <p:cNvGrpSpPr/>
        <p:nvPr/>
      </p:nvGrpSpPr>
      <p:grpSpPr>
        <a:xfrm>
          <a:off x="0" y="0"/>
          <a:ext cx="0" cy="0"/>
          <a:chOff x="0" y="0"/>
          <a:chExt cx="0" cy="0"/>
        </a:xfrm>
      </p:grpSpPr>
      <p:sp>
        <p:nvSpPr>
          <p:cNvPr id="13352" name="Google Shape;13352;g347f2e9a217_0_29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3" name="Google Shape;13353;g347f2e9a217_0_29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90" name="Shape 13990"/>
        <p:cNvGrpSpPr/>
        <p:nvPr/>
      </p:nvGrpSpPr>
      <p:grpSpPr>
        <a:xfrm>
          <a:off x="0" y="0"/>
          <a:ext cx="0" cy="0"/>
          <a:chOff x="0" y="0"/>
          <a:chExt cx="0" cy="0"/>
        </a:xfrm>
      </p:grpSpPr>
      <p:sp>
        <p:nvSpPr>
          <p:cNvPr id="13991" name="Google Shape;13991;g347f2e9a217_0_30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92" name="Google Shape;13992;g347f2e9a217_0_30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4" name="Shape 14104"/>
        <p:cNvGrpSpPr/>
        <p:nvPr/>
      </p:nvGrpSpPr>
      <p:grpSpPr>
        <a:xfrm>
          <a:off x="0" y="0"/>
          <a:ext cx="0" cy="0"/>
          <a:chOff x="0" y="0"/>
          <a:chExt cx="0" cy="0"/>
        </a:xfrm>
      </p:grpSpPr>
      <p:sp>
        <p:nvSpPr>
          <p:cNvPr id="14105" name="Google Shape;14105;g347f2e9a217_0_30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06" name="Google Shape;14106;g347f2e9a217_0_30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47" name="Shape 14147"/>
        <p:cNvGrpSpPr/>
        <p:nvPr/>
      </p:nvGrpSpPr>
      <p:grpSpPr>
        <a:xfrm>
          <a:off x="0" y="0"/>
          <a:ext cx="0" cy="0"/>
          <a:chOff x="0" y="0"/>
          <a:chExt cx="0" cy="0"/>
        </a:xfrm>
      </p:grpSpPr>
      <p:sp>
        <p:nvSpPr>
          <p:cNvPr id="14148" name="Google Shape;14148;g347f2e9a217_0_30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49" name="Google Shape;14149;g347f2e9a217_0_30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1" name="Shape 14521"/>
        <p:cNvGrpSpPr/>
        <p:nvPr/>
      </p:nvGrpSpPr>
      <p:grpSpPr>
        <a:xfrm>
          <a:off x="0" y="0"/>
          <a:ext cx="0" cy="0"/>
          <a:chOff x="0" y="0"/>
          <a:chExt cx="0" cy="0"/>
        </a:xfrm>
      </p:grpSpPr>
      <p:sp>
        <p:nvSpPr>
          <p:cNvPr id="14522" name="Google Shape;14522;g347f2e9a217_0_30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23" name="Google Shape;14523;g347f2e9a217_0_30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7" name="Shape 14977"/>
        <p:cNvGrpSpPr/>
        <p:nvPr/>
      </p:nvGrpSpPr>
      <p:grpSpPr>
        <a:xfrm>
          <a:off x="0" y="0"/>
          <a:ext cx="0" cy="0"/>
          <a:chOff x="0" y="0"/>
          <a:chExt cx="0" cy="0"/>
        </a:xfrm>
      </p:grpSpPr>
      <p:sp>
        <p:nvSpPr>
          <p:cNvPr id="14978" name="Google Shape;14978;g347f2e9a217_0_31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79" name="Google Shape;14979;g347f2e9a217_0_31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1" name="Shape 15291"/>
        <p:cNvGrpSpPr/>
        <p:nvPr/>
      </p:nvGrpSpPr>
      <p:grpSpPr>
        <a:xfrm>
          <a:off x="0" y="0"/>
          <a:ext cx="0" cy="0"/>
          <a:chOff x="0" y="0"/>
          <a:chExt cx="0" cy="0"/>
        </a:xfrm>
      </p:grpSpPr>
      <p:sp>
        <p:nvSpPr>
          <p:cNvPr id="15292" name="Google Shape;15292;g347f2e9a217_0_31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93" name="Google Shape;15293;g347f2e9a217_0_31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25" name="Shape 15625"/>
        <p:cNvGrpSpPr/>
        <p:nvPr/>
      </p:nvGrpSpPr>
      <p:grpSpPr>
        <a:xfrm>
          <a:off x="0" y="0"/>
          <a:ext cx="0" cy="0"/>
          <a:chOff x="0" y="0"/>
          <a:chExt cx="0" cy="0"/>
        </a:xfrm>
      </p:grpSpPr>
      <p:sp>
        <p:nvSpPr>
          <p:cNvPr id="15626" name="Google Shape;15626;g347f2e9a217_0_32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7" name="Google Shape;15627;g347f2e9a217_0_32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03" name="Shape 16003"/>
        <p:cNvGrpSpPr/>
        <p:nvPr/>
      </p:nvGrpSpPr>
      <p:grpSpPr>
        <a:xfrm>
          <a:off x="0" y="0"/>
          <a:ext cx="0" cy="0"/>
          <a:chOff x="0" y="0"/>
          <a:chExt cx="0" cy="0"/>
        </a:xfrm>
      </p:grpSpPr>
      <p:sp>
        <p:nvSpPr>
          <p:cNvPr id="16004" name="Google Shape;16004;g347f2e9a217_0_32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5" name="Google Shape;16005;g347f2e9a217_0_32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reepik.com/" TargetMode="Externa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5"/>
        </a:solidFill>
      </p:bgPr>
    </p:bg>
    <p:spTree>
      <p:nvGrpSpPr>
        <p:cNvPr id="9" name="Shape 9"/>
        <p:cNvGrpSpPr/>
        <p:nvPr/>
      </p:nvGrpSpPr>
      <p:grpSpPr>
        <a:xfrm>
          <a:off x="0" y="0"/>
          <a:ext cx="0" cy="0"/>
          <a:chOff x="0" y="0"/>
          <a:chExt cx="0" cy="0"/>
        </a:xfrm>
      </p:grpSpPr>
      <p:sp>
        <p:nvSpPr>
          <p:cNvPr id="10" name="Google Shape;10;p2"/>
          <p:cNvSpPr/>
          <p:nvPr/>
        </p:nvSpPr>
        <p:spPr>
          <a:xfrm>
            <a:off x="-3537625" y="711975"/>
            <a:ext cx="7035600" cy="3277200"/>
          </a:xfrm>
          <a:prstGeom prst="triangle">
            <a:avLst>
              <a:gd fmla="val 50000" name="adj"/>
            </a:avLst>
          </a:prstGeom>
          <a:noFill/>
          <a:ln cap="flat" cmpd="sng" w="19050">
            <a:solidFill>
              <a:srgbClr val="3838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0" y="1255025"/>
            <a:ext cx="4322700" cy="3891000"/>
          </a:xfrm>
          <a:prstGeom prst="rtTriangle">
            <a:avLst/>
          </a:pr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034200" y="0"/>
            <a:ext cx="10867800" cy="5143500"/>
          </a:xfrm>
          <a:prstGeom prst="triangle">
            <a:avLst>
              <a:gd fmla="val 49850" name="adj"/>
            </a:avLst>
          </a:pr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txBox="1"/>
          <p:nvPr>
            <p:ph type="ctrTitle"/>
          </p:nvPr>
        </p:nvSpPr>
        <p:spPr>
          <a:xfrm>
            <a:off x="3603058" y="1948236"/>
            <a:ext cx="4543500" cy="2052600"/>
          </a:xfrm>
          <a:prstGeom prst="rect">
            <a:avLst/>
          </a:prstGeom>
        </p:spPr>
        <p:txBody>
          <a:bodyPr anchorCtr="0" anchor="b" bIns="91425" lIns="91425" spcFirstLastPara="1" rIns="91425" wrap="square" tIns="91425">
            <a:noAutofit/>
          </a:bodyPr>
          <a:lstStyle>
            <a:lvl1pPr lvl="0" algn="r">
              <a:spcBef>
                <a:spcPts val="0"/>
              </a:spcBef>
              <a:spcAft>
                <a:spcPts val="0"/>
              </a:spcAft>
              <a:buSzPts val="5200"/>
              <a:buNone/>
              <a:defRPr sz="4000">
                <a:solidFill>
                  <a:schemeClr val="accent5"/>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4" name="Google Shape;14;p2"/>
          <p:cNvSpPr txBox="1"/>
          <p:nvPr>
            <p:ph idx="1" type="subTitle"/>
          </p:nvPr>
        </p:nvSpPr>
        <p:spPr>
          <a:xfrm>
            <a:off x="2316899" y="4037775"/>
            <a:ext cx="5829600" cy="792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2800"/>
              <a:buNone/>
              <a:defRPr>
                <a:solidFill>
                  <a:schemeClr val="accent5"/>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5" name="Google Shape;15;p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sp>
        <p:nvSpPr>
          <p:cNvPr id="17" name="Google Shape;17;p3"/>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8" name="Google Shape;18;p3"/>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5"/>
        </a:solidFill>
      </p:bgPr>
    </p:bg>
    <p:spTree>
      <p:nvGrpSpPr>
        <p:cNvPr id="19" name="Shape 19"/>
        <p:cNvGrpSpPr/>
        <p:nvPr/>
      </p:nvGrpSpPr>
      <p:grpSpPr>
        <a:xfrm>
          <a:off x="0" y="0"/>
          <a:ext cx="0" cy="0"/>
          <a:chOff x="0" y="0"/>
          <a:chExt cx="0" cy="0"/>
        </a:xfrm>
      </p:grpSpPr>
      <p:sp>
        <p:nvSpPr>
          <p:cNvPr id="20" name="Google Shape;20;p4"/>
          <p:cNvSpPr/>
          <p:nvPr/>
        </p:nvSpPr>
        <p:spPr>
          <a:xfrm flipH="1">
            <a:off x="5808550" y="1533900"/>
            <a:ext cx="4800600" cy="4800600"/>
          </a:xfrm>
          <a:prstGeom prst="rtTriangle">
            <a:avLst/>
          </a:prstGeom>
          <a:solidFill>
            <a:srgbClr val="383838"/>
          </a:solidFill>
          <a:ln cap="flat" cmpd="sng" w="9525">
            <a:solidFill>
              <a:srgbClr val="DBDBD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21" name="Google Shape;21;p4"/>
          <p:cNvSpPr txBox="1"/>
          <p:nvPr>
            <p:ph type="title"/>
          </p:nvPr>
        </p:nvSpPr>
        <p:spPr>
          <a:xfrm>
            <a:off x="626250" y="597425"/>
            <a:ext cx="7891500" cy="572700"/>
          </a:xfrm>
          <a:prstGeom prst="rect">
            <a:avLst/>
          </a:prstGeom>
        </p:spPr>
        <p:txBody>
          <a:bodyPr anchorCtr="0" anchor="t" bIns="91425" lIns="91425" spcFirstLastPara="1" rIns="91425" wrap="square" tIns="91425">
            <a:noAutofit/>
          </a:bodyPr>
          <a:lstStyle>
            <a:lvl1pPr lvl="0">
              <a:spcBef>
                <a:spcPts val="0"/>
              </a:spcBef>
              <a:spcAft>
                <a:spcPts val="0"/>
              </a:spcAft>
              <a:buSzPts val="2500"/>
              <a:buNone/>
              <a:defRPr b="1"/>
            </a:lvl1pPr>
            <a:lvl2pPr lvl="1">
              <a:spcBef>
                <a:spcPts val="0"/>
              </a:spcBef>
              <a:spcAft>
                <a:spcPts val="0"/>
              </a:spcAft>
              <a:buSzPts val="2500"/>
              <a:buNone/>
              <a:defRPr/>
            </a:lvl2pPr>
            <a:lvl3pPr lvl="2">
              <a:spcBef>
                <a:spcPts val="0"/>
              </a:spcBef>
              <a:spcAft>
                <a:spcPts val="0"/>
              </a:spcAft>
              <a:buSzPts val="2500"/>
              <a:buNone/>
              <a:defRPr/>
            </a:lvl3pPr>
            <a:lvl4pPr lvl="3">
              <a:spcBef>
                <a:spcPts val="0"/>
              </a:spcBef>
              <a:spcAft>
                <a:spcPts val="0"/>
              </a:spcAft>
              <a:buSzPts val="2500"/>
              <a:buNone/>
              <a:defRPr/>
            </a:lvl4pPr>
            <a:lvl5pPr lvl="4">
              <a:spcBef>
                <a:spcPts val="0"/>
              </a:spcBef>
              <a:spcAft>
                <a:spcPts val="0"/>
              </a:spcAft>
              <a:buSzPts val="2500"/>
              <a:buNone/>
              <a:defRPr/>
            </a:lvl5pPr>
            <a:lvl6pPr lvl="5">
              <a:spcBef>
                <a:spcPts val="0"/>
              </a:spcBef>
              <a:spcAft>
                <a:spcPts val="0"/>
              </a:spcAft>
              <a:buSzPts val="2500"/>
              <a:buNone/>
              <a:defRPr/>
            </a:lvl6pPr>
            <a:lvl7pPr lvl="6">
              <a:spcBef>
                <a:spcPts val="0"/>
              </a:spcBef>
              <a:spcAft>
                <a:spcPts val="0"/>
              </a:spcAft>
              <a:buSzPts val="2500"/>
              <a:buNone/>
              <a:defRPr/>
            </a:lvl7pPr>
            <a:lvl8pPr lvl="7">
              <a:spcBef>
                <a:spcPts val="0"/>
              </a:spcBef>
              <a:spcAft>
                <a:spcPts val="0"/>
              </a:spcAft>
              <a:buSzPts val="2500"/>
              <a:buNone/>
              <a:defRPr/>
            </a:lvl8pPr>
            <a:lvl9pPr lvl="8">
              <a:spcBef>
                <a:spcPts val="0"/>
              </a:spcBef>
              <a:spcAft>
                <a:spcPts val="0"/>
              </a:spcAft>
              <a:buSzPts val="2500"/>
              <a:buNone/>
              <a:defRPr/>
            </a:lvl9pPr>
          </a:lstStyle>
          <a:p/>
        </p:txBody>
      </p:sp>
      <p:sp>
        <p:nvSpPr>
          <p:cNvPr id="22" name="Google Shape;22;p4"/>
          <p:cNvSpPr txBox="1"/>
          <p:nvPr>
            <p:ph idx="1" type="body"/>
          </p:nvPr>
        </p:nvSpPr>
        <p:spPr>
          <a:xfrm>
            <a:off x="626250" y="1304875"/>
            <a:ext cx="78915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23" name="Google Shape;23;p4"/>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5"/>
        </a:solidFill>
      </p:bgPr>
    </p:bg>
    <p:spTree>
      <p:nvGrpSpPr>
        <p:cNvPr id="24" name="Shape 24"/>
        <p:cNvGrpSpPr/>
        <p:nvPr/>
      </p:nvGrpSpPr>
      <p:grpSpPr>
        <a:xfrm>
          <a:off x="0" y="0"/>
          <a:ext cx="0" cy="0"/>
          <a:chOff x="0" y="0"/>
          <a:chExt cx="0" cy="0"/>
        </a:xfrm>
      </p:grpSpPr>
      <p:sp>
        <p:nvSpPr>
          <p:cNvPr id="25" name="Google Shape;25;p5"/>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26" name="Google Shape;26;p5"/>
          <p:cNvSpPr txBox="1"/>
          <p:nvPr>
            <p:ph idx="1" type="subTitle"/>
          </p:nvPr>
        </p:nvSpPr>
        <p:spPr>
          <a:xfrm>
            <a:off x="833927" y="2641577"/>
            <a:ext cx="3100800" cy="990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27" name="Google Shape;27;p5"/>
          <p:cNvSpPr txBox="1"/>
          <p:nvPr>
            <p:ph idx="2" type="subTitle"/>
          </p:nvPr>
        </p:nvSpPr>
        <p:spPr>
          <a:xfrm>
            <a:off x="5209273" y="2641577"/>
            <a:ext cx="3100800" cy="990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28" name="Google Shape;28;p5"/>
          <p:cNvSpPr txBox="1"/>
          <p:nvPr>
            <p:ph type="title"/>
          </p:nvPr>
        </p:nvSpPr>
        <p:spPr>
          <a:xfrm>
            <a:off x="1554977" y="1985760"/>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30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29" name="Google Shape;29;p5"/>
          <p:cNvSpPr txBox="1"/>
          <p:nvPr>
            <p:ph idx="3" type="title"/>
          </p:nvPr>
        </p:nvSpPr>
        <p:spPr>
          <a:xfrm>
            <a:off x="5930323" y="1985760"/>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30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30" name="Google Shape;30;p5"/>
          <p:cNvSpPr/>
          <p:nvPr/>
        </p:nvSpPr>
        <p:spPr>
          <a:xfrm rot="10800000">
            <a:off x="3588450" y="-22625"/>
            <a:ext cx="1967100" cy="8859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5"/>
        </a:solidFill>
      </p:bgPr>
    </p:bg>
    <p:spTree>
      <p:nvGrpSpPr>
        <p:cNvPr id="31" name="Shape 31"/>
        <p:cNvGrpSpPr/>
        <p:nvPr/>
      </p:nvGrpSpPr>
      <p:grpSpPr>
        <a:xfrm>
          <a:off x="0" y="0"/>
          <a:ext cx="0" cy="0"/>
          <a:chOff x="0" y="0"/>
          <a:chExt cx="0" cy="0"/>
        </a:xfrm>
      </p:grpSpPr>
      <p:sp>
        <p:nvSpPr>
          <p:cNvPr id="32" name="Google Shape;32;p6"/>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
        <p:nvSpPr>
          <p:cNvPr id="33" name="Google Shape;33;p6"/>
          <p:cNvSpPr/>
          <p:nvPr/>
        </p:nvSpPr>
        <p:spPr>
          <a:xfrm flipH="1">
            <a:off x="7024500" y="2600625"/>
            <a:ext cx="3405900" cy="3302400"/>
          </a:xfrm>
          <a:prstGeom prst="rtTriangle">
            <a:avLst/>
          </a:prstGeom>
          <a:noFill/>
          <a:ln cap="flat" cmpd="sng" w="19050">
            <a:solidFill>
              <a:srgbClr val="3838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sp>
        <p:nvSpPr>
          <p:cNvPr id="34" name="Google Shape;34;p6"/>
          <p:cNvSpPr/>
          <p:nvPr/>
        </p:nvSpPr>
        <p:spPr>
          <a:xfrm flipH="1">
            <a:off x="7128800" y="2600625"/>
            <a:ext cx="3405900" cy="3302400"/>
          </a:xfrm>
          <a:prstGeom prst="rtTriangle">
            <a:avLst/>
          </a:prstGeom>
          <a:solidFill>
            <a:srgbClr val="929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sp>
        <p:nvSpPr>
          <p:cNvPr id="35" name="Google Shape;35;p6"/>
          <p:cNvSpPr/>
          <p:nvPr/>
        </p:nvSpPr>
        <p:spPr>
          <a:xfrm flipH="1" rot="10800000">
            <a:off x="-762425" y="-915550"/>
            <a:ext cx="3405900" cy="3302400"/>
          </a:xfrm>
          <a:prstGeom prst="rtTriangle">
            <a:avLst/>
          </a:prstGeom>
          <a:solidFill>
            <a:srgbClr val="929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sp>
        <p:nvSpPr>
          <p:cNvPr id="36" name="Google Shape;36;p6"/>
          <p:cNvSpPr/>
          <p:nvPr/>
        </p:nvSpPr>
        <p:spPr>
          <a:xfrm flipH="1" rot="10800000">
            <a:off x="-1681400" y="-1522625"/>
            <a:ext cx="5364900" cy="2516400"/>
          </a:xfrm>
          <a:prstGeom prst="triangle">
            <a:avLst>
              <a:gd fmla="val 50000" name="adj"/>
            </a:avLst>
          </a:prstGeom>
          <a:noFill/>
          <a:ln cap="flat" cmpd="sng" w="19050">
            <a:solidFill>
              <a:srgbClr val="3838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6"/>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8" name="Shape 38"/>
        <p:cNvGrpSpPr/>
        <p:nvPr/>
      </p:nvGrpSpPr>
      <p:grpSpPr>
        <a:xfrm>
          <a:off x="0" y="0"/>
          <a:ext cx="0" cy="0"/>
          <a:chOff x="0" y="0"/>
          <a:chExt cx="0" cy="0"/>
        </a:xfrm>
      </p:grpSpPr>
      <p:sp>
        <p:nvSpPr>
          <p:cNvPr id="39" name="Google Shape;39;p7"/>
          <p:cNvSpPr txBox="1"/>
          <p:nvPr>
            <p:ph type="title"/>
          </p:nvPr>
        </p:nvSpPr>
        <p:spPr>
          <a:xfrm>
            <a:off x="311700" y="555600"/>
            <a:ext cx="2808000" cy="7557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40" name="Google Shape;40;p7"/>
          <p:cNvSpPr txBox="1"/>
          <p:nvPr>
            <p:ph idx="1" type="body"/>
          </p:nvPr>
        </p:nvSpPr>
        <p:spPr>
          <a:xfrm>
            <a:off x="311700" y="1389600"/>
            <a:ext cx="2808000" cy="3179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41" name="Google Shape;41;p7"/>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2" name="Shape 42"/>
        <p:cNvGrpSpPr/>
        <p:nvPr/>
      </p:nvGrpSpPr>
      <p:grpSpPr>
        <a:xfrm>
          <a:off x="0" y="0"/>
          <a:ext cx="0" cy="0"/>
          <a:chOff x="0" y="0"/>
          <a:chExt cx="0" cy="0"/>
        </a:xfrm>
      </p:grpSpPr>
      <p:sp>
        <p:nvSpPr>
          <p:cNvPr id="43" name="Google Shape;43;p8"/>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4" name="Google Shape;44;p8"/>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5" name="Shape 45"/>
        <p:cNvGrpSpPr/>
        <p:nvPr/>
      </p:nvGrpSpPr>
      <p:grpSpPr>
        <a:xfrm>
          <a:off x="0" y="0"/>
          <a:ext cx="0" cy="0"/>
          <a:chOff x="0" y="0"/>
          <a:chExt cx="0" cy="0"/>
        </a:xfrm>
      </p:grpSpPr>
      <p:sp>
        <p:nvSpPr>
          <p:cNvPr id="46" name="Google Shape;4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48" name="Google Shape;48;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9" name="Google Shape;49;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50" name="Google Shape;50;p9"/>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1" name="Shape 51"/>
        <p:cNvGrpSpPr/>
        <p:nvPr/>
      </p:nvGrpSpPr>
      <p:grpSpPr>
        <a:xfrm>
          <a:off x="0" y="0"/>
          <a:ext cx="0" cy="0"/>
          <a:chOff x="0" y="0"/>
          <a:chExt cx="0" cy="0"/>
        </a:xfrm>
      </p:grpSpPr>
      <p:sp>
        <p:nvSpPr>
          <p:cNvPr id="52" name="Google Shape;52;p10"/>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400"/>
              <a:buNone/>
              <a:defRPr/>
            </a:lvl1pPr>
          </a:lstStyle>
          <a:p/>
        </p:txBody>
      </p:sp>
      <p:sp>
        <p:nvSpPr>
          <p:cNvPr id="53" name="Google Shape;53;p10"/>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5"/>
        </a:solidFill>
      </p:bgPr>
    </p:bg>
    <p:spTree>
      <p:nvGrpSpPr>
        <p:cNvPr id="54" name="Shape 54"/>
        <p:cNvGrpSpPr/>
        <p:nvPr/>
      </p:nvGrpSpPr>
      <p:grpSpPr>
        <a:xfrm>
          <a:off x="0" y="0"/>
          <a:ext cx="0" cy="0"/>
          <a:chOff x="0" y="0"/>
          <a:chExt cx="0" cy="0"/>
        </a:xfrm>
      </p:grpSpPr>
      <p:sp>
        <p:nvSpPr>
          <p:cNvPr id="55" name="Google Shape;55;p11"/>
          <p:cNvSpPr/>
          <p:nvPr/>
        </p:nvSpPr>
        <p:spPr>
          <a:xfrm rot="10800000">
            <a:off x="-19875" y="-19325"/>
            <a:ext cx="9203100" cy="5162700"/>
          </a:xfrm>
          <a:prstGeom prst="triangle">
            <a:avLst>
              <a:gd fmla="val 50000" name="adj"/>
            </a:avLst>
          </a:pr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5"/>
              </a:buClr>
              <a:buSzPts val="12000"/>
              <a:buNone/>
              <a:defRPr sz="12000">
                <a:solidFill>
                  <a:schemeClr val="accent5"/>
                </a:solidFill>
              </a:defRPr>
            </a:lvl1pPr>
            <a:lvl2pPr lvl="1" algn="ctr">
              <a:spcBef>
                <a:spcPts val="0"/>
              </a:spcBef>
              <a:spcAft>
                <a:spcPts val="0"/>
              </a:spcAft>
              <a:buClr>
                <a:schemeClr val="accent5"/>
              </a:buClr>
              <a:buSzPts val="12000"/>
              <a:buNone/>
              <a:defRPr sz="12000">
                <a:solidFill>
                  <a:schemeClr val="accent5"/>
                </a:solidFill>
              </a:defRPr>
            </a:lvl2pPr>
            <a:lvl3pPr lvl="2" algn="ctr">
              <a:spcBef>
                <a:spcPts val="0"/>
              </a:spcBef>
              <a:spcAft>
                <a:spcPts val="0"/>
              </a:spcAft>
              <a:buClr>
                <a:schemeClr val="accent5"/>
              </a:buClr>
              <a:buSzPts val="12000"/>
              <a:buNone/>
              <a:defRPr sz="12000">
                <a:solidFill>
                  <a:schemeClr val="accent5"/>
                </a:solidFill>
              </a:defRPr>
            </a:lvl3pPr>
            <a:lvl4pPr lvl="3" algn="ctr">
              <a:spcBef>
                <a:spcPts val="0"/>
              </a:spcBef>
              <a:spcAft>
                <a:spcPts val="0"/>
              </a:spcAft>
              <a:buClr>
                <a:schemeClr val="accent5"/>
              </a:buClr>
              <a:buSzPts val="12000"/>
              <a:buNone/>
              <a:defRPr sz="12000">
                <a:solidFill>
                  <a:schemeClr val="accent5"/>
                </a:solidFill>
              </a:defRPr>
            </a:lvl4pPr>
            <a:lvl5pPr lvl="4" algn="ctr">
              <a:spcBef>
                <a:spcPts val="0"/>
              </a:spcBef>
              <a:spcAft>
                <a:spcPts val="0"/>
              </a:spcAft>
              <a:buClr>
                <a:schemeClr val="accent5"/>
              </a:buClr>
              <a:buSzPts val="12000"/>
              <a:buNone/>
              <a:defRPr sz="12000">
                <a:solidFill>
                  <a:schemeClr val="accent5"/>
                </a:solidFill>
              </a:defRPr>
            </a:lvl5pPr>
            <a:lvl6pPr lvl="5" algn="ctr">
              <a:spcBef>
                <a:spcPts val="0"/>
              </a:spcBef>
              <a:spcAft>
                <a:spcPts val="0"/>
              </a:spcAft>
              <a:buClr>
                <a:schemeClr val="accent5"/>
              </a:buClr>
              <a:buSzPts val="12000"/>
              <a:buNone/>
              <a:defRPr sz="12000">
                <a:solidFill>
                  <a:schemeClr val="accent5"/>
                </a:solidFill>
              </a:defRPr>
            </a:lvl6pPr>
            <a:lvl7pPr lvl="6" algn="ctr">
              <a:spcBef>
                <a:spcPts val="0"/>
              </a:spcBef>
              <a:spcAft>
                <a:spcPts val="0"/>
              </a:spcAft>
              <a:buClr>
                <a:schemeClr val="accent5"/>
              </a:buClr>
              <a:buSzPts val="12000"/>
              <a:buNone/>
              <a:defRPr sz="12000">
                <a:solidFill>
                  <a:schemeClr val="accent5"/>
                </a:solidFill>
              </a:defRPr>
            </a:lvl7pPr>
            <a:lvl8pPr lvl="7" algn="ctr">
              <a:spcBef>
                <a:spcPts val="0"/>
              </a:spcBef>
              <a:spcAft>
                <a:spcPts val="0"/>
              </a:spcAft>
              <a:buClr>
                <a:schemeClr val="accent5"/>
              </a:buClr>
              <a:buSzPts val="12000"/>
              <a:buNone/>
              <a:defRPr sz="12000">
                <a:solidFill>
                  <a:schemeClr val="accent5"/>
                </a:solidFill>
              </a:defRPr>
            </a:lvl8pPr>
            <a:lvl9pPr lvl="8" algn="ctr">
              <a:spcBef>
                <a:spcPts val="0"/>
              </a:spcBef>
              <a:spcAft>
                <a:spcPts val="0"/>
              </a:spcAft>
              <a:buClr>
                <a:schemeClr val="accent5"/>
              </a:buClr>
              <a:buSzPts val="12000"/>
              <a:buNone/>
              <a:defRPr sz="12000">
                <a:solidFill>
                  <a:schemeClr val="accent5"/>
                </a:solidFill>
              </a:defRPr>
            </a:lvl9pPr>
          </a:lstStyle>
          <a:p>
            <a:r>
              <a:t>xx%</a:t>
            </a:r>
          </a:p>
        </p:txBody>
      </p:sp>
      <p:sp>
        <p:nvSpPr>
          <p:cNvPr id="57" name="Google Shape;57;p11"/>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chemeClr val="accent5"/>
              </a:buClr>
              <a:buSzPts val="1400"/>
              <a:buChar char="●"/>
              <a:defRPr>
                <a:solidFill>
                  <a:schemeClr val="accent5"/>
                </a:solidFill>
              </a:defRPr>
            </a:lvl1pPr>
            <a:lvl2pPr indent="-317500" lvl="1" marL="914400" algn="ctr">
              <a:spcBef>
                <a:spcPts val="0"/>
              </a:spcBef>
              <a:spcAft>
                <a:spcPts val="0"/>
              </a:spcAft>
              <a:buClr>
                <a:schemeClr val="accent5"/>
              </a:buClr>
              <a:buSzPts val="1400"/>
              <a:buChar char="○"/>
              <a:defRPr>
                <a:solidFill>
                  <a:schemeClr val="accent5"/>
                </a:solidFill>
              </a:defRPr>
            </a:lvl2pPr>
            <a:lvl3pPr indent="-317500" lvl="2" marL="1371600" algn="ctr">
              <a:spcBef>
                <a:spcPts val="0"/>
              </a:spcBef>
              <a:spcAft>
                <a:spcPts val="0"/>
              </a:spcAft>
              <a:buClr>
                <a:schemeClr val="accent5"/>
              </a:buClr>
              <a:buSzPts val="1400"/>
              <a:buChar char="■"/>
              <a:defRPr>
                <a:solidFill>
                  <a:schemeClr val="accent5"/>
                </a:solidFill>
              </a:defRPr>
            </a:lvl3pPr>
            <a:lvl4pPr indent="-317500" lvl="3" marL="1828800" algn="ctr">
              <a:spcBef>
                <a:spcPts val="0"/>
              </a:spcBef>
              <a:spcAft>
                <a:spcPts val="0"/>
              </a:spcAft>
              <a:buClr>
                <a:schemeClr val="accent5"/>
              </a:buClr>
              <a:buSzPts val="1400"/>
              <a:buChar char="●"/>
              <a:defRPr>
                <a:solidFill>
                  <a:schemeClr val="accent5"/>
                </a:solidFill>
              </a:defRPr>
            </a:lvl4pPr>
            <a:lvl5pPr indent="-317500" lvl="4" marL="2286000" algn="ctr">
              <a:spcBef>
                <a:spcPts val="0"/>
              </a:spcBef>
              <a:spcAft>
                <a:spcPts val="0"/>
              </a:spcAft>
              <a:buClr>
                <a:schemeClr val="accent5"/>
              </a:buClr>
              <a:buSzPts val="1400"/>
              <a:buChar char="○"/>
              <a:defRPr>
                <a:solidFill>
                  <a:schemeClr val="accent5"/>
                </a:solidFill>
              </a:defRPr>
            </a:lvl5pPr>
            <a:lvl6pPr indent="-317500" lvl="5" marL="2743200" algn="ctr">
              <a:spcBef>
                <a:spcPts val="0"/>
              </a:spcBef>
              <a:spcAft>
                <a:spcPts val="0"/>
              </a:spcAft>
              <a:buClr>
                <a:schemeClr val="accent5"/>
              </a:buClr>
              <a:buSzPts val="1400"/>
              <a:buChar char="■"/>
              <a:defRPr>
                <a:solidFill>
                  <a:schemeClr val="accent5"/>
                </a:solidFill>
              </a:defRPr>
            </a:lvl6pPr>
            <a:lvl7pPr indent="-317500" lvl="6" marL="3200400" algn="ctr">
              <a:spcBef>
                <a:spcPts val="0"/>
              </a:spcBef>
              <a:spcAft>
                <a:spcPts val="0"/>
              </a:spcAft>
              <a:buClr>
                <a:schemeClr val="accent5"/>
              </a:buClr>
              <a:buSzPts val="1400"/>
              <a:buChar char="●"/>
              <a:defRPr>
                <a:solidFill>
                  <a:schemeClr val="accent5"/>
                </a:solidFill>
              </a:defRPr>
            </a:lvl7pPr>
            <a:lvl8pPr indent="-317500" lvl="7" marL="3657600" algn="ctr">
              <a:spcBef>
                <a:spcPts val="0"/>
              </a:spcBef>
              <a:spcAft>
                <a:spcPts val="0"/>
              </a:spcAft>
              <a:buClr>
                <a:schemeClr val="accent5"/>
              </a:buClr>
              <a:buSzPts val="1400"/>
              <a:buChar char="○"/>
              <a:defRPr>
                <a:solidFill>
                  <a:schemeClr val="accent5"/>
                </a:solidFill>
              </a:defRPr>
            </a:lvl8pPr>
            <a:lvl9pPr indent="-317500" lvl="8" marL="4114800" algn="ctr">
              <a:spcBef>
                <a:spcPts val="0"/>
              </a:spcBef>
              <a:spcAft>
                <a:spcPts val="0"/>
              </a:spcAft>
              <a:buClr>
                <a:schemeClr val="accent5"/>
              </a:buClr>
              <a:buSzPts val="1400"/>
              <a:buChar char="■"/>
              <a:defRPr>
                <a:solidFill>
                  <a:schemeClr val="accent5"/>
                </a:solidFill>
              </a:defRPr>
            </a:lvl9pPr>
          </a:lstStyle>
          <a:p/>
        </p:txBody>
      </p:sp>
      <p:sp>
        <p:nvSpPr>
          <p:cNvPr id="58" name="Google Shape;58;p11"/>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5"/>
        </a:solidFill>
      </p:bgPr>
    </p:bg>
    <p:spTree>
      <p:nvGrpSpPr>
        <p:cNvPr id="59" name="Shape 59"/>
        <p:cNvGrpSpPr/>
        <p:nvPr/>
      </p:nvGrpSpPr>
      <p:grpSpPr>
        <a:xfrm>
          <a:off x="0" y="0"/>
          <a:ext cx="0" cy="0"/>
          <a:chOff x="0" y="0"/>
          <a:chExt cx="0" cy="0"/>
        </a:xfrm>
      </p:grpSpPr>
      <p:sp>
        <p:nvSpPr>
          <p:cNvPr id="60" name="Google Shape;60;p12"/>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21_1_1">
    <p:bg>
      <p:bgPr>
        <a:solidFill>
          <a:schemeClr val="accent6"/>
        </a:solidFill>
      </p:bgPr>
    </p:bg>
    <p:spTree>
      <p:nvGrpSpPr>
        <p:cNvPr id="61" name="Shape 61"/>
        <p:cNvGrpSpPr/>
        <p:nvPr/>
      </p:nvGrpSpPr>
      <p:grpSpPr>
        <a:xfrm>
          <a:off x="0" y="0"/>
          <a:ext cx="0" cy="0"/>
          <a:chOff x="0" y="0"/>
          <a:chExt cx="0" cy="0"/>
        </a:xfrm>
      </p:grpSpPr>
      <p:sp>
        <p:nvSpPr>
          <p:cNvPr id="62" name="Google Shape;62;p13"/>
          <p:cNvSpPr/>
          <p:nvPr/>
        </p:nvSpPr>
        <p:spPr>
          <a:xfrm flipH="1" rot="10800000">
            <a:off x="-2390100" y="-102475"/>
            <a:ext cx="13887000" cy="6572400"/>
          </a:xfrm>
          <a:prstGeom prst="triangle">
            <a:avLst>
              <a:gd fmla="val 4985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3"/>
          <p:cNvSpPr/>
          <p:nvPr/>
        </p:nvSpPr>
        <p:spPr>
          <a:xfrm>
            <a:off x="-5261951" y="1545125"/>
            <a:ext cx="7035600" cy="3277200"/>
          </a:xfrm>
          <a:prstGeom prst="triangle">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3"/>
          <p:cNvSpPr txBox="1"/>
          <p:nvPr>
            <p:ph idx="1" type="body"/>
          </p:nvPr>
        </p:nvSpPr>
        <p:spPr>
          <a:xfrm>
            <a:off x="2434275" y="3133271"/>
            <a:ext cx="4275300" cy="1371900"/>
          </a:xfrm>
          <a:prstGeom prst="rect">
            <a:avLst/>
          </a:prstGeom>
        </p:spPr>
        <p:txBody>
          <a:bodyPr anchorCtr="0" anchor="t" bIns="91425" lIns="91425" spcFirstLastPara="1" rIns="91425" wrap="square" tIns="91425">
            <a:noAutofit/>
          </a:bodyPr>
          <a:lstStyle>
            <a:lvl1pPr indent="-323850" lvl="0" marL="457200" algn="ctr">
              <a:lnSpc>
                <a:spcPct val="100000"/>
              </a:lnSpc>
              <a:spcBef>
                <a:spcPts val="0"/>
              </a:spcBef>
              <a:spcAft>
                <a:spcPts val="0"/>
              </a:spcAft>
              <a:buClr>
                <a:srgbClr val="000000"/>
              </a:buClr>
              <a:buSzPts val="1500"/>
              <a:buFont typeface="Montserrat"/>
              <a:buChar char="●"/>
              <a:defRPr>
                <a:solidFill>
                  <a:schemeClr val="lt1"/>
                </a:solidFill>
                <a:latin typeface="Didact Gothic"/>
                <a:ea typeface="Didact Gothic"/>
                <a:cs typeface="Didact Gothic"/>
                <a:sym typeface="Didact Gothic"/>
              </a:defRPr>
            </a:lvl1pPr>
            <a:lvl2pPr indent="-298450" lvl="1" marL="9144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2pPr>
            <a:lvl3pPr indent="-298450" lvl="2" marL="13716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3pPr>
            <a:lvl4pPr indent="-298450" lvl="3" marL="18288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4pPr>
            <a:lvl5pPr indent="-298450" lvl="4" marL="22860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5pPr>
            <a:lvl6pPr indent="-298450" lvl="5" marL="27432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6pPr>
            <a:lvl7pPr indent="-298450" lvl="6" marL="32004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7pPr>
            <a:lvl8pPr indent="-298450" lvl="7" marL="36576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8pPr>
            <a:lvl9pPr indent="-298450" lvl="8" marL="41148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9pPr>
          </a:lstStyle>
          <a:p/>
        </p:txBody>
      </p:sp>
      <p:sp>
        <p:nvSpPr>
          <p:cNvPr id="65" name="Google Shape;65;p13"/>
          <p:cNvSpPr txBox="1"/>
          <p:nvPr>
            <p:ph type="title"/>
          </p:nvPr>
        </p:nvSpPr>
        <p:spPr>
          <a:xfrm>
            <a:off x="1726200" y="347525"/>
            <a:ext cx="5691600" cy="26448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6000"/>
              <a:buNone/>
              <a:defRPr b="1" sz="8000">
                <a:solidFill>
                  <a:schemeClr val="lt1"/>
                </a:solidFill>
              </a:defRPr>
            </a:lvl1pPr>
            <a:lvl2pPr lvl="1">
              <a:spcBef>
                <a:spcPts val="0"/>
              </a:spcBef>
              <a:spcAft>
                <a:spcPts val="0"/>
              </a:spcAft>
              <a:buClr>
                <a:schemeClr val="lt1"/>
              </a:buClr>
              <a:buSzPts val="6000"/>
              <a:buNone/>
              <a:defRPr b="1" sz="6000">
                <a:solidFill>
                  <a:schemeClr val="lt1"/>
                </a:solidFill>
              </a:defRPr>
            </a:lvl2pPr>
            <a:lvl3pPr lvl="2">
              <a:spcBef>
                <a:spcPts val="0"/>
              </a:spcBef>
              <a:spcAft>
                <a:spcPts val="0"/>
              </a:spcAft>
              <a:buClr>
                <a:schemeClr val="lt1"/>
              </a:buClr>
              <a:buSzPts val="6000"/>
              <a:buNone/>
              <a:defRPr b="1" sz="6000">
                <a:solidFill>
                  <a:schemeClr val="lt1"/>
                </a:solidFill>
              </a:defRPr>
            </a:lvl3pPr>
            <a:lvl4pPr lvl="3">
              <a:spcBef>
                <a:spcPts val="0"/>
              </a:spcBef>
              <a:spcAft>
                <a:spcPts val="0"/>
              </a:spcAft>
              <a:buClr>
                <a:schemeClr val="lt1"/>
              </a:buClr>
              <a:buSzPts val="6000"/>
              <a:buNone/>
              <a:defRPr b="1" sz="6000">
                <a:solidFill>
                  <a:schemeClr val="lt1"/>
                </a:solidFill>
              </a:defRPr>
            </a:lvl4pPr>
            <a:lvl5pPr lvl="4">
              <a:spcBef>
                <a:spcPts val="0"/>
              </a:spcBef>
              <a:spcAft>
                <a:spcPts val="0"/>
              </a:spcAft>
              <a:buClr>
                <a:schemeClr val="lt1"/>
              </a:buClr>
              <a:buSzPts val="6000"/>
              <a:buNone/>
              <a:defRPr b="1" sz="6000">
                <a:solidFill>
                  <a:schemeClr val="lt1"/>
                </a:solidFill>
              </a:defRPr>
            </a:lvl5pPr>
            <a:lvl6pPr lvl="5">
              <a:spcBef>
                <a:spcPts val="0"/>
              </a:spcBef>
              <a:spcAft>
                <a:spcPts val="0"/>
              </a:spcAft>
              <a:buClr>
                <a:schemeClr val="lt1"/>
              </a:buClr>
              <a:buSzPts val="6000"/>
              <a:buNone/>
              <a:defRPr b="1" sz="6000">
                <a:solidFill>
                  <a:schemeClr val="lt1"/>
                </a:solidFill>
              </a:defRPr>
            </a:lvl6pPr>
            <a:lvl7pPr lvl="6">
              <a:spcBef>
                <a:spcPts val="0"/>
              </a:spcBef>
              <a:spcAft>
                <a:spcPts val="0"/>
              </a:spcAft>
              <a:buClr>
                <a:schemeClr val="lt1"/>
              </a:buClr>
              <a:buSzPts val="6000"/>
              <a:buNone/>
              <a:defRPr b="1" sz="6000">
                <a:solidFill>
                  <a:schemeClr val="lt1"/>
                </a:solidFill>
              </a:defRPr>
            </a:lvl7pPr>
            <a:lvl8pPr lvl="7">
              <a:spcBef>
                <a:spcPts val="0"/>
              </a:spcBef>
              <a:spcAft>
                <a:spcPts val="0"/>
              </a:spcAft>
              <a:buClr>
                <a:schemeClr val="lt1"/>
              </a:buClr>
              <a:buSzPts val="6000"/>
              <a:buNone/>
              <a:defRPr b="1" sz="6000">
                <a:solidFill>
                  <a:schemeClr val="lt1"/>
                </a:solidFill>
              </a:defRPr>
            </a:lvl8pPr>
            <a:lvl9pPr lvl="8">
              <a:spcBef>
                <a:spcPts val="0"/>
              </a:spcBef>
              <a:spcAft>
                <a:spcPts val="0"/>
              </a:spcAft>
              <a:buClr>
                <a:schemeClr val="lt1"/>
              </a:buClr>
              <a:buSzPts val="6000"/>
              <a:buNone/>
              <a:defRPr b="1" sz="6000">
                <a:solidFill>
                  <a:schemeClr val="lt1"/>
                </a:solidFill>
              </a:defRPr>
            </a:lvl9pPr>
          </a:lstStyle>
          <a:p/>
        </p:txBody>
      </p:sp>
      <p:sp>
        <p:nvSpPr>
          <p:cNvPr id="66" name="Google Shape;66;p13"/>
          <p:cNvSpPr/>
          <p:nvPr/>
        </p:nvSpPr>
        <p:spPr>
          <a:xfrm rot="10800000">
            <a:off x="6919375" y="-738125"/>
            <a:ext cx="3405900" cy="3302400"/>
          </a:xfrm>
          <a:prstGeom prst="rtTriangl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67" name="Google Shape;67;p13"/>
          <p:cNvSpPr/>
          <p:nvPr/>
        </p:nvSpPr>
        <p:spPr>
          <a:xfrm rot="10800000">
            <a:off x="7062250" y="-795275"/>
            <a:ext cx="3405900" cy="33024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bg>
      <p:bgPr>
        <a:solidFill>
          <a:schemeClr val="accent5"/>
        </a:solidFill>
      </p:bgPr>
    </p:bg>
    <p:spTree>
      <p:nvGrpSpPr>
        <p:cNvPr id="68" name="Shape 68"/>
        <p:cNvGrpSpPr/>
        <p:nvPr/>
      </p:nvGrpSpPr>
      <p:grpSpPr>
        <a:xfrm>
          <a:off x="0" y="0"/>
          <a:ext cx="0" cy="0"/>
          <a:chOff x="0" y="0"/>
          <a:chExt cx="0" cy="0"/>
        </a:xfrm>
      </p:grpSpPr>
      <p:sp>
        <p:nvSpPr>
          <p:cNvPr id="69" name="Google Shape;69;p14"/>
          <p:cNvSpPr/>
          <p:nvPr/>
        </p:nvSpPr>
        <p:spPr>
          <a:xfrm>
            <a:off x="-169300" y="-64500"/>
            <a:ext cx="4451100" cy="52722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 name="Google Shape;70;p14"/>
          <p:cNvCxnSpPr/>
          <p:nvPr/>
        </p:nvCxnSpPr>
        <p:spPr>
          <a:xfrm rot="10800000">
            <a:off x="-1604675" y="1624350"/>
            <a:ext cx="4819800" cy="4419600"/>
          </a:xfrm>
          <a:prstGeom prst="straightConnector1">
            <a:avLst/>
          </a:prstGeom>
          <a:noFill/>
          <a:ln cap="flat" cmpd="sng" w="19050">
            <a:solidFill>
              <a:schemeClr val="lt1"/>
            </a:solidFill>
            <a:prstDash val="solid"/>
            <a:round/>
            <a:headEnd len="med" w="med" type="none"/>
            <a:tailEnd len="med" w="med" type="none"/>
          </a:ln>
        </p:spPr>
      </p:cxnSp>
      <p:sp>
        <p:nvSpPr>
          <p:cNvPr id="71" name="Google Shape;71;p14"/>
          <p:cNvSpPr txBox="1"/>
          <p:nvPr>
            <p:ph type="title"/>
          </p:nvPr>
        </p:nvSpPr>
        <p:spPr>
          <a:xfrm>
            <a:off x="5690650" y="1883225"/>
            <a:ext cx="31938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72" name="Google Shape;72;p14"/>
          <p:cNvSpPr txBox="1"/>
          <p:nvPr>
            <p:ph hasCustomPrompt="1" idx="2" type="title"/>
          </p:nvPr>
        </p:nvSpPr>
        <p:spPr>
          <a:xfrm>
            <a:off x="4810771" y="1164068"/>
            <a:ext cx="684600" cy="2904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a:r>
              <a:t>xx%</a:t>
            </a:r>
          </a:p>
        </p:txBody>
      </p:sp>
      <p:sp>
        <p:nvSpPr>
          <p:cNvPr id="73" name="Google Shape;73;p14"/>
          <p:cNvSpPr txBox="1"/>
          <p:nvPr>
            <p:ph hasCustomPrompt="1" idx="3" type="title"/>
          </p:nvPr>
        </p:nvSpPr>
        <p:spPr>
          <a:xfrm>
            <a:off x="4810771" y="2031990"/>
            <a:ext cx="684600" cy="2904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a:r>
              <a:t>xx%</a:t>
            </a:r>
          </a:p>
        </p:txBody>
      </p:sp>
      <p:sp>
        <p:nvSpPr>
          <p:cNvPr id="74" name="Google Shape;74;p14"/>
          <p:cNvSpPr txBox="1"/>
          <p:nvPr>
            <p:ph idx="4" type="title"/>
          </p:nvPr>
        </p:nvSpPr>
        <p:spPr>
          <a:xfrm>
            <a:off x="5690650" y="3628275"/>
            <a:ext cx="31938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75" name="Google Shape;75;p14"/>
          <p:cNvSpPr txBox="1"/>
          <p:nvPr>
            <p:ph idx="5" type="title"/>
          </p:nvPr>
        </p:nvSpPr>
        <p:spPr>
          <a:xfrm>
            <a:off x="5690650" y="1044000"/>
            <a:ext cx="31938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76" name="Google Shape;76;p14"/>
          <p:cNvSpPr txBox="1"/>
          <p:nvPr>
            <p:ph idx="6" type="title"/>
          </p:nvPr>
        </p:nvSpPr>
        <p:spPr>
          <a:xfrm>
            <a:off x="5690650" y="2760350"/>
            <a:ext cx="31938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77" name="Google Shape;77;p14"/>
          <p:cNvSpPr txBox="1"/>
          <p:nvPr>
            <p:ph hasCustomPrompt="1" idx="7" type="title"/>
          </p:nvPr>
        </p:nvSpPr>
        <p:spPr>
          <a:xfrm>
            <a:off x="4810771" y="2880418"/>
            <a:ext cx="684600" cy="2904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a:r>
              <a:t>xx%</a:t>
            </a:r>
          </a:p>
        </p:txBody>
      </p:sp>
      <p:sp>
        <p:nvSpPr>
          <p:cNvPr id="78" name="Google Shape;78;p14"/>
          <p:cNvSpPr txBox="1"/>
          <p:nvPr>
            <p:ph hasCustomPrompt="1" idx="8" type="title"/>
          </p:nvPr>
        </p:nvSpPr>
        <p:spPr>
          <a:xfrm>
            <a:off x="4810771" y="3748340"/>
            <a:ext cx="684600" cy="2904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a:r>
              <a:t>xx%</a:t>
            </a:r>
          </a:p>
        </p:txBody>
      </p:sp>
      <p:sp>
        <p:nvSpPr>
          <p:cNvPr id="79" name="Google Shape;79;p14"/>
          <p:cNvSpPr txBox="1"/>
          <p:nvPr>
            <p:ph idx="1" type="subTitle"/>
          </p:nvPr>
        </p:nvSpPr>
        <p:spPr>
          <a:xfrm>
            <a:off x="5690650" y="1319545"/>
            <a:ext cx="2454000" cy="23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80" name="Google Shape;80;p14"/>
          <p:cNvSpPr txBox="1"/>
          <p:nvPr>
            <p:ph idx="9" type="subTitle"/>
          </p:nvPr>
        </p:nvSpPr>
        <p:spPr>
          <a:xfrm>
            <a:off x="5690650" y="3045420"/>
            <a:ext cx="2454000" cy="23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81" name="Google Shape;81;p14"/>
          <p:cNvSpPr txBox="1"/>
          <p:nvPr>
            <p:ph idx="13" type="subTitle"/>
          </p:nvPr>
        </p:nvSpPr>
        <p:spPr>
          <a:xfrm>
            <a:off x="5690650" y="2162698"/>
            <a:ext cx="2454000" cy="23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82" name="Google Shape;82;p14"/>
          <p:cNvSpPr txBox="1"/>
          <p:nvPr>
            <p:ph idx="14" type="subTitle"/>
          </p:nvPr>
        </p:nvSpPr>
        <p:spPr>
          <a:xfrm>
            <a:off x="5690650" y="3907748"/>
            <a:ext cx="2454000" cy="236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83" name="Google Shape;83;p14"/>
          <p:cNvSpPr txBox="1"/>
          <p:nvPr>
            <p:ph idx="15" type="title"/>
          </p:nvPr>
        </p:nvSpPr>
        <p:spPr>
          <a:xfrm>
            <a:off x="713225" y="2198800"/>
            <a:ext cx="3416400" cy="528600"/>
          </a:xfrm>
          <a:prstGeom prst="rect">
            <a:avLst/>
          </a:prstGeom>
        </p:spPr>
        <p:txBody>
          <a:bodyPr anchorCtr="0" anchor="t" bIns="91425" lIns="91425" spcFirstLastPara="1" rIns="91425" wrap="square" tIns="91425">
            <a:noAutofit/>
          </a:bodyPr>
          <a:lstStyle>
            <a:lvl1pPr lvl="0">
              <a:spcBef>
                <a:spcPts val="0"/>
              </a:spcBef>
              <a:spcAft>
                <a:spcPts val="0"/>
              </a:spcAft>
              <a:buClr>
                <a:schemeClr val="lt1"/>
              </a:buClr>
              <a:buSzPts val="2500"/>
              <a:buNone/>
              <a:defRPr b="1" sz="3000">
                <a:solidFill>
                  <a:schemeClr val="lt1"/>
                </a:solidFill>
              </a:defRPr>
            </a:lvl1pPr>
            <a:lvl2pPr lvl="1">
              <a:spcBef>
                <a:spcPts val="0"/>
              </a:spcBef>
              <a:spcAft>
                <a:spcPts val="0"/>
              </a:spcAft>
              <a:buClr>
                <a:schemeClr val="lt1"/>
              </a:buClr>
              <a:buSzPts val="2500"/>
              <a:buNone/>
              <a:defRPr b="1">
                <a:solidFill>
                  <a:schemeClr val="lt1"/>
                </a:solidFill>
              </a:defRPr>
            </a:lvl2pPr>
            <a:lvl3pPr lvl="2">
              <a:spcBef>
                <a:spcPts val="0"/>
              </a:spcBef>
              <a:spcAft>
                <a:spcPts val="0"/>
              </a:spcAft>
              <a:buClr>
                <a:schemeClr val="lt1"/>
              </a:buClr>
              <a:buSzPts val="2500"/>
              <a:buNone/>
              <a:defRPr b="1">
                <a:solidFill>
                  <a:schemeClr val="lt1"/>
                </a:solidFill>
              </a:defRPr>
            </a:lvl3pPr>
            <a:lvl4pPr lvl="3">
              <a:spcBef>
                <a:spcPts val="0"/>
              </a:spcBef>
              <a:spcAft>
                <a:spcPts val="0"/>
              </a:spcAft>
              <a:buClr>
                <a:schemeClr val="lt1"/>
              </a:buClr>
              <a:buSzPts val="2500"/>
              <a:buNone/>
              <a:defRPr b="1">
                <a:solidFill>
                  <a:schemeClr val="lt1"/>
                </a:solidFill>
              </a:defRPr>
            </a:lvl4pPr>
            <a:lvl5pPr lvl="4">
              <a:spcBef>
                <a:spcPts val="0"/>
              </a:spcBef>
              <a:spcAft>
                <a:spcPts val="0"/>
              </a:spcAft>
              <a:buClr>
                <a:schemeClr val="lt1"/>
              </a:buClr>
              <a:buSzPts val="2500"/>
              <a:buNone/>
              <a:defRPr b="1">
                <a:solidFill>
                  <a:schemeClr val="lt1"/>
                </a:solidFill>
              </a:defRPr>
            </a:lvl5pPr>
            <a:lvl6pPr lvl="5">
              <a:spcBef>
                <a:spcPts val="0"/>
              </a:spcBef>
              <a:spcAft>
                <a:spcPts val="0"/>
              </a:spcAft>
              <a:buClr>
                <a:schemeClr val="lt1"/>
              </a:buClr>
              <a:buSzPts val="2500"/>
              <a:buNone/>
              <a:defRPr b="1">
                <a:solidFill>
                  <a:schemeClr val="lt1"/>
                </a:solidFill>
              </a:defRPr>
            </a:lvl6pPr>
            <a:lvl7pPr lvl="6">
              <a:spcBef>
                <a:spcPts val="0"/>
              </a:spcBef>
              <a:spcAft>
                <a:spcPts val="0"/>
              </a:spcAft>
              <a:buClr>
                <a:schemeClr val="lt1"/>
              </a:buClr>
              <a:buSzPts val="2500"/>
              <a:buNone/>
              <a:defRPr b="1">
                <a:solidFill>
                  <a:schemeClr val="lt1"/>
                </a:solidFill>
              </a:defRPr>
            </a:lvl7pPr>
            <a:lvl8pPr lvl="7">
              <a:spcBef>
                <a:spcPts val="0"/>
              </a:spcBef>
              <a:spcAft>
                <a:spcPts val="0"/>
              </a:spcAft>
              <a:buClr>
                <a:schemeClr val="lt1"/>
              </a:buClr>
              <a:buSzPts val="2500"/>
              <a:buNone/>
              <a:defRPr b="1">
                <a:solidFill>
                  <a:schemeClr val="lt1"/>
                </a:solidFill>
              </a:defRPr>
            </a:lvl8pPr>
            <a:lvl9pPr lvl="8">
              <a:spcBef>
                <a:spcPts val="0"/>
              </a:spcBef>
              <a:spcAft>
                <a:spcPts val="0"/>
              </a:spcAft>
              <a:buClr>
                <a:schemeClr val="lt1"/>
              </a:buClr>
              <a:buSzPts val="2500"/>
              <a:buNone/>
              <a:defRPr b="1">
                <a:solidFill>
                  <a:schemeClr val="lt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1_2">
    <p:bg>
      <p:bgPr>
        <a:solidFill>
          <a:schemeClr val="accent5"/>
        </a:solidFill>
      </p:bgPr>
    </p:bg>
    <p:spTree>
      <p:nvGrpSpPr>
        <p:cNvPr id="84" name="Shape 84"/>
        <p:cNvGrpSpPr/>
        <p:nvPr/>
      </p:nvGrpSpPr>
      <p:grpSpPr>
        <a:xfrm>
          <a:off x="0" y="0"/>
          <a:ext cx="0" cy="0"/>
          <a:chOff x="0" y="0"/>
          <a:chExt cx="0" cy="0"/>
        </a:xfrm>
      </p:grpSpPr>
      <p:sp>
        <p:nvSpPr>
          <p:cNvPr id="85" name="Google Shape;85;p15"/>
          <p:cNvSpPr txBox="1"/>
          <p:nvPr>
            <p:ph hasCustomPrompt="1" type="title"/>
          </p:nvPr>
        </p:nvSpPr>
        <p:spPr>
          <a:xfrm>
            <a:off x="815488" y="2995725"/>
            <a:ext cx="608400" cy="4026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r">
              <a:spcBef>
                <a:spcPts val="0"/>
              </a:spcBef>
              <a:spcAft>
                <a:spcPts val="0"/>
              </a:spcAft>
              <a:buClr>
                <a:schemeClr val="dk1"/>
              </a:buClr>
              <a:buSzPts val="1800"/>
              <a:buNone/>
              <a:defRPr sz="1800">
                <a:solidFill>
                  <a:schemeClr val="dk1"/>
                </a:solidFill>
              </a:defRPr>
            </a:lvl2pPr>
            <a:lvl3pPr lvl="2" algn="r">
              <a:spcBef>
                <a:spcPts val="0"/>
              </a:spcBef>
              <a:spcAft>
                <a:spcPts val="0"/>
              </a:spcAft>
              <a:buClr>
                <a:schemeClr val="dk1"/>
              </a:buClr>
              <a:buSzPts val="1800"/>
              <a:buNone/>
              <a:defRPr sz="1800">
                <a:solidFill>
                  <a:schemeClr val="dk1"/>
                </a:solidFill>
              </a:defRPr>
            </a:lvl3pPr>
            <a:lvl4pPr lvl="3" algn="r">
              <a:spcBef>
                <a:spcPts val="0"/>
              </a:spcBef>
              <a:spcAft>
                <a:spcPts val="0"/>
              </a:spcAft>
              <a:buClr>
                <a:schemeClr val="dk1"/>
              </a:buClr>
              <a:buSzPts val="1800"/>
              <a:buNone/>
              <a:defRPr sz="1800">
                <a:solidFill>
                  <a:schemeClr val="dk1"/>
                </a:solidFill>
              </a:defRPr>
            </a:lvl4pPr>
            <a:lvl5pPr lvl="4" algn="r">
              <a:spcBef>
                <a:spcPts val="0"/>
              </a:spcBef>
              <a:spcAft>
                <a:spcPts val="0"/>
              </a:spcAft>
              <a:buClr>
                <a:schemeClr val="dk1"/>
              </a:buClr>
              <a:buSzPts val="1800"/>
              <a:buNone/>
              <a:defRPr sz="1800">
                <a:solidFill>
                  <a:schemeClr val="dk1"/>
                </a:solidFill>
              </a:defRPr>
            </a:lvl5pPr>
            <a:lvl6pPr lvl="5" algn="r">
              <a:spcBef>
                <a:spcPts val="0"/>
              </a:spcBef>
              <a:spcAft>
                <a:spcPts val="0"/>
              </a:spcAft>
              <a:buClr>
                <a:schemeClr val="dk1"/>
              </a:buClr>
              <a:buSzPts val="1800"/>
              <a:buNone/>
              <a:defRPr sz="1800">
                <a:solidFill>
                  <a:schemeClr val="dk1"/>
                </a:solidFill>
              </a:defRPr>
            </a:lvl6pPr>
            <a:lvl7pPr lvl="6" algn="r">
              <a:spcBef>
                <a:spcPts val="0"/>
              </a:spcBef>
              <a:spcAft>
                <a:spcPts val="0"/>
              </a:spcAft>
              <a:buClr>
                <a:schemeClr val="dk1"/>
              </a:buClr>
              <a:buSzPts val="1800"/>
              <a:buNone/>
              <a:defRPr sz="1800">
                <a:solidFill>
                  <a:schemeClr val="dk1"/>
                </a:solidFill>
              </a:defRPr>
            </a:lvl7pPr>
            <a:lvl8pPr lvl="7" algn="r">
              <a:spcBef>
                <a:spcPts val="0"/>
              </a:spcBef>
              <a:spcAft>
                <a:spcPts val="0"/>
              </a:spcAft>
              <a:buClr>
                <a:schemeClr val="dk1"/>
              </a:buClr>
              <a:buSzPts val="1800"/>
              <a:buNone/>
              <a:defRPr sz="1800">
                <a:solidFill>
                  <a:schemeClr val="dk1"/>
                </a:solidFill>
              </a:defRPr>
            </a:lvl8pPr>
            <a:lvl9pPr lvl="8" algn="r">
              <a:spcBef>
                <a:spcPts val="0"/>
              </a:spcBef>
              <a:spcAft>
                <a:spcPts val="0"/>
              </a:spcAft>
              <a:buClr>
                <a:schemeClr val="dk1"/>
              </a:buClr>
              <a:buSzPts val="1800"/>
              <a:buNone/>
              <a:defRPr sz="1800">
                <a:solidFill>
                  <a:schemeClr val="dk1"/>
                </a:solidFill>
              </a:defRPr>
            </a:lvl9pPr>
          </a:lstStyle>
          <a:p>
            <a:r>
              <a:t>xx%</a:t>
            </a:r>
          </a:p>
        </p:txBody>
      </p:sp>
      <p:sp>
        <p:nvSpPr>
          <p:cNvPr id="86" name="Google Shape;86;p15"/>
          <p:cNvSpPr txBox="1"/>
          <p:nvPr>
            <p:ph idx="2" type="title"/>
          </p:nvPr>
        </p:nvSpPr>
        <p:spPr>
          <a:xfrm>
            <a:off x="1633438" y="2931800"/>
            <a:ext cx="29334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87" name="Google Shape;87;p15"/>
          <p:cNvSpPr txBox="1"/>
          <p:nvPr>
            <p:ph idx="1" type="subTitle"/>
          </p:nvPr>
        </p:nvSpPr>
        <p:spPr>
          <a:xfrm>
            <a:off x="1633438" y="3207354"/>
            <a:ext cx="29334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88" name="Google Shape;88;p15"/>
          <p:cNvSpPr/>
          <p:nvPr/>
        </p:nvSpPr>
        <p:spPr>
          <a:xfrm rot="10800000">
            <a:off x="-19875" y="-13336"/>
            <a:ext cx="9203100" cy="2690100"/>
          </a:xfrm>
          <a:prstGeom prst="triangle">
            <a:avLst>
              <a:gd fmla="val 4989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5"/>
          <p:cNvSpPr txBox="1"/>
          <p:nvPr>
            <p:ph hasCustomPrompt="1" idx="3" type="title"/>
          </p:nvPr>
        </p:nvSpPr>
        <p:spPr>
          <a:xfrm>
            <a:off x="815488" y="3888750"/>
            <a:ext cx="608400" cy="4026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r">
              <a:spcBef>
                <a:spcPts val="0"/>
              </a:spcBef>
              <a:spcAft>
                <a:spcPts val="0"/>
              </a:spcAft>
              <a:buClr>
                <a:schemeClr val="dk1"/>
              </a:buClr>
              <a:buSzPts val="1800"/>
              <a:buNone/>
              <a:defRPr sz="1800">
                <a:solidFill>
                  <a:schemeClr val="dk1"/>
                </a:solidFill>
              </a:defRPr>
            </a:lvl2pPr>
            <a:lvl3pPr lvl="2" algn="r">
              <a:spcBef>
                <a:spcPts val="0"/>
              </a:spcBef>
              <a:spcAft>
                <a:spcPts val="0"/>
              </a:spcAft>
              <a:buClr>
                <a:schemeClr val="dk1"/>
              </a:buClr>
              <a:buSzPts val="1800"/>
              <a:buNone/>
              <a:defRPr sz="1800">
                <a:solidFill>
                  <a:schemeClr val="dk1"/>
                </a:solidFill>
              </a:defRPr>
            </a:lvl3pPr>
            <a:lvl4pPr lvl="3" algn="r">
              <a:spcBef>
                <a:spcPts val="0"/>
              </a:spcBef>
              <a:spcAft>
                <a:spcPts val="0"/>
              </a:spcAft>
              <a:buClr>
                <a:schemeClr val="dk1"/>
              </a:buClr>
              <a:buSzPts val="1800"/>
              <a:buNone/>
              <a:defRPr sz="1800">
                <a:solidFill>
                  <a:schemeClr val="dk1"/>
                </a:solidFill>
              </a:defRPr>
            </a:lvl4pPr>
            <a:lvl5pPr lvl="4" algn="r">
              <a:spcBef>
                <a:spcPts val="0"/>
              </a:spcBef>
              <a:spcAft>
                <a:spcPts val="0"/>
              </a:spcAft>
              <a:buClr>
                <a:schemeClr val="dk1"/>
              </a:buClr>
              <a:buSzPts val="1800"/>
              <a:buNone/>
              <a:defRPr sz="1800">
                <a:solidFill>
                  <a:schemeClr val="dk1"/>
                </a:solidFill>
              </a:defRPr>
            </a:lvl5pPr>
            <a:lvl6pPr lvl="5" algn="r">
              <a:spcBef>
                <a:spcPts val="0"/>
              </a:spcBef>
              <a:spcAft>
                <a:spcPts val="0"/>
              </a:spcAft>
              <a:buClr>
                <a:schemeClr val="dk1"/>
              </a:buClr>
              <a:buSzPts val="1800"/>
              <a:buNone/>
              <a:defRPr sz="1800">
                <a:solidFill>
                  <a:schemeClr val="dk1"/>
                </a:solidFill>
              </a:defRPr>
            </a:lvl6pPr>
            <a:lvl7pPr lvl="6" algn="r">
              <a:spcBef>
                <a:spcPts val="0"/>
              </a:spcBef>
              <a:spcAft>
                <a:spcPts val="0"/>
              </a:spcAft>
              <a:buClr>
                <a:schemeClr val="dk1"/>
              </a:buClr>
              <a:buSzPts val="1800"/>
              <a:buNone/>
              <a:defRPr sz="1800">
                <a:solidFill>
                  <a:schemeClr val="dk1"/>
                </a:solidFill>
              </a:defRPr>
            </a:lvl7pPr>
            <a:lvl8pPr lvl="7" algn="r">
              <a:spcBef>
                <a:spcPts val="0"/>
              </a:spcBef>
              <a:spcAft>
                <a:spcPts val="0"/>
              </a:spcAft>
              <a:buClr>
                <a:schemeClr val="dk1"/>
              </a:buClr>
              <a:buSzPts val="1800"/>
              <a:buNone/>
              <a:defRPr sz="1800">
                <a:solidFill>
                  <a:schemeClr val="dk1"/>
                </a:solidFill>
              </a:defRPr>
            </a:lvl8pPr>
            <a:lvl9pPr lvl="8" algn="r">
              <a:spcBef>
                <a:spcPts val="0"/>
              </a:spcBef>
              <a:spcAft>
                <a:spcPts val="0"/>
              </a:spcAft>
              <a:buClr>
                <a:schemeClr val="dk1"/>
              </a:buClr>
              <a:buSzPts val="1800"/>
              <a:buNone/>
              <a:defRPr sz="1800">
                <a:solidFill>
                  <a:schemeClr val="dk1"/>
                </a:solidFill>
              </a:defRPr>
            </a:lvl9pPr>
          </a:lstStyle>
          <a:p>
            <a:r>
              <a:t>xx%</a:t>
            </a:r>
          </a:p>
        </p:txBody>
      </p:sp>
      <p:sp>
        <p:nvSpPr>
          <p:cNvPr id="90" name="Google Shape;90;p15"/>
          <p:cNvSpPr txBox="1"/>
          <p:nvPr>
            <p:ph idx="4" type="title"/>
          </p:nvPr>
        </p:nvSpPr>
        <p:spPr>
          <a:xfrm>
            <a:off x="1633438" y="3824821"/>
            <a:ext cx="29334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91" name="Google Shape;91;p15"/>
          <p:cNvSpPr txBox="1"/>
          <p:nvPr>
            <p:ph idx="5" type="subTitle"/>
          </p:nvPr>
        </p:nvSpPr>
        <p:spPr>
          <a:xfrm>
            <a:off x="1633438" y="4100375"/>
            <a:ext cx="29334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92" name="Google Shape;92;p15"/>
          <p:cNvSpPr txBox="1"/>
          <p:nvPr>
            <p:ph hasCustomPrompt="1" idx="6" type="title"/>
          </p:nvPr>
        </p:nvSpPr>
        <p:spPr>
          <a:xfrm>
            <a:off x="4543875" y="2995725"/>
            <a:ext cx="608400" cy="4026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r">
              <a:spcBef>
                <a:spcPts val="0"/>
              </a:spcBef>
              <a:spcAft>
                <a:spcPts val="0"/>
              </a:spcAft>
              <a:buClr>
                <a:schemeClr val="dk1"/>
              </a:buClr>
              <a:buSzPts val="1800"/>
              <a:buNone/>
              <a:defRPr sz="1800">
                <a:solidFill>
                  <a:schemeClr val="dk1"/>
                </a:solidFill>
              </a:defRPr>
            </a:lvl2pPr>
            <a:lvl3pPr lvl="2" algn="r">
              <a:spcBef>
                <a:spcPts val="0"/>
              </a:spcBef>
              <a:spcAft>
                <a:spcPts val="0"/>
              </a:spcAft>
              <a:buClr>
                <a:schemeClr val="dk1"/>
              </a:buClr>
              <a:buSzPts val="1800"/>
              <a:buNone/>
              <a:defRPr sz="1800">
                <a:solidFill>
                  <a:schemeClr val="dk1"/>
                </a:solidFill>
              </a:defRPr>
            </a:lvl3pPr>
            <a:lvl4pPr lvl="3" algn="r">
              <a:spcBef>
                <a:spcPts val="0"/>
              </a:spcBef>
              <a:spcAft>
                <a:spcPts val="0"/>
              </a:spcAft>
              <a:buClr>
                <a:schemeClr val="dk1"/>
              </a:buClr>
              <a:buSzPts val="1800"/>
              <a:buNone/>
              <a:defRPr sz="1800">
                <a:solidFill>
                  <a:schemeClr val="dk1"/>
                </a:solidFill>
              </a:defRPr>
            </a:lvl4pPr>
            <a:lvl5pPr lvl="4" algn="r">
              <a:spcBef>
                <a:spcPts val="0"/>
              </a:spcBef>
              <a:spcAft>
                <a:spcPts val="0"/>
              </a:spcAft>
              <a:buClr>
                <a:schemeClr val="dk1"/>
              </a:buClr>
              <a:buSzPts val="1800"/>
              <a:buNone/>
              <a:defRPr sz="1800">
                <a:solidFill>
                  <a:schemeClr val="dk1"/>
                </a:solidFill>
              </a:defRPr>
            </a:lvl5pPr>
            <a:lvl6pPr lvl="5" algn="r">
              <a:spcBef>
                <a:spcPts val="0"/>
              </a:spcBef>
              <a:spcAft>
                <a:spcPts val="0"/>
              </a:spcAft>
              <a:buClr>
                <a:schemeClr val="dk1"/>
              </a:buClr>
              <a:buSzPts val="1800"/>
              <a:buNone/>
              <a:defRPr sz="1800">
                <a:solidFill>
                  <a:schemeClr val="dk1"/>
                </a:solidFill>
              </a:defRPr>
            </a:lvl6pPr>
            <a:lvl7pPr lvl="6" algn="r">
              <a:spcBef>
                <a:spcPts val="0"/>
              </a:spcBef>
              <a:spcAft>
                <a:spcPts val="0"/>
              </a:spcAft>
              <a:buClr>
                <a:schemeClr val="dk1"/>
              </a:buClr>
              <a:buSzPts val="1800"/>
              <a:buNone/>
              <a:defRPr sz="1800">
                <a:solidFill>
                  <a:schemeClr val="dk1"/>
                </a:solidFill>
              </a:defRPr>
            </a:lvl7pPr>
            <a:lvl8pPr lvl="7" algn="r">
              <a:spcBef>
                <a:spcPts val="0"/>
              </a:spcBef>
              <a:spcAft>
                <a:spcPts val="0"/>
              </a:spcAft>
              <a:buClr>
                <a:schemeClr val="dk1"/>
              </a:buClr>
              <a:buSzPts val="1800"/>
              <a:buNone/>
              <a:defRPr sz="1800">
                <a:solidFill>
                  <a:schemeClr val="dk1"/>
                </a:solidFill>
              </a:defRPr>
            </a:lvl8pPr>
            <a:lvl9pPr lvl="8" algn="r">
              <a:spcBef>
                <a:spcPts val="0"/>
              </a:spcBef>
              <a:spcAft>
                <a:spcPts val="0"/>
              </a:spcAft>
              <a:buClr>
                <a:schemeClr val="dk1"/>
              </a:buClr>
              <a:buSzPts val="1800"/>
              <a:buNone/>
              <a:defRPr sz="1800">
                <a:solidFill>
                  <a:schemeClr val="dk1"/>
                </a:solidFill>
              </a:defRPr>
            </a:lvl9pPr>
          </a:lstStyle>
          <a:p>
            <a:r>
              <a:t>xx%</a:t>
            </a:r>
          </a:p>
        </p:txBody>
      </p:sp>
      <p:sp>
        <p:nvSpPr>
          <p:cNvPr id="93" name="Google Shape;93;p15"/>
          <p:cNvSpPr txBox="1"/>
          <p:nvPr>
            <p:ph idx="7" type="title"/>
          </p:nvPr>
        </p:nvSpPr>
        <p:spPr>
          <a:xfrm>
            <a:off x="5395160" y="2931800"/>
            <a:ext cx="29334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94" name="Google Shape;94;p15"/>
          <p:cNvSpPr txBox="1"/>
          <p:nvPr>
            <p:ph idx="8" type="subTitle"/>
          </p:nvPr>
        </p:nvSpPr>
        <p:spPr>
          <a:xfrm>
            <a:off x="5395160" y="3207354"/>
            <a:ext cx="29334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95" name="Google Shape;95;p15"/>
          <p:cNvSpPr txBox="1"/>
          <p:nvPr>
            <p:ph hasCustomPrompt="1" idx="9" type="title"/>
          </p:nvPr>
        </p:nvSpPr>
        <p:spPr>
          <a:xfrm>
            <a:off x="4543875" y="3888750"/>
            <a:ext cx="608400" cy="4026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1800"/>
              <a:buNone/>
              <a:defRPr b="1" sz="1800">
                <a:solidFill>
                  <a:schemeClr val="dk1"/>
                </a:solidFill>
              </a:defRPr>
            </a:lvl1pPr>
            <a:lvl2pPr lvl="1" algn="r">
              <a:spcBef>
                <a:spcPts val="0"/>
              </a:spcBef>
              <a:spcAft>
                <a:spcPts val="0"/>
              </a:spcAft>
              <a:buClr>
                <a:schemeClr val="dk1"/>
              </a:buClr>
              <a:buSzPts val="1800"/>
              <a:buNone/>
              <a:defRPr sz="1800">
                <a:solidFill>
                  <a:schemeClr val="dk1"/>
                </a:solidFill>
              </a:defRPr>
            </a:lvl2pPr>
            <a:lvl3pPr lvl="2" algn="r">
              <a:spcBef>
                <a:spcPts val="0"/>
              </a:spcBef>
              <a:spcAft>
                <a:spcPts val="0"/>
              </a:spcAft>
              <a:buClr>
                <a:schemeClr val="dk1"/>
              </a:buClr>
              <a:buSzPts val="1800"/>
              <a:buNone/>
              <a:defRPr sz="1800">
                <a:solidFill>
                  <a:schemeClr val="dk1"/>
                </a:solidFill>
              </a:defRPr>
            </a:lvl3pPr>
            <a:lvl4pPr lvl="3" algn="r">
              <a:spcBef>
                <a:spcPts val="0"/>
              </a:spcBef>
              <a:spcAft>
                <a:spcPts val="0"/>
              </a:spcAft>
              <a:buClr>
                <a:schemeClr val="dk1"/>
              </a:buClr>
              <a:buSzPts val="1800"/>
              <a:buNone/>
              <a:defRPr sz="1800">
                <a:solidFill>
                  <a:schemeClr val="dk1"/>
                </a:solidFill>
              </a:defRPr>
            </a:lvl4pPr>
            <a:lvl5pPr lvl="4" algn="r">
              <a:spcBef>
                <a:spcPts val="0"/>
              </a:spcBef>
              <a:spcAft>
                <a:spcPts val="0"/>
              </a:spcAft>
              <a:buClr>
                <a:schemeClr val="dk1"/>
              </a:buClr>
              <a:buSzPts val="1800"/>
              <a:buNone/>
              <a:defRPr sz="1800">
                <a:solidFill>
                  <a:schemeClr val="dk1"/>
                </a:solidFill>
              </a:defRPr>
            </a:lvl5pPr>
            <a:lvl6pPr lvl="5" algn="r">
              <a:spcBef>
                <a:spcPts val="0"/>
              </a:spcBef>
              <a:spcAft>
                <a:spcPts val="0"/>
              </a:spcAft>
              <a:buClr>
                <a:schemeClr val="dk1"/>
              </a:buClr>
              <a:buSzPts val="1800"/>
              <a:buNone/>
              <a:defRPr sz="1800">
                <a:solidFill>
                  <a:schemeClr val="dk1"/>
                </a:solidFill>
              </a:defRPr>
            </a:lvl6pPr>
            <a:lvl7pPr lvl="6" algn="r">
              <a:spcBef>
                <a:spcPts val="0"/>
              </a:spcBef>
              <a:spcAft>
                <a:spcPts val="0"/>
              </a:spcAft>
              <a:buClr>
                <a:schemeClr val="dk1"/>
              </a:buClr>
              <a:buSzPts val="1800"/>
              <a:buNone/>
              <a:defRPr sz="1800">
                <a:solidFill>
                  <a:schemeClr val="dk1"/>
                </a:solidFill>
              </a:defRPr>
            </a:lvl7pPr>
            <a:lvl8pPr lvl="7" algn="r">
              <a:spcBef>
                <a:spcPts val="0"/>
              </a:spcBef>
              <a:spcAft>
                <a:spcPts val="0"/>
              </a:spcAft>
              <a:buClr>
                <a:schemeClr val="dk1"/>
              </a:buClr>
              <a:buSzPts val="1800"/>
              <a:buNone/>
              <a:defRPr sz="1800">
                <a:solidFill>
                  <a:schemeClr val="dk1"/>
                </a:solidFill>
              </a:defRPr>
            </a:lvl8pPr>
            <a:lvl9pPr lvl="8" algn="r">
              <a:spcBef>
                <a:spcPts val="0"/>
              </a:spcBef>
              <a:spcAft>
                <a:spcPts val="0"/>
              </a:spcAft>
              <a:buClr>
                <a:schemeClr val="dk1"/>
              </a:buClr>
              <a:buSzPts val="1800"/>
              <a:buNone/>
              <a:defRPr sz="1800">
                <a:solidFill>
                  <a:schemeClr val="dk1"/>
                </a:solidFill>
              </a:defRPr>
            </a:lvl9pPr>
          </a:lstStyle>
          <a:p>
            <a:r>
              <a:t>xx%</a:t>
            </a:r>
          </a:p>
        </p:txBody>
      </p:sp>
      <p:sp>
        <p:nvSpPr>
          <p:cNvPr id="96" name="Google Shape;96;p15"/>
          <p:cNvSpPr txBox="1"/>
          <p:nvPr>
            <p:ph idx="13" type="title"/>
          </p:nvPr>
        </p:nvSpPr>
        <p:spPr>
          <a:xfrm>
            <a:off x="5395160" y="3824822"/>
            <a:ext cx="29334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97" name="Google Shape;97;p15"/>
          <p:cNvSpPr txBox="1"/>
          <p:nvPr>
            <p:ph idx="14" type="subTitle"/>
          </p:nvPr>
        </p:nvSpPr>
        <p:spPr>
          <a:xfrm>
            <a:off x="5395160" y="4100376"/>
            <a:ext cx="29334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cxnSp>
        <p:nvCxnSpPr>
          <p:cNvPr id="98" name="Google Shape;98;p15"/>
          <p:cNvCxnSpPr/>
          <p:nvPr/>
        </p:nvCxnSpPr>
        <p:spPr>
          <a:xfrm rot="10800000">
            <a:off x="-2241975" y="1909725"/>
            <a:ext cx="4819800" cy="4419600"/>
          </a:xfrm>
          <a:prstGeom prst="straightConnector1">
            <a:avLst/>
          </a:prstGeom>
          <a:noFill/>
          <a:ln cap="flat" cmpd="sng" w="19050">
            <a:solidFill>
              <a:schemeClr val="dk1"/>
            </a:solidFill>
            <a:prstDash val="solid"/>
            <a:round/>
            <a:headEnd len="med" w="med" type="none"/>
            <a:tailEnd len="med" w="med" type="none"/>
          </a:ln>
        </p:spPr>
      </p:cxnSp>
      <p:cxnSp>
        <p:nvCxnSpPr>
          <p:cNvPr id="99" name="Google Shape;99;p15"/>
          <p:cNvCxnSpPr/>
          <p:nvPr/>
        </p:nvCxnSpPr>
        <p:spPr>
          <a:xfrm flipH="1" rot="10800000">
            <a:off x="6566175" y="1880250"/>
            <a:ext cx="4819800" cy="4419600"/>
          </a:xfrm>
          <a:prstGeom prst="straightConnector1">
            <a:avLst/>
          </a:prstGeom>
          <a:noFill/>
          <a:ln cap="flat" cmpd="sng" w="19050">
            <a:solidFill>
              <a:schemeClr val="dk1"/>
            </a:solidFill>
            <a:prstDash val="solid"/>
            <a:round/>
            <a:headEnd len="med" w="med" type="none"/>
            <a:tailEnd len="med" w="med" type="none"/>
          </a:ln>
        </p:spPr>
      </p:cxnSp>
      <p:sp>
        <p:nvSpPr>
          <p:cNvPr id="100" name="Google Shape;100;p15"/>
          <p:cNvSpPr txBox="1"/>
          <p:nvPr>
            <p:ph idx="15" type="title"/>
          </p:nvPr>
        </p:nvSpPr>
        <p:spPr>
          <a:xfrm>
            <a:off x="713225" y="530725"/>
            <a:ext cx="7710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lt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bg>
      <p:bgPr>
        <a:solidFill>
          <a:schemeClr val="accent1"/>
        </a:solidFill>
      </p:bgPr>
    </p:bg>
    <p:spTree>
      <p:nvGrpSpPr>
        <p:cNvPr id="101" name="Shape 101"/>
        <p:cNvGrpSpPr/>
        <p:nvPr/>
      </p:nvGrpSpPr>
      <p:grpSpPr>
        <a:xfrm>
          <a:off x="0" y="0"/>
          <a:ext cx="0" cy="0"/>
          <a:chOff x="0" y="0"/>
          <a:chExt cx="0" cy="0"/>
        </a:xfrm>
      </p:grpSpPr>
      <p:cxnSp>
        <p:nvCxnSpPr>
          <p:cNvPr id="102" name="Google Shape;102;p16"/>
          <p:cNvCxnSpPr/>
          <p:nvPr/>
        </p:nvCxnSpPr>
        <p:spPr>
          <a:xfrm>
            <a:off x="6350113" y="-1501125"/>
            <a:ext cx="3757500" cy="4183800"/>
          </a:xfrm>
          <a:prstGeom prst="straightConnector1">
            <a:avLst/>
          </a:prstGeom>
          <a:noFill/>
          <a:ln cap="flat" cmpd="sng" w="19050">
            <a:solidFill>
              <a:srgbClr val="EEEEEE"/>
            </a:solidFill>
            <a:prstDash val="solid"/>
            <a:round/>
            <a:headEnd len="med" w="med" type="none"/>
            <a:tailEnd len="med" w="med" type="none"/>
          </a:ln>
        </p:spPr>
      </p:cxnSp>
      <p:sp>
        <p:nvSpPr>
          <p:cNvPr id="103" name="Google Shape;103;p16"/>
          <p:cNvSpPr/>
          <p:nvPr/>
        </p:nvSpPr>
        <p:spPr>
          <a:xfrm>
            <a:off x="-64200" y="3825775"/>
            <a:ext cx="1296000" cy="1382400"/>
          </a:xfrm>
          <a:prstGeom prst="rtTriangle">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6"/>
          <p:cNvSpPr/>
          <p:nvPr/>
        </p:nvSpPr>
        <p:spPr>
          <a:xfrm>
            <a:off x="5258900" y="-237925"/>
            <a:ext cx="11403900" cy="5844300"/>
          </a:xfrm>
          <a:prstGeom prst="triangle">
            <a:avLst>
              <a:gd fmla="val 50000" name="adj"/>
            </a:avLst>
          </a:pr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6"/>
          <p:cNvSpPr/>
          <p:nvPr/>
        </p:nvSpPr>
        <p:spPr>
          <a:xfrm rot="10800000">
            <a:off x="-5389050" y="-2161975"/>
            <a:ext cx="11403900" cy="5844300"/>
          </a:xfrm>
          <a:prstGeom prst="triangle">
            <a:avLst>
              <a:gd fmla="val 50000" name="adj"/>
            </a:avLst>
          </a:prstGeom>
          <a:solidFill>
            <a:srgbClr val="929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6"/>
          <p:cNvSpPr/>
          <p:nvPr/>
        </p:nvSpPr>
        <p:spPr>
          <a:xfrm>
            <a:off x="5211275" y="3863525"/>
            <a:ext cx="2907300" cy="1490100"/>
          </a:xfrm>
          <a:prstGeom prst="triangle">
            <a:avLst>
              <a:gd fmla="val 50000" name="adj"/>
            </a:avLst>
          </a:prstGeom>
          <a:noFill/>
          <a:ln cap="flat" cmpd="sng" w="19050">
            <a:solidFill>
              <a:srgbClr val="9292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6"/>
          <p:cNvSpPr/>
          <p:nvPr/>
        </p:nvSpPr>
        <p:spPr>
          <a:xfrm rot="10800000">
            <a:off x="1107975" y="-556075"/>
            <a:ext cx="2907300" cy="1490100"/>
          </a:xfrm>
          <a:prstGeom prst="triangle">
            <a:avLst>
              <a:gd fmla="val 50000" name="adj"/>
            </a:avLst>
          </a:prstGeom>
          <a:noFill/>
          <a:ln cap="flat" cmpd="sng" w="19050">
            <a:solidFill>
              <a:srgbClr val="38383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6"/>
          <p:cNvSpPr txBox="1"/>
          <p:nvPr>
            <p:ph type="title"/>
          </p:nvPr>
        </p:nvSpPr>
        <p:spPr>
          <a:xfrm>
            <a:off x="2860200" y="2098184"/>
            <a:ext cx="3423600" cy="862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3600"/>
              <a:buNone/>
              <a:defRPr b="1" sz="3400">
                <a:solidFill>
                  <a:schemeClr val="accent5"/>
                </a:solidFill>
              </a:defRPr>
            </a:lvl1pPr>
            <a:lvl2pPr lvl="1" algn="r">
              <a:spcBef>
                <a:spcPts val="0"/>
              </a:spcBef>
              <a:spcAft>
                <a:spcPts val="0"/>
              </a:spcAft>
              <a:buClr>
                <a:schemeClr val="dk1"/>
              </a:buClr>
              <a:buSzPts val="3600"/>
              <a:buNone/>
              <a:defRPr b="1" sz="3600">
                <a:solidFill>
                  <a:schemeClr val="dk1"/>
                </a:solidFill>
              </a:defRPr>
            </a:lvl2pPr>
            <a:lvl3pPr lvl="2" algn="r">
              <a:spcBef>
                <a:spcPts val="0"/>
              </a:spcBef>
              <a:spcAft>
                <a:spcPts val="0"/>
              </a:spcAft>
              <a:buClr>
                <a:schemeClr val="dk1"/>
              </a:buClr>
              <a:buSzPts val="3600"/>
              <a:buNone/>
              <a:defRPr b="1" sz="3600">
                <a:solidFill>
                  <a:schemeClr val="dk1"/>
                </a:solidFill>
              </a:defRPr>
            </a:lvl3pPr>
            <a:lvl4pPr lvl="3" algn="r">
              <a:spcBef>
                <a:spcPts val="0"/>
              </a:spcBef>
              <a:spcAft>
                <a:spcPts val="0"/>
              </a:spcAft>
              <a:buClr>
                <a:schemeClr val="dk1"/>
              </a:buClr>
              <a:buSzPts val="3600"/>
              <a:buNone/>
              <a:defRPr b="1" sz="3600">
                <a:solidFill>
                  <a:schemeClr val="dk1"/>
                </a:solidFill>
              </a:defRPr>
            </a:lvl4pPr>
            <a:lvl5pPr lvl="4" algn="r">
              <a:spcBef>
                <a:spcPts val="0"/>
              </a:spcBef>
              <a:spcAft>
                <a:spcPts val="0"/>
              </a:spcAft>
              <a:buClr>
                <a:schemeClr val="dk1"/>
              </a:buClr>
              <a:buSzPts val="3600"/>
              <a:buNone/>
              <a:defRPr b="1" sz="3600">
                <a:solidFill>
                  <a:schemeClr val="dk1"/>
                </a:solidFill>
              </a:defRPr>
            </a:lvl5pPr>
            <a:lvl6pPr lvl="5" algn="r">
              <a:spcBef>
                <a:spcPts val="0"/>
              </a:spcBef>
              <a:spcAft>
                <a:spcPts val="0"/>
              </a:spcAft>
              <a:buClr>
                <a:schemeClr val="dk1"/>
              </a:buClr>
              <a:buSzPts val="3600"/>
              <a:buNone/>
              <a:defRPr b="1" sz="3600">
                <a:solidFill>
                  <a:schemeClr val="dk1"/>
                </a:solidFill>
              </a:defRPr>
            </a:lvl6pPr>
            <a:lvl7pPr lvl="6" algn="r">
              <a:spcBef>
                <a:spcPts val="0"/>
              </a:spcBef>
              <a:spcAft>
                <a:spcPts val="0"/>
              </a:spcAft>
              <a:buClr>
                <a:schemeClr val="dk1"/>
              </a:buClr>
              <a:buSzPts val="3600"/>
              <a:buNone/>
              <a:defRPr b="1" sz="3600">
                <a:solidFill>
                  <a:schemeClr val="dk1"/>
                </a:solidFill>
              </a:defRPr>
            </a:lvl7pPr>
            <a:lvl8pPr lvl="7" algn="r">
              <a:spcBef>
                <a:spcPts val="0"/>
              </a:spcBef>
              <a:spcAft>
                <a:spcPts val="0"/>
              </a:spcAft>
              <a:buClr>
                <a:schemeClr val="dk1"/>
              </a:buClr>
              <a:buSzPts val="3600"/>
              <a:buNone/>
              <a:defRPr b="1" sz="3600">
                <a:solidFill>
                  <a:schemeClr val="dk1"/>
                </a:solidFill>
              </a:defRPr>
            </a:lvl8pPr>
            <a:lvl9pPr lvl="8" algn="r">
              <a:spcBef>
                <a:spcPts val="0"/>
              </a:spcBef>
              <a:spcAft>
                <a:spcPts val="0"/>
              </a:spcAft>
              <a:buClr>
                <a:schemeClr val="dk1"/>
              </a:buClr>
              <a:buSzPts val="3600"/>
              <a:buNone/>
              <a:defRPr b="1" sz="3600">
                <a:solidFill>
                  <a:schemeClr val="dk1"/>
                </a:solidFill>
              </a:defRPr>
            </a:lvl9pPr>
          </a:lstStyle>
          <a:p/>
        </p:txBody>
      </p:sp>
      <p:sp>
        <p:nvSpPr>
          <p:cNvPr id="109" name="Google Shape;109;p16"/>
          <p:cNvSpPr txBox="1"/>
          <p:nvPr>
            <p:ph hasCustomPrompt="1" idx="2" type="title"/>
          </p:nvPr>
        </p:nvSpPr>
        <p:spPr>
          <a:xfrm>
            <a:off x="3043350" y="1032009"/>
            <a:ext cx="3057300" cy="862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8000"/>
              <a:buNone/>
              <a:defRPr b="1" sz="8000">
                <a:solidFill>
                  <a:schemeClr val="accent5"/>
                </a:solidFill>
              </a:defRPr>
            </a:lvl1pPr>
            <a:lvl2pPr lvl="1" algn="r">
              <a:spcBef>
                <a:spcPts val="0"/>
              </a:spcBef>
              <a:spcAft>
                <a:spcPts val="0"/>
              </a:spcAft>
              <a:buClr>
                <a:schemeClr val="dk1"/>
              </a:buClr>
              <a:buSzPts val="8000"/>
              <a:buNone/>
              <a:defRPr b="1" sz="8000">
                <a:solidFill>
                  <a:schemeClr val="dk1"/>
                </a:solidFill>
              </a:defRPr>
            </a:lvl2pPr>
            <a:lvl3pPr lvl="2" algn="r">
              <a:spcBef>
                <a:spcPts val="0"/>
              </a:spcBef>
              <a:spcAft>
                <a:spcPts val="0"/>
              </a:spcAft>
              <a:buClr>
                <a:schemeClr val="dk1"/>
              </a:buClr>
              <a:buSzPts val="8000"/>
              <a:buNone/>
              <a:defRPr b="1" sz="8000">
                <a:solidFill>
                  <a:schemeClr val="dk1"/>
                </a:solidFill>
              </a:defRPr>
            </a:lvl3pPr>
            <a:lvl4pPr lvl="3" algn="r">
              <a:spcBef>
                <a:spcPts val="0"/>
              </a:spcBef>
              <a:spcAft>
                <a:spcPts val="0"/>
              </a:spcAft>
              <a:buClr>
                <a:schemeClr val="dk1"/>
              </a:buClr>
              <a:buSzPts val="8000"/>
              <a:buNone/>
              <a:defRPr b="1" sz="8000">
                <a:solidFill>
                  <a:schemeClr val="dk1"/>
                </a:solidFill>
              </a:defRPr>
            </a:lvl4pPr>
            <a:lvl5pPr lvl="4" algn="r">
              <a:spcBef>
                <a:spcPts val="0"/>
              </a:spcBef>
              <a:spcAft>
                <a:spcPts val="0"/>
              </a:spcAft>
              <a:buClr>
                <a:schemeClr val="dk1"/>
              </a:buClr>
              <a:buSzPts val="8000"/>
              <a:buNone/>
              <a:defRPr b="1" sz="8000">
                <a:solidFill>
                  <a:schemeClr val="dk1"/>
                </a:solidFill>
              </a:defRPr>
            </a:lvl5pPr>
            <a:lvl6pPr lvl="5" algn="r">
              <a:spcBef>
                <a:spcPts val="0"/>
              </a:spcBef>
              <a:spcAft>
                <a:spcPts val="0"/>
              </a:spcAft>
              <a:buClr>
                <a:schemeClr val="dk1"/>
              </a:buClr>
              <a:buSzPts val="8000"/>
              <a:buNone/>
              <a:defRPr b="1" sz="8000">
                <a:solidFill>
                  <a:schemeClr val="dk1"/>
                </a:solidFill>
              </a:defRPr>
            </a:lvl6pPr>
            <a:lvl7pPr lvl="6" algn="r">
              <a:spcBef>
                <a:spcPts val="0"/>
              </a:spcBef>
              <a:spcAft>
                <a:spcPts val="0"/>
              </a:spcAft>
              <a:buClr>
                <a:schemeClr val="dk1"/>
              </a:buClr>
              <a:buSzPts val="8000"/>
              <a:buNone/>
              <a:defRPr b="1" sz="8000">
                <a:solidFill>
                  <a:schemeClr val="dk1"/>
                </a:solidFill>
              </a:defRPr>
            </a:lvl7pPr>
            <a:lvl8pPr lvl="7" algn="r">
              <a:spcBef>
                <a:spcPts val="0"/>
              </a:spcBef>
              <a:spcAft>
                <a:spcPts val="0"/>
              </a:spcAft>
              <a:buClr>
                <a:schemeClr val="dk1"/>
              </a:buClr>
              <a:buSzPts val="8000"/>
              <a:buNone/>
              <a:defRPr b="1" sz="8000">
                <a:solidFill>
                  <a:schemeClr val="dk1"/>
                </a:solidFill>
              </a:defRPr>
            </a:lvl8pPr>
            <a:lvl9pPr lvl="8" algn="r">
              <a:spcBef>
                <a:spcPts val="0"/>
              </a:spcBef>
              <a:spcAft>
                <a:spcPts val="0"/>
              </a:spcAft>
              <a:buClr>
                <a:schemeClr val="dk1"/>
              </a:buClr>
              <a:buSzPts val="8000"/>
              <a:buNone/>
              <a:defRPr b="1" sz="8000">
                <a:solidFill>
                  <a:schemeClr val="dk1"/>
                </a:solidFill>
              </a:defRPr>
            </a:lvl9pPr>
          </a:lstStyle>
          <a:p>
            <a:r>
              <a:t>xx%</a:t>
            </a:r>
          </a:p>
        </p:txBody>
      </p:sp>
      <p:sp>
        <p:nvSpPr>
          <p:cNvPr id="110" name="Google Shape;110;p16"/>
          <p:cNvSpPr txBox="1"/>
          <p:nvPr>
            <p:ph idx="1" type="subTitle"/>
          </p:nvPr>
        </p:nvSpPr>
        <p:spPr>
          <a:xfrm>
            <a:off x="3531300" y="3320300"/>
            <a:ext cx="2081400" cy="524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accent5"/>
                </a:solidFill>
                <a:latin typeface="Didact Gothic"/>
                <a:ea typeface="Didact Gothic"/>
                <a:cs typeface="Didact Gothic"/>
                <a:sym typeface="Didact Gothic"/>
              </a:defRPr>
            </a:lvl1pPr>
            <a:lvl2pPr lvl="1"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11" name="Google Shape;111;p16"/>
          <p:cNvSpPr/>
          <p:nvPr/>
        </p:nvSpPr>
        <p:spPr>
          <a:xfrm flipH="1">
            <a:off x="7919875" y="3825775"/>
            <a:ext cx="1296000" cy="1382400"/>
          </a:xfrm>
          <a:prstGeom prst="rtTriangl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5">
    <p:bg>
      <p:bgPr>
        <a:solidFill>
          <a:schemeClr val="accent5"/>
        </a:solidFill>
      </p:bgPr>
    </p:bg>
    <p:spTree>
      <p:nvGrpSpPr>
        <p:cNvPr id="112" name="Shape 112"/>
        <p:cNvGrpSpPr/>
        <p:nvPr/>
      </p:nvGrpSpPr>
      <p:grpSpPr>
        <a:xfrm>
          <a:off x="0" y="0"/>
          <a:ext cx="0" cy="0"/>
          <a:chOff x="0" y="0"/>
          <a:chExt cx="0" cy="0"/>
        </a:xfrm>
      </p:grpSpPr>
      <p:sp>
        <p:nvSpPr>
          <p:cNvPr id="113" name="Google Shape;113;p17"/>
          <p:cNvSpPr/>
          <p:nvPr/>
        </p:nvSpPr>
        <p:spPr>
          <a:xfrm>
            <a:off x="4796125" y="-217575"/>
            <a:ext cx="4347900" cy="561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14" name="Google Shape;114;p17"/>
          <p:cNvSpPr txBox="1"/>
          <p:nvPr>
            <p:ph type="title"/>
          </p:nvPr>
        </p:nvSpPr>
        <p:spPr>
          <a:xfrm>
            <a:off x="713225" y="687700"/>
            <a:ext cx="3858900" cy="12810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Clr>
                <a:schemeClr val="dk1"/>
              </a:buClr>
              <a:buSzPts val="3000"/>
              <a:buNone/>
              <a:defRPr b="1" sz="3000">
                <a:solidFill>
                  <a:schemeClr val="dk1"/>
                </a:solidFill>
              </a:defRPr>
            </a:lvl1pPr>
            <a:lvl2pPr lvl="1">
              <a:spcBef>
                <a:spcPts val="0"/>
              </a:spcBef>
              <a:spcAft>
                <a:spcPts val="0"/>
              </a:spcAft>
              <a:buClr>
                <a:schemeClr val="dk1"/>
              </a:buClr>
              <a:buSzPts val="2000"/>
              <a:buNone/>
              <a:defRPr b="1" sz="2000">
                <a:solidFill>
                  <a:schemeClr val="dk1"/>
                </a:solidFill>
              </a:defRPr>
            </a:lvl2pPr>
            <a:lvl3pPr lvl="2">
              <a:spcBef>
                <a:spcPts val="0"/>
              </a:spcBef>
              <a:spcAft>
                <a:spcPts val="0"/>
              </a:spcAft>
              <a:buClr>
                <a:schemeClr val="dk1"/>
              </a:buClr>
              <a:buSzPts val="2000"/>
              <a:buNone/>
              <a:defRPr b="1" sz="2000">
                <a:solidFill>
                  <a:schemeClr val="dk1"/>
                </a:solidFill>
              </a:defRPr>
            </a:lvl3pPr>
            <a:lvl4pPr lvl="3">
              <a:spcBef>
                <a:spcPts val="0"/>
              </a:spcBef>
              <a:spcAft>
                <a:spcPts val="0"/>
              </a:spcAft>
              <a:buClr>
                <a:schemeClr val="dk1"/>
              </a:buClr>
              <a:buSzPts val="2000"/>
              <a:buNone/>
              <a:defRPr b="1" sz="2000">
                <a:solidFill>
                  <a:schemeClr val="dk1"/>
                </a:solidFill>
              </a:defRPr>
            </a:lvl4pPr>
            <a:lvl5pPr lvl="4">
              <a:spcBef>
                <a:spcPts val="0"/>
              </a:spcBef>
              <a:spcAft>
                <a:spcPts val="0"/>
              </a:spcAft>
              <a:buClr>
                <a:schemeClr val="dk1"/>
              </a:buClr>
              <a:buSzPts val="2000"/>
              <a:buNone/>
              <a:defRPr b="1" sz="2000">
                <a:solidFill>
                  <a:schemeClr val="dk1"/>
                </a:solidFill>
              </a:defRPr>
            </a:lvl5pPr>
            <a:lvl6pPr lvl="5">
              <a:spcBef>
                <a:spcPts val="0"/>
              </a:spcBef>
              <a:spcAft>
                <a:spcPts val="0"/>
              </a:spcAft>
              <a:buClr>
                <a:schemeClr val="dk1"/>
              </a:buClr>
              <a:buSzPts val="2000"/>
              <a:buNone/>
              <a:defRPr b="1" sz="2000">
                <a:solidFill>
                  <a:schemeClr val="dk1"/>
                </a:solidFill>
              </a:defRPr>
            </a:lvl6pPr>
            <a:lvl7pPr lvl="6">
              <a:spcBef>
                <a:spcPts val="0"/>
              </a:spcBef>
              <a:spcAft>
                <a:spcPts val="0"/>
              </a:spcAft>
              <a:buClr>
                <a:schemeClr val="dk1"/>
              </a:buClr>
              <a:buSzPts val="2000"/>
              <a:buNone/>
              <a:defRPr b="1" sz="2000">
                <a:solidFill>
                  <a:schemeClr val="dk1"/>
                </a:solidFill>
              </a:defRPr>
            </a:lvl7pPr>
            <a:lvl8pPr lvl="7">
              <a:spcBef>
                <a:spcPts val="0"/>
              </a:spcBef>
              <a:spcAft>
                <a:spcPts val="0"/>
              </a:spcAft>
              <a:buClr>
                <a:schemeClr val="dk1"/>
              </a:buClr>
              <a:buSzPts val="2000"/>
              <a:buNone/>
              <a:defRPr b="1" sz="2000">
                <a:solidFill>
                  <a:schemeClr val="dk1"/>
                </a:solidFill>
              </a:defRPr>
            </a:lvl8pPr>
            <a:lvl9pPr lvl="8">
              <a:spcBef>
                <a:spcPts val="0"/>
              </a:spcBef>
              <a:spcAft>
                <a:spcPts val="0"/>
              </a:spcAft>
              <a:buClr>
                <a:schemeClr val="dk1"/>
              </a:buClr>
              <a:buSzPts val="2000"/>
              <a:buNone/>
              <a:defRPr b="1" sz="2000">
                <a:solidFill>
                  <a:schemeClr val="dk1"/>
                </a:solidFill>
              </a:defRPr>
            </a:lvl9pPr>
          </a:lstStyle>
          <a:p/>
        </p:txBody>
      </p:sp>
      <p:sp>
        <p:nvSpPr>
          <p:cNvPr id="115" name="Google Shape;115;p17"/>
          <p:cNvSpPr txBox="1"/>
          <p:nvPr>
            <p:ph idx="1" type="subTitle"/>
          </p:nvPr>
        </p:nvSpPr>
        <p:spPr>
          <a:xfrm>
            <a:off x="713225" y="2263300"/>
            <a:ext cx="3858900" cy="22929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sz="1400">
                <a:solidFill>
                  <a:schemeClr val="dk1"/>
                </a:solidFill>
                <a:latin typeface="Didact Gothic"/>
                <a:ea typeface="Didact Gothic"/>
                <a:cs typeface="Didact Gothic"/>
                <a:sym typeface="Didact Gothic"/>
              </a:defRPr>
            </a:lvl1pPr>
            <a:lvl2pPr lvl="1">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16" name="Google Shape;116;p17"/>
          <p:cNvSpPr/>
          <p:nvPr/>
        </p:nvSpPr>
        <p:spPr>
          <a:xfrm>
            <a:off x="842850" y="154450"/>
            <a:ext cx="459300" cy="4920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7"/>
          <p:cNvSpPr/>
          <p:nvPr>
            <p:ph idx="2" type="pic"/>
          </p:nvPr>
        </p:nvSpPr>
        <p:spPr>
          <a:xfrm>
            <a:off x="5634400" y="747975"/>
            <a:ext cx="2619900" cy="3643200"/>
          </a:xfrm>
          <a:prstGeom prst="rect">
            <a:avLst/>
          </a:prstGeom>
          <a:no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25_1">
    <p:bg>
      <p:bgPr>
        <a:solidFill>
          <a:schemeClr val="accent5"/>
        </a:solidFill>
      </p:bgPr>
    </p:bg>
    <p:spTree>
      <p:nvGrpSpPr>
        <p:cNvPr id="118" name="Shape 118"/>
        <p:cNvGrpSpPr/>
        <p:nvPr/>
      </p:nvGrpSpPr>
      <p:grpSpPr>
        <a:xfrm>
          <a:off x="0" y="0"/>
          <a:ext cx="0" cy="0"/>
          <a:chOff x="0" y="0"/>
          <a:chExt cx="0" cy="0"/>
        </a:xfrm>
      </p:grpSpPr>
      <p:sp>
        <p:nvSpPr>
          <p:cNvPr id="119" name="Google Shape;119;p18"/>
          <p:cNvSpPr/>
          <p:nvPr/>
        </p:nvSpPr>
        <p:spPr>
          <a:xfrm>
            <a:off x="0" y="0"/>
            <a:ext cx="4347900" cy="514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20" name="Google Shape;120;p18"/>
          <p:cNvSpPr txBox="1"/>
          <p:nvPr>
            <p:ph type="title"/>
          </p:nvPr>
        </p:nvSpPr>
        <p:spPr>
          <a:xfrm>
            <a:off x="5024185" y="1440200"/>
            <a:ext cx="3400800" cy="528600"/>
          </a:xfrm>
          <a:prstGeom prst="rect">
            <a:avLst/>
          </a:prstGeom>
        </p:spPr>
        <p:txBody>
          <a:bodyPr anchorCtr="0" anchor="t" bIns="91425" lIns="91425" spcFirstLastPara="1" rIns="91425" wrap="square" tIns="91425">
            <a:noAutofit/>
          </a:bodyPr>
          <a:lstStyle>
            <a:lvl1pPr lvl="0" algn="r">
              <a:lnSpc>
                <a:spcPct val="115000"/>
              </a:lnSpc>
              <a:spcBef>
                <a:spcPts val="0"/>
              </a:spcBef>
              <a:spcAft>
                <a:spcPts val="0"/>
              </a:spcAft>
              <a:buClr>
                <a:schemeClr val="dk1"/>
              </a:buClr>
              <a:buSzPts val="3000"/>
              <a:buNone/>
              <a:defRPr b="1" sz="3000">
                <a:solidFill>
                  <a:schemeClr val="dk1"/>
                </a:solidFill>
              </a:defRPr>
            </a:lvl1pPr>
            <a:lvl2pPr lvl="1">
              <a:spcBef>
                <a:spcPts val="0"/>
              </a:spcBef>
              <a:spcAft>
                <a:spcPts val="0"/>
              </a:spcAft>
              <a:buClr>
                <a:schemeClr val="dk1"/>
              </a:buClr>
              <a:buSzPts val="2000"/>
              <a:buNone/>
              <a:defRPr b="1" sz="2000">
                <a:solidFill>
                  <a:schemeClr val="dk1"/>
                </a:solidFill>
              </a:defRPr>
            </a:lvl2pPr>
            <a:lvl3pPr lvl="2">
              <a:spcBef>
                <a:spcPts val="0"/>
              </a:spcBef>
              <a:spcAft>
                <a:spcPts val="0"/>
              </a:spcAft>
              <a:buClr>
                <a:schemeClr val="dk1"/>
              </a:buClr>
              <a:buSzPts val="2000"/>
              <a:buNone/>
              <a:defRPr b="1" sz="2000">
                <a:solidFill>
                  <a:schemeClr val="dk1"/>
                </a:solidFill>
              </a:defRPr>
            </a:lvl3pPr>
            <a:lvl4pPr lvl="3">
              <a:spcBef>
                <a:spcPts val="0"/>
              </a:spcBef>
              <a:spcAft>
                <a:spcPts val="0"/>
              </a:spcAft>
              <a:buClr>
                <a:schemeClr val="dk1"/>
              </a:buClr>
              <a:buSzPts val="2000"/>
              <a:buNone/>
              <a:defRPr b="1" sz="2000">
                <a:solidFill>
                  <a:schemeClr val="dk1"/>
                </a:solidFill>
              </a:defRPr>
            </a:lvl4pPr>
            <a:lvl5pPr lvl="4">
              <a:spcBef>
                <a:spcPts val="0"/>
              </a:spcBef>
              <a:spcAft>
                <a:spcPts val="0"/>
              </a:spcAft>
              <a:buClr>
                <a:schemeClr val="dk1"/>
              </a:buClr>
              <a:buSzPts val="2000"/>
              <a:buNone/>
              <a:defRPr b="1" sz="2000">
                <a:solidFill>
                  <a:schemeClr val="dk1"/>
                </a:solidFill>
              </a:defRPr>
            </a:lvl5pPr>
            <a:lvl6pPr lvl="5">
              <a:spcBef>
                <a:spcPts val="0"/>
              </a:spcBef>
              <a:spcAft>
                <a:spcPts val="0"/>
              </a:spcAft>
              <a:buClr>
                <a:schemeClr val="dk1"/>
              </a:buClr>
              <a:buSzPts val="2000"/>
              <a:buNone/>
              <a:defRPr b="1" sz="2000">
                <a:solidFill>
                  <a:schemeClr val="dk1"/>
                </a:solidFill>
              </a:defRPr>
            </a:lvl6pPr>
            <a:lvl7pPr lvl="6">
              <a:spcBef>
                <a:spcPts val="0"/>
              </a:spcBef>
              <a:spcAft>
                <a:spcPts val="0"/>
              </a:spcAft>
              <a:buClr>
                <a:schemeClr val="dk1"/>
              </a:buClr>
              <a:buSzPts val="2000"/>
              <a:buNone/>
              <a:defRPr b="1" sz="2000">
                <a:solidFill>
                  <a:schemeClr val="dk1"/>
                </a:solidFill>
              </a:defRPr>
            </a:lvl7pPr>
            <a:lvl8pPr lvl="7">
              <a:spcBef>
                <a:spcPts val="0"/>
              </a:spcBef>
              <a:spcAft>
                <a:spcPts val="0"/>
              </a:spcAft>
              <a:buClr>
                <a:schemeClr val="dk1"/>
              </a:buClr>
              <a:buSzPts val="2000"/>
              <a:buNone/>
              <a:defRPr b="1" sz="2000">
                <a:solidFill>
                  <a:schemeClr val="dk1"/>
                </a:solidFill>
              </a:defRPr>
            </a:lvl8pPr>
            <a:lvl9pPr lvl="8">
              <a:spcBef>
                <a:spcPts val="0"/>
              </a:spcBef>
              <a:spcAft>
                <a:spcPts val="0"/>
              </a:spcAft>
              <a:buClr>
                <a:schemeClr val="dk1"/>
              </a:buClr>
              <a:buSzPts val="2000"/>
              <a:buNone/>
              <a:defRPr b="1" sz="2000">
                <a:solidFill>
                  <a:schemeClr val="dk1"/>
                </a:solidFill>
              </a:defRPr>
            </a:lvl9pPr>
          </a:lstStyle>
          <a:p/>
        </p:txBody>
      </p:sp>
      <p:sp>
        <p:nvSpPr>
          <p:cNvPr id="121" name="Google Shape;121;p18"/>
          <p:cNvSpPr txBox="1"/>
          <p:nvPr>
            <p:ph idx="1" type="subTitle"/>
          </p:nvPr>
        </p:nvSpPr>
        <p:spPr>
          <a:xfrm>
            <a:off x="5024185" y="2263300"/>
            <a:ext cx="3400800" cy="13173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chemeClr val="dk1"/>
              </a:buClr>
              <a:buSzPts val="1400"/>
              <a:buFont typeface="Didact Gothic"/>
              <a:buNone/>
              <a:defRPr sz="1400">
                <a:solidFill>
                  <a:schemeClr val="dk1"/>
                </a:solidFill>
                <a:latin typeface="Didact Gothic"/>
                <a:ea typeface="Didact Gothic"/>
                <a:cs typeface="Didact Gothic"/>
                <a:sym typeface="Didact Gothic"/>
              </a:defRPr>
            </a:lvl1pPr>
            <a:lvl2pPr lvl="1">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1">
    <p:bg>
      <p:bgPr>
        <a:solidFill>
          <a:schemeClr val="accent5"/>
        </a:solidFill>
      </p:bgPr>
    </p:bg>
    <p:spTree>
      <p:nvGrpSpPr>
        <p:cNvPr id="122" name="Shape 122"/>
        <p:cNvGrpSpPr/>
        <p:nvPr/>
      </p:nvGrpSpPr>
      <p:grpSpPr>
        <a:xfrm>
          <a:off x="0" y="0"/>
          <a:ext cx="0" cy="0"/>
          <a:chOff x="0" y="0"/>
          <a:chExt cx="0" cy="0"/>
        </a:xfrm>
      </p:grpSpPr>
      <p:sp>
        <p:nvSpPr>
          <p:cNvPr id="123" name="Google Shape;123;p19"/>
          <p:cNvSpPr/>
          <p:nvPr/>
        </p:nvSpPr>
        <p:spPr>
          <a:xfrm>
            <a:off x="431100" y="695250"/>
            <a:ext cx="8281800" cy="4121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9"/>
          <p:cNvSpPr/>
          <p:nvPr/>
        </p:nvSpPr>
        <p:spPr>
          <a:xfrm rot="10800000">
            <a:off x="3133650" y="-22775"/>
            <a:ext cx="2876700" cy="12957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9"/>
          <p:cNvSpPr txBox="1"/>
          <p:nvPr>
            <p:ph idx="1" type="body"/>
          </p:nvPr>
        </p:nvSpPr>
        <p:spPr>
          <a:xfrm>
            <a:off x="948725" y="2351950"/>
            <a:ext cx="7246500" cy="2032200"/>
          </a:xfrm>
          <a:prstGeom prst="rect">
            <a:avLst/>
          </a:prstGeom>
        </p:spPr>
        <p:txBody>
          <a:bodyPr anchorCtr="0" anchor="t" bIns="91425" lIns="91425" spcFirstLastPara="1" rIns="91425" wrap="square" tIns="91425">
            <a:noAutofit/>
          </a:bodyPr>
          <a:lstStyle>
            <a:lvl1pPr indent="-323850" lvl="0" marL="457200">
              <a:lnSpc>
                <a:spcPct val="100000"/>
              </a:lnSpc>
              <a:spcBef>
                <a:spcPts val="0"/>
              </a:spcBef>
              <a:spcAft>
                <a:spcPts val="0"/>
              </a:spcAft>
              <a:buClr>
                <a:srgbClr val="000000"/>
              </a:buClr>
              <a:buSzPts val="1500"/>
              <a:buFont typeface="Montserrat"/>
              <a:buChar char="●"/>
              <a:defRPr>
                <a:solidFill>
                  <a:schemeClr val="dk1"/>
                </a:solidFill>
                <a:latin typeface="Didact Gothic"/>
                <a:ea typeface="Didact Gothic"/>
                <a:cs typeface="Didact Gothic"/>
                <a:sym typeface="Didact Gothic"/>
              </a:defRPr>
            </a:lvl1pPr>
            <a:lvl2pPr indent="-298450" lvl="1" marL="9144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2pPr>
            <a:lvl3pPr indent="-298450" lvl="2" marL="13716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3pPr>
            <a:lvl4pPr indent="-298450" lvl="3" marL="18288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4pPr>
            <a:lvl5pPr indent="-298450" lvl="4" marL="22860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5pPr>
            <a:lvl6pPr indent="-298450" lvl="5" marL="27432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6pPr>
            <a:lvl7pPr indent="-298450" lvl="6" marL="32004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7pPr>
            <a:lvl8pPr indent="-298450" lvl="7" marL="36576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8pPr>
            <a:lvl9pPr indent="-298450" lvl="8" marL="4114800" algn="just">
              <a:spcBef>
                <a:spcPts val="0"/>
              </a:spcBef>
              <a:spcAft>
                <a:spcPts val="0"/>
              </a:spcAft>
              <a:buClr>
                <a:srgbClr val="000000"/>
              </a:buClr>
              <a:buSzPts val="1100"/>
              <a:buFont typeface="Montserrat"/>
              <a:buChar char="■"/>
              <a:defRPr>
                <a:solidFill>
                  <a:schemeClr val="dk1"/>
                </a:solidFill>
                <a:latin typeface="Didact Gothic"/>
                <a:ea typeface="Didact Gothic"/>
                <a:cs typeface="Didact Gothic"/>
                <a:sym typeface="Didact Gothic"/>
              </a:defRPr>
            </a:lvl9pPr>
          </a:lstStyle>
          <a:p/>
        </p:txBody>
      </p:sp>
      <p:sp>
        <p:nvSpPr>
          <p:cNvPr id="126" name="Google Shape;126;p19"/>
          <p:cNvSpPr txBox="1"/>
          <p:nvPr>
            <p:ph type="title"/>
          </p:nvPr>
        </p:nvSpPr>
        <p:spPr>
          <a:xfrm>
            <a:off x="948725" y="1327900"/>
            <a:ext cx="7246500" cy="830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5">
    <p:bg>
      <p:bgPr>
        <a:solidFill>
          <a:schemeClr val="accent5"/>
        </a:solidFill>
      </p:bgPr>
    </p:bg>
    <p:spTree>
      <p:nvGrpSpPr>
        <p:cNvPr id="127" name="Shape 127"/>
        <p:cNvGrpSpPr/>
        <p:nvPr/>
      </p:nvGrpSpPr>
      <p:grpSpPr>
        <a:xfrm>
          <a:off x="0" y="0"/>
          <a:ext cx="0" cy="0"/>
          <a:chOff x="0" y="0"/>
          <a:chExt cx="0" cy="0"/>
        </a:xfrm>
      </p:grpSpPr>
      <p:sp>
        <p:nvSpPr>
          <p:cNvPr id="128" name="Google Shape;128;p20"/>
          <p:cNvSpPr txBox="1"/>
          <p:nvPr>
            <p:ph type="title"/>
          </p:nvPr>
        </p:nvSpPr>
        <p:spPr>
          <a:xfrm>
            <a:off x="862450" y="3418086"/>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29" name="Google Shape;129;p20"/>
          <p:cNvSpPr txBox="1"/>
          <p:nvPr>
            <p:ph idx="1" type="subTitle"/>
          </p:nvPr>
        </p:nvSpPr>
        <p:spPr>
          <a:xfrm>
            <a:off x="424450" y="3659411"/>
            <a:ext cx="2639700" cy="79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30" name="Google Shape;130;p20"/>
          <p:cNvSpPr txBox="1"/>
          <p:nvPr>
            <p:ph idx="2" type="title"/>
          </p:nvPr>
        </p:nvSpPr>
        <p:spPr>
          <a:xfrm>
            <a:off x="6525755" y="3418086"/>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31" name="Google Shape;131;p20"/>
          <p:cNvSpPr txBox="1"/>
          <p:nvPr>
            <p:ph idx="3" type="subTitle"/>
          </p:nvPr>
        </p:nvSpPr>
        <p:spPr>
          <a:xfrm>
            <a:off x="6087751" y="3659411"/>
            <a:ext cx="2639700" cy="79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32" name="Google Shape;132;p20"/>
          <p:cNvSpPr txBox="1"/>
          <p:nvPr>
            <p:ph idx="4" type="title"/>
          </p:nvPr>
        </p:nvSpPr>
        <p:spPr>
          <a:xfrm>
            <a:off x="3690150" y="3418086"/>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33" name="Google Shape;133;p20"/>
          <p:cNvSpPr txBox="1"/>
          <p:nvPr>
            <p:ph idx="5" type="subTitle"/>
          </p:nvPr>
        </p:nvSpPr>
        <p:spPr>
          <a:xfrm>
            <a:off x="3252148" y="3659411"/>
            <a:ext cx="2639700" cy="79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34" name="Google Shape;134;p20"/>
          <p:cNvSpPr txBox="1"/>
          <p:nvPr>
            <p:ph idx="6" type="title"/>
          </p:nvPr>
        </p:nvSpPr>
        <p:spPr>
          <a:xfrm>
            <a:off x="1687950" y="530725"/>
            <a:ext cx="57681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26_1">
    <p:bg>
      <p:bgPr>
        <a:solidFill>
          <a:schemeClr val="dk1"/>
        </a:solidFill>
      </p:bgPr>
    </p:bg>
    <p:spTree>
      <p:nvGrpSpPr>
        <p:cNvPr id="135" name="Shape 135"/>
        <p:cNvGrpSpPr/>
        <p:nvPr/>
      </p:nvGrpSpPr>
      <p:grpSpPr>
        <a:xfrm>
          <a:off x="0" y="0"/>
          <a:ext cx="0" cy="0"/>
          <a:chOff x="0" y="0"/>
          <a:chExt cx="0" cy="0"/>
        </a:xfrm>
      </p:grpSpPr>
      <p:sp>
        <p:nvSpPr>
          <p:cNvPr id="136" name="Google Shape;136;p21"/>
          <p:cNvSpPr/>
          <p:nvPr/>
        </p:nvSpPr>
        <p:spPr>
          <a:xfrm>
            <a:off x="2419275" y="712798"/>
            <a:ext cx="8680800" cy="4506900"/>
          </a:xfrm>
          <a:prstGeom prst="triangle">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1"/>
          <p:cNvSpPr/>
          <p:nvPr/>
        </p:nvSpPr>
        <p:spPr>
          <a:xfrm rot="10800000">
            <a:off x="-1956075" y="-76202"/>
            <a:ext cx="8680800" cy="4506900"/>
          </a:xfrm>
          <a:prstGeom prst="triangle">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1"/>
          <p:cNvSpPr txBox="1"/>
          <p:nvPr>
            <p:ph idx="1" type="subTitle"/>
          </p:nvPr>
        </p:nvSpPr>
        <p:spPr>
          <a:xfrm>
            <a:off x="837600" y="1363909"/>
            <a:ext cx="3100800" cy="990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139" name="Google Shape;139;p21"/>
          <p:cNvSpPr txBox="1"/>
          <p:nvPr>
            <p:ph idx="2" type="subTitle"/>
          </p:nvPr>
        </p:nvSpPr>
        <p:spPr>
          <a:xfrm>
            <a:off x="5204373" y="3528545"/>
            <a:ext cx="3100800" cy="990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cxnSp>
        <p:nvCxnSpPr>
          <p:cNvPr id="140" name="Google Shape;140;p21"/>
          <p:cNvCxnSpPr/>
          <p:nvPr/>
        </p:nvCxnSpPr>
        <p:spPr>
          <a:xfrm>
            <a:off x="-1375750" y="2424873"/>
            <a:ext cx="3079500" cy="3177300"/>
          </a:xfrm>
          <a:prstGeom prst="straightConnector1">
            <a:avLst/>
          </a:prstGeom>
          <a:noFill/>
          <a:ln cap="flat" cmpd="sng" w="19050">
            <a:solidFill>
              <a:schemeClr val="lt1"/>
            </a:solidFill>
            <a:prstDash val="solid"/>
            <a:round/>
            <a:headEnd len="med" w="med" type="none"/>
            <a:tailEnd len="med" w="med" type="none"/>
          </a:ln>
        </p:spPr>
      </p:cxnSp>
      <p:cxnSp>
        <p:nvCxnSpPr>
          <p:cNvPr id="141" name="Google Shape;141;p21"/>
          <p:cNvCxnSpPr/>
          <p:nvPr/>
        </p:nvCxnSpPr>
        <p:spPr>
          <a:xfrm>
            <a:off x="7838750" y="-62702"/>
            <a:ext cx="3079500" cy="3177300"/>
          </a:xfrm>
          <a:prstGeom prst="straightConnector1">
            <a:avLst/>
          </a:prstGeom>
          <a:noFill/>
          <a:ln cap="flat" cmpd="sng" w="19050">
            <a:solidFill>
              <a:schemeClr val="lt1"/>
            </a:solidFill>
            <a:prstDash val="solid"/>
            <a:round/>
            <a:headEnd len="med" w="med" type="none"/>
            <a:tailEnd len="med" w="med" type="none"/>
          </a:ln>
        </p:spPr>
      </p:cxnSp>
      <p:sp>
        <p:nvSpPr>
          <p:cNvPr id="142" name="Google Shape;142;p21"/>
          <p:cNvSpPr txBox="1"/>
          <p:nvPr>
            <p:ph type="title"/>
          </p:nvPr>
        </p:nvSpPr>
        <p:spPr>
          <a:xfrm>
            <a:off x="5204373" y="2704650"/>
            <a:ext cx="31008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143" name="Google Shape;143;p21"/>
          <p:cNvSpPr txBox="1"/>
          <p:nvPr>
            <p:ph idx="3" type="title"/>
          </p:nvPr>
        </p:nvSpPr>
        <p:spPr>
          <a:xfrm>
            <a:off x="837600" y="530725"/>
            <a:ext cx="31008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30_1">
    <p:bg>
      <p:bgPr>
        <a:solidFill>
          <a:schemeClr val="accent6"/>
        </a:solidFill>
      </p:bgPr>
    </p:bg>
    <p:spTree>
      <p:nvGrpSpPr>
        <p:cNvPr id="144" name="Shape 144"/>
        <p:cNvGrpSpPr/>
        <p:nvPr/>
      </p:nvGrpSpPr>
      <p:grpSpPr>
        <a:xfrm>
          <a:off x="0" y="0"/>
          <a:ext cx="0" cy="0"/>
          <a:chOff x="0" y="0"/>
          <a:chExt cx="0" cy="0"/>
        </a:xfrm>
      </p:grpSpPr>
      <p:sp>
        <p:nvSpPr>
          <p:cNvPr id="145" name="Google Shape;145;p22"/>
          <p:cNvSpPr/>
          <p:nvPr/>
        </p:nvSpPr>
        <p:spPr>
          <a:xfrm rot="5400000">
            <a:off x="-3440300" y="-797850"/>
            <a:ext cx="13257600" cy="67392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2"/>
          <p:cNvSpPr/>
          <p:nvPr/>
        </p:nvSpPr>
        <p:spPr>
          <a:xfrm rot="-5400000">
            <a:off x="4398975" y="-370300"/>
            <a:ext cx="5766000" cy="55911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2"/>
          <p:cNvSpPr txBox="1"/>
          <p:nvPr>
            <p:ph type="ctrTitle"/>
          </p:nvPr>
        </p:nvSpPr>
        <p:spPr>
          <a:xfrm>
            <a:off x="713225" y="730700"/>
            <a:ext cx="3706800" cy="1527300"/>
          </a:xfrm>
          <a:prstGeom prst="rect">
            <a:avLst/>
          </a:prstGeom>
        </p:spPr>
        <p:txBody>
          <a:bodyPr anchorCtr="0" anchor="b" bIns="91425" lIns="91425" spcFirstLastPara="1" rIns="91425" wrap="square" tIns="91425">
            <a:noAutofit/>
          </a:bodyPr>
          <a:lstStyle>
            <a:lvl1pPr lvl="0">
              <a:spcBef>
                <a:spcPts val="0"/>
              </a:spcBef>
              <a:spcAft>
                <a:spcPts val="0"/>
              </a:spcAft>
              <a:buClr>
                <a:schemeClr val="lt1"/>
              </a:buClr>
              <a:buSzPts val="8000"/>
              <a:buNone/>
              <a:defRPr b="1" sz="3000">
                <a:solidFill>
                  <a:schemeClr val="lt1"/>
                </a:solidFill>
              </a:defRPr>
            </a:lvl1pPr>
            <a:lvl2pPr lvl="1" algn="ctr">
              <a:spcBef>
                <a:spcPts val="0"/>
              </a:spcBef>
              <a:spcAft>
                <a:spcPts val="0"/>
              </a:spcAft>
              <a:buClr>
                <a:schemeClr val="lt1"/>
              </a:buClr>
              <a:buSzPts val="8000"/>
              <a:buNone/>
              <a:defRPr b="1" sz="8000">
                <a:solidFill>
                  <a:schemeClr val="lt1"/>
                </a:solidFill>
              </a:defRPr>
            </a:lvl2pPr>
            <a:lvl3pPr lvl="2" algn="ctr">
              <a:spcBef>
                <a:spcPts val="0"/>
              </a:spcBef>
              <a:spcAft>
                <a:spcPts val="0"/>
              </a:spcAft>
              <a:buClr>
                <a:schemeClr val="lt1"/>
              </a:buClr>
              <a:buSzPts val="8000"/>
              <a:buNone/>
              <a:defRPr b="1" sz="8000">
                <a:solidFill>
                  <a:schemeClr val="lt1"/>
                </a:solidFill>
              </a:defRPr>
            </a:lvl3pPr>
            <a:lvl4pPr lvl="3" algn="ctr">
              <a:spcBef>
                <a:spcPts val="0"/>
              </a:spcBef>
              <a:spcAft>
                <a:spcPts val="0"/>
              </a:spcAft>
              <a:buClr>
                <a:schemeClr val="lt1"/>
              </a:buClr>
              <a:buSzPts val="8000"/>
              <a:buNone/>
              <a:defRPr b="1" sz="8000">
                <a:solidFill>
                  <a:schemeClr val="lt1"/>
                </a:solidFill>
              </a:defRPr>
            </a:lvl4pPr>
            <a:lvl5pPr lvl="4" algn="ctr">
              <a:spcBef>
                <a:spcPts val="0"/>
              </a:spcBef>
              <a:spcAft>
                <a:spcPts val="0"/>
              </a:spcAft>
              <a:buClr>
                <a:schemeClr val="lt1"/>
              </a:buClr>
              <a:buSzPts val="8000"/>
              <a:buNone/>
              <a:defRPr b="1" sz="8000">
                <a:solidFill>
                  <a:schemeClr val="lt1"/>
                </a:solidFill>
              </a:defRPr>
            </a:lvl5pPr>
            <a:lvl6pPr lvl="5" algn="ctr">
              <a:spcBef>
                <a:spcPts val="0"/>
              </a:spcBef>
              <a:spcAft>
                <a:spcPts val="0"/>
              </a:spcAft>
              <a:buClr>
                <a:schemeClr val="lt1"/>
              </a:buClr>
              <a:buSzPts val="8000"/>
              <a:buNone/>
              <a:defRPr b="1" sz="8000">
                <a:solidFill>
                  <a:schemeClr val="lt1"/>
                </a:solidFill>
              </a:defRPr>
            </a:lvl6pPr>
            <a:lvl7pPr lvl="6" algn="ctr">
              <a:spcBef>
                <a:spcPts val="0"/>
              </a:spcBef>
              <a:spcAft>
                <a:spcPts val="0"/>
              </a:spcAft>
              <a:buClr>
                <a:schemeClr val="lt1"/>
              </a:buClr>
              <a:buSzPts val="8000"/>
              <a:buNone/>
              <a:defRPr b="1" sz="8000">
                <a:solidFill>
                  <a:schemeClr val="lt1"/>
                </a:solidFill>
              </a:defRPr>
            </a:lvl7pPr>
            <a:lvl8pPr lvl="7" algn="ctr">
              <a:spcBef>
                <a:spcPts val="0"/>
              </a:spcBef>
              <a:spcAft>
                <a:spcPts val="0"/>
              </a:spcAft>
              <a:buClr>
                <a:schemeClr val="lt1"/>
              </a:buClr>
              <a:buSzPts val="8000"/>
              <a:buNone/>
              <a:defRPr b="1" sz="8000">
                <a:solidFill>
                  <a:schemeClr val="lt1"/>
                </a:solidFill>
              </a:defRPr>
            </a:lvl8pPr>
            <a:lvl9pPr lvl="8" algn="ctr">
              <a:spcBef>
                <a:spcPts val="0"/>
              </a:spcBef>
              <a:spcAft>
                <a:spcPts val="0"/>
              </a:spcAft>
              <a:buClr>
                <a:schemeClr val="lt1"/>
              </a:buClr>
              <a:buSzPts val="8000"/>
              <a:buNone/>
              <a:defRPr b="1" sz="8000">
                <a:solidFill>
                  <a:schemeClr val="lt1"/>
                </a:solidFill>
              </a:defRPr>
            </a:lvl9pPr>
          </a:lstStyle>
          <a:p/>
        </p:txBody>
      </p:sp>
      <p:sp>
        <p:nvSpPr>
          <p:cNvPr id="148" name="Google Shape;148;p22"/>
          <p:cNvSpPr txBox="1"/>
          <p:nvPr>
            <p:ph idx="1" type="subTitle"/>
          </p:nvPr>
        </p:nvSpPr>
        <p:spPr>
          <a:xfrm>
            <a:off x="713225" y="2472000"/>
            <a:ext cx="3678000" cy="1933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149" name="Google Shape;149;p22"/>
          <p:cNvSpPr/>
          <p:nvPr/>
        </p:nvSpPr>
        <p:spPr>
          <a:xfrm rot="-2700000">
            <a:off x="4008372" y="-4515765"/>
            <a:ext cx="5766173" cy="5590952"/>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 name="Google Shape;150;p22"/>
          <p:cNvCxnSpPr/>
          <p:nvPr/>
        </p:nvCxnSpPr>
        <p:spPr>
          <a:xfrm flipH="1" rot="10800000">
            <a:off x="4562550" y="-204075"/>
            <a:ext cx="6010200" cy="6181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p:cSld name="SECTION_HEADER_1_1">
    <p:bg>
      <p:bgPr>
        <a:solidFill>
          <a:schemeClr val="dk1"/>
        </a:solidFill>
      </p:bgPr>
    </p:bg>
    <p:spTree>
      <p:nvGrpSpPr>
        <p:cNvPr id="151" name="Shape 151"/>
        <p:cNvGrpSpPr/>
        <p:nvPr/>
      </p:nvGrpSpPr>
      <p:grpSpPr>
        <a:xfrm>
          <a:off x="0" y="0"/>
          <a:ext cx="0" cy="0"/>
          <a:chOff x="0" y="0"/>
          <a:chExt cx="0" cy="0"/>
        </a:xfrm>
      </p:grpSpPr>
      <p:sp>
        <p:nvSpPr>
          <p:cNvPr id="152" name="Google Shape;152;p23"/>
          <p:cNvSpPr txBox="1"/>
          <p:nvPr>
            <p:ph type="title"/>
          </p:nvPr>
        </p:nvSpPr>
        <p:spPr>
          <a:xfrm flipH="1">
            <a:off x="1821475" y="2527625"/>
            <a:ext cx="5501100" cy="463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b="1" sz="3600">
                <a:solidFill>
                  <a:schemeClr val="lt1"/>
                </a:solidFill>
              </a:defRPr>
            </a:lvl1pPr>
            <a:lvl2pPr lvl="1" algn="ctr">
              <a:spcBef>
                <a:spcPts val="0"/>
              </a:spcBef>
              <a:spcAft>
                <a:spcPts val="0"/>
              </a:spcAft>
              <a:buClr>
                <a:schemeClr val="lt1"/>
              </a:buClr>
              <a:buSzPts val="3600"/>
              <a:buNone/>
              <a:defRPr b="1" sz="3600">
                <a:solidFill>
                  <a:schemeClr val="lt1"/>
                </a:solidFill>
              </a:defRPr>
            </a:lvl2pPr>
            <a:lvl3pPr lvl="2" algn="ctr">
              <a:spcBef>
                <a:spcPts val="0"/>
              </a:spcBef>
              <a:spcAft>
                <a:spcPts val="0"/>
              </a:spcAft>
              <a:buClr>
                <a:schemeClr val="lt1"/>
              </a:buClr>
              <a:buSzPts val="3600"/>
              <a:buNone/>
              <a:defRPr b="1" sz="3600">
                <a:solidFill>
                  <a:schemeClr val="lt1"/>
                </a:solidFill>
              </a:defRPr>
            </a:lvl3pPr>
            <a:lvl4pPr lvl="3" algn="ctr">
              <a:spcBef>
                <a:spcPts val="0"/>
              </a:spcBef>
              <a:spcAft>
                <a:spcPts val="0"/>
              </a:spcAft>
              <a:buClr>
                <a:schemeClr val="lt1"/>
              </a:buClr>
              <a:buSzPts val="3600"/>
              <a:buNone/>
              <a:defRPr b="1" sz="3600">
                <a:solidFill>
                  <a:schemeClr val="lt1"/>
                </a:solidFill>
              </a:defRPr>
            </a:lvl4pPr>
            <a:lvl5pPr lvl="4" algn="ctr">
              <a:spcBef>
                <a:spcPts val="0"/>
              </a:spcBef>
              <a:spcAft>
                <a:spcPts val="0"/>
              </a:spcAft>
              <a:buClr>
                <a:schemeClr val="lt1"/>
              </a:buClr>
              <a:buSzPts val="3600"/>
              <a:buNone/>
              <a:defRPr b="1" sz="3600">
                <a:solidFill>
                  <a:schemeClr val="lt1"/>
                </a:solidFill>
              </a:defRPr>
            </a:lvl5pPr>
            <a:lvl6pPr lvl="5" algn="ctr">
              <a:spcBef>
                <a:spcPts val="0"/>
              </a:spcBef>
              <a:spcAft>
                <a:spcPts val="0"/>
              </a:spcAft>
              <a:buClr>
                <a:schemeClr val="lt1"/>
              </a:buClr>
              <a:buSzPts val="3600"/>
              <a:buNone/>
              <a:defRPr b="1" sz="3600">
                <a:solidFill>
                  <a:schemeClr val="lt1"/>
                </a:solidFill>
              </a:defRPr>
            </a:lvl6pPr>
            <a:lvl7pPr lvl="6" algn="ctr">
              <a:spcBef>
                <a:spcPts val="0"/>
              </a:spcBef>
              <a:spcAft>
                <a:spcPts val="0"/>
              </a:spcAft>
              <a:buClr>
                <a:schemeClr val="lt1"/>
              </a:buClr>
              <a:buSzPts val="3600"/>
              <a:buNone/>
              <a:defRPr b="1" sz="3600">
                <a:solidFill>
                  <a:schemeClr val="lt1"/>
                </a:solidFill>
              </a:defRPr>
            </a:lvl7pPr>
            <a:lvl8pPr lvl="7" algn="ctr">
              <a:spcBef>
                <a:spcPts val="0"/>
              </a:spcBef>
              <a:spcAft>
                <a:spcPts val="0"/>
              </a:spcAft>
              <a:buClr>
                <a:schemeClr val="lt1"/>
              </a:buClr>
              <a:buSzPts val="3600"/>
              <a:buNone/>
              <a:defRPr b="1" sz="3600">
                <a:solidFill>
                  <a:schemeClr val="lt1"/>
                </a:solidFill>
              </a:defRPr>
            </a:lvl8pPr>
            <a:lvl9pPr lvl="8" algn="ctr">
              <a:spcBef>
                <a:spcPts val="0"/>
              </a:spcBef>
              <a:spcAft>
                <a:spcPts val="0"/>
              </a:spcAft>
              <a:buClr>
                <a:schemeClr val="lt1"/>
              </a:buClr>
              <a:buSzPts val="3600"/>
              <a:buNone/>
              <a:defRPr b="1" sz="3600">
                <a:solidFill>
                  <a:schemeClr val="lt1"/>
                </a:solidFill>
              </a:defRPr>
            </a:lvl9pPr>
          </a:lstStyle>
          <a:p/>
        </p:txBody>
      </p:sp>
      <p:sp>
        <p:nvSpPr>
          <p:cNvPr id="153" name="Google Shape;153;p23"/>
          <p:cNvSpPr txBox="1"/>
          <p:nvPr>
            <p:ph hasCustomPrompt="1" idx="2" type="title"/>
          </p:nvPr>
        </p:nvSpPr>
        <p:spPr>
          <a:xfrm flipH="1">
            <a:off x="3043350" y="1533511"/>
            <a:ext cx="3057300" cy="87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8000"/>
              <a:buNone/>
              <a:defRPr b="1" sz="8000">
                <a:solidFill>
                  <a:schemeClr val="lt1"/>
                </a:solidFill>
              </a:defRPr>
            </a:lvl1pPr>
            <a:lvl2pPr lvl="1" algn="ctr">
              <a:spcBef>
                <a:spcPts val="0"/>
              </a:spcBef>
              <a:spcAft>
                <a:spcPts val="0"/>
              </a:spcAft>
              <a:buClr>
                <a:schemeClr val="lt1"/>
              </a:buClr>
              <a:buSzPts val="8000"/>
              <a:buNone/>
              <a:defRPr b="1" sz="8000">
                <a:solidFill>
                  <a:schemeClr val="lt1"/>
                </a:solidFill>
              </a:defRPr>
            </a:lvl2pPr>
            <a:lvl3pPr lvl="2" algn="ctr">
              <a:spcBef>
                <a:spcPts val="0"/>
              </a:spcBef>
              <a:spcAft>
                <a:spcPts val="0"/>
              </a:spcAft>
              <a:buClr>
                <a:schemeClr val="lt1"/>
              </a:buClr>
              <a:buSzPts val="8000"/>
              <a:buNone/>
              <a:defRPr b="1" sz="8000">
                <a:solidFill>
                  <a:schemeClr val="lt1"/>
                </a:solidFill>
              </a:defRPr>
            </a:lvl3pPr>
            <a:lvl4pPr lvl="3" algn="ctr">
              <a:spcBef>
                <a:spcPts val="0"/>
              </a:spcBef>
              <a:spcAft>
                <a:spcPts val="0"/>
              </a:spcAft>
              <a:buClr>
                <a:schemeClr val="lt1"/>
              </a:buClr>
              <a:buSzPts val="8000"/>
              <a:buNone/>
              <a:defRPr b="1" sz="8000">
                <a:solidFill>
                  <a:schemeClr val="lt1"/>
                </a:solidFill>
              </a:defRPr>
            </a:lvl4pPr>
            <a:lvl5pPr lvl="4" algn="ctr">
              <a:spcBef>
                <a:spcPts val="0"/>
              </a:spcBef>
              <a:spcAft>
                <a:spcPts val="0"/>
              </a:spcAft>
              <a:buClr>
                <a:schemeClr val="lt1"/>
              </a:buClr>
              <a:buSzPts val="8000"/>
              <a:buNone/>
              <a:defRPr b="1" sz="8000">
                <a:solidFill>
                  <a:schemeClr val="lt1"/>
                </a:solidFill>
              </a:defRPr>
            </a:lvl5pPr>
            <a:lvl6pPr lvl="5" algn="ctr">
              <a:spcBef>
                <a:spcPts val="0"/>
              </a:spcBef>
              <a:spcAft>
                <a:spcPts val="0"/>
              </a:spcAft>
              <a:buClr>
                <a:schemeClr val="lt1"/>
              </a:buClr>
              <a:buSzPts val="8000"/>
              <a:buNone/>
              <a:defRPr b="1" sz="8000">
                <a:solidFill>
                  <a:schemeClr val="lt1"/>
                </a:solidFill>
              </a:defRPr>
            </a:lvl6pPr>
            <a:lvl7pPr lvl="6" algn="ctr">
              <a:spcBef>
                <a:spcPts val="0"/>
              </a:spcBef>
              <a:spcAft>
                <a:spcPts val="0"/>
              </a:spcAft>
              <a:buClr>
                <a:schemeClr val="lt1"/>
              </a:buClr>
              <a:buSzPts val="8000"/>
              <a:buNone/>
              <a:defRPr b="1" sz="8000">
                <a:solidFill>
                  <a:schemeClr val="lt1"/>
                </a:solidFill>
              </a:defRPr>
            </a:lvl7pPr>
            <a:lvl8pPr lvl="7" algn="ctr">
              <a:spcBef>
                <a:spcPts val="0"/>
              </a:spcBef>
              <a:spcAft>
                <a:spcPts val="0"/>
              </a:spcAft>
              <a:buClr>
                <a:schemeClr val="lt1"/>
              </a:buClr>
              <a:buSzPts val="8000"/>
              <a:buNone/>
              <a:defRPr b="1" sz="8000">
                <a:solidFill>
                  <a:schemeClr val="lt1"/>
                </a:solidFill>
              </a:defRPr>
            </a:lvl8pPr>
            <a:lvl9pPr lvl="8" algn="ctr">
              <a:spcBef>
                <a:spcPts val="0"/>
              </a:spcBef>
              <a:spcAft>
                <a:spcPts val="0"/>
              </a:spcAft>
              <a:buClr>
                <a:schemeClr val="lt1"/>
              </a:buClr>
              <a:buSzPts val="8000"/>
              <a:buNone/>
              <a:defRPr b="1" sz="8000">
                <a:solidFill>
                  <a:schemeClr val="lt1"/>
                </a:solidFill>
              </a:defRPr>
            </a:lvl9pPr>
          </a:lstStyle>
          <a:p>
            <a:r>
              <a:t>xx%</a:t>
            </a:r>
          </a:p>
        </p:txBody>
      </p:sp>
      <p:sp>
        <p:nvSpPr>
          <p:cNvPr id="154" name="Google Shape;154;p23"/>
          <p:cNvSpPr txBox="1"/>
          <p:nvPr>
            <p:ph idx="1" type="subTitle"/>
          </p:nvPr>
        </p:nvSpPr>
        <p:spPr>
          <a:xfrm flipH="1">
            <a:off x="3198150" y="3293187"/>
            <a:ext cx="2747700" cy="316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cxnSp>
        <p:nvCxnSpPr>
          <p:cNvPr id="155" name="Google Shape;155;p23"/>
          <p:cNvCxnSpPr/>
          <p:nvPr/>
        </p:nvCxnSpPr>
        <p:spPr>
          <a:xfrm>
            <a:off x="6350113" y="-1501125"/>
            <a:ext cx="3757500" cy="4183800"/>
          </a:xfrm>
          <a:prstGeom prst="straightConnector1">
            <a:avLst/>
          </a:prstGeom>
          <a:noFill/>
          <a:ln cap="flat" cmpd="sng" w="19050">
            <a:solidFill>
              <a:schemeClr val="lt1"/>
            </a:solidFill>
            <a:prstDash val="solid"/>
            <a:round/>
            <a:headEnd len="med" w="med" type="none"/>
            <a:tailEnd len="med" w="med" type="none"/>
          </a:ln>
        </p:spPr>
      </p:cxnSp>
      <p:sp>
        <p:nvSpPr>
          <p:cNvPr id="156" name="Google Shape;156;p23"/>
          <p:cNvSpPr/>
          <p:nvPr/>
        </p:nvSpPr>
        <p:spPr>
          <a:xfrm>
            <a:off x="-64200" y="3825775"/>
            <a:ext cx="1296000" cy="13824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3"/>
          <p:cNvSpPr/>
          <p:nvPr/>
        </p:nvSpPr>
        <p:spPr>
          <a:xfrm>
            <a:off x="5258900" y="-237925"/>
            <a:ext cx="11403900" cy="58443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3"/>
          <p:cNvSpPr/>
          <p:nvPr/>
        </p:nvSpPr>
        <p:spPr>
          <a:xfrm rot="10800000">
            <a:off x="-5389050" y="-2161975"/>
            <a:ext cx="11403900" cy="58443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3"/>
          <p:cNvSpPr/>
          <p:nvPr/>
        </p:nvSpPr>
        <p:spPr>
          <a:xfrm>
            <a:off x="5211275" y="3863525"/>
            <a:ext cx="2907300" cy="1490100"/>
          </a:xfrm>
          <a:prstGeom prst="triangle">
            <a:avLst>
              <a:gd fmla="val 5000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3"/>
          <p:cNvSpPr/>
          <p:nvPr/>
        </p:nvSpPr>
        <p:spPr>
          <a:xfrm rot="10800000">
            <a:off x="1107975" y="-556075"/>
            <a:ext cx="2907300" cy="14901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ONE_COLUMN_TEXT_1">
    <p:bg>
      <p:bgPr>
        <a:solidFill>
          <a:schemeClr val="accent5"/>
        </a:solidFill>
      </p:bgPr>
    </p:bg>
    <p:spTree>
      <p:nvGrpSpPr>
        <p:cNvPr id="161" name="Shape 161"/>
        <p:cNvGrpSpPr/>
        <p:nvPr/>
      </p:nvGrpSpPr>
      <p:grpSpPr>
        <a:xfrm>
          <a:off x="0" y="0"/>
          <a:ext cx="0" cy="0"/>
          <a:chOff x="0" y="0"/>
          <a:chExt cx="0" cy="0"/>
        </a:xfrm>
      </p:grpSpPr>
      <p:sp>
        <p:nvSpPr>
          <p:cNvPr id="162" name="Google Shape;162;p24"/>
          <p:cNvSpPr txBox="1"/>
          <p:nvPr>
            <p:ph idx="1" type="body"/>
          </p:nvPr>
        </p:nvSpPr>
        <p:spPr>
          <a:xfrm>
            <a:off x="4039975" y="2245288"/>
            <a:ext cx="4390800" cy="6525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Didact Gothic"/>
              <a:buChar char="●"/>
              <a:defRPr>
                <a:solidFill>
                  <a:schemeClr val="lt1"/>
                </a:solidFill>
                <a:latin typeface="Didact Gothic"/>
                <a:ea typeface="Didact Gothic"/>
                <a:cs typeface="Didact Gothic"/>
                <a:sym typeface="Didact Gothic"/>
              </a:defRPr>
            </a:lvl1pPr>
            <a:lvl2pPr indent="-317500" lvl="1" marL="9144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indent="-317500" lvl="2" marL="13716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indent="-317500" lvl="3" marL="18288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indent="-317500" lvl="4" marL="22860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indent="-317500" lvl="5" marL="27432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indent="-317500" lvl="6" marL="32004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indent="-317500" lvl="7" marL="36576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indent="-317500" lvl="8" marL="41148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163" name="Google Shape;163;p24"/>
          <p:cNvSpPr txBox="1"/>
          <p:nvPr>
            <p:ph type="title"/>
          </p:nvPr>
        </p:nvSpPr>
        <p:spPr>
          <a:xfrm>
            <a:off x="4168000" y="963075"/>
            <a:ext cx="4262700" cy="963000"/>
          </a:xfrm>
          <a:prstGeom prst="rect">
            <a:avLst/>
          </a:prstGeom>
        </p:spPr>
        <p:txBody>
          <a:bodyPr anchorCtr="0" anchor="t" bIns="91425" lIns="91425" spcFirstLastPara="1" rIns="91425" wrap="square" tIns="91425">
            <a:noAutofit/>
          </a:bodyPr>
          <a:lstStyle>
            <a:lvl1pPr lvl="0" algn="r">
              <a:spcBef>
                <a:spcPts val="0"/>
              </a:spcBef>
              <a:spcAft>
                <a:spcPts val="0"/>
              </a:spcAft>
              <a:buClr>
                <a:schemeClr val="dk1"/>
              </a:buClr>
              <a:buSzPts val="2500"/>
              <a:buNone/>
              <a:defRPr b="1" sz="3000">
                <a:solidFill>
                  <a:schemeClr val="lt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MAIN_POINT_1">
    <p:bg>
      <p:bgPr>
        <a:solidFill>
          <a:schemeClr val="accent6"/>
        </a:solidFill>
      </p:bgPr>
    </p:bg>
    <p:spTree>
      <p:nvGrpSpPr>
        <p:cNvPr id="164" name="Shape 164"/>
        <p:cNvGrpSpPr/>
        <p:nvPr/>
      </p:nvGrpSpPr>
      <p:grpSpPr>
        <a:xfrm>
          <a:off x="0" y="0"/>
          <a:ext cx="0" cy="0"/>
          <a:chOff x="0" y="0"/>
          <a:chExt cx="0" cy="0"/>
        </a:xfrm>
      </p:grpSpPr>
      <p:sp>
        <p:nvSpPr>
          <p:cNvPr id="165" name="Google Shape;165;p25"/>
          <p:cNvSpPr/>
          <p:nvPr/>
        </p:nvSpPr>
        <p:spPr>
          <a:xfrm rot="-5400000">
            <a:off x="4642941" y="-1673359"/>
            <a:ext cx="7685100" cy="7451400"/>
          </a:xfrm>
          <a:prstGeom prst="rtTriangl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66" name="Google Shape;166;p25"/>
          <p:cNvSpPr/>
          <p:nvPr/>
        </p:nvSpPr>
        <p:spPr>
          <a:xfrm flipH="1" rot="-5400000">
            <a:off x="2841550" y="288050"/>
            <a:ext cx="10141200" cy="45675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5"/>
          <p:cNvSpPr txBox="1"/>
          <p:nvPr>
            <p:ph type="title"/>
          </p:nvPr>
        </p:nvSpPr>
        <p:spPr>
          <a:xfrm>
            <a:off x="713225" y="1627150"/>
            <a:ext cx="4659300" cy="18975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6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168" name="Google Shape;168;p25"/>
          <p:cNvSpPr/>
          <p:nvPr/>
        </p:nvSpPr>
        <p:spPr>
          <a:xfrm rot="5400000">
            <a:off x="-341212" y="-788137"/>
            <a:ext cx="3405900" cy="3302400"/>
          </a:xfrm>
          <a:prstGeom prst="rtTriangl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69" name="Google Shape;169;p25"/>
          <p:cNvSpPr/>
          <p:nvPr/>
        </p:nvSpPr>
        <p:spPr>
          <a:xfrm rot="5400000">
            <a:off x="-436462" y="-1007212"/>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70" name="Google Shape;170;p25"/>
          <p:cNvSpPr/>
          <p:nvPr/>
        </p:nvSpPr>
        <p:spPr>
          <a:xfrm flipH="1">
            <a:off x="5408725" y="4511825"/>
            <a:ext cx="3458400" cy="19239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1_1_3">
    <p:bg>
      <p:bgPr>
        <a:solidFill>
          <a:schemeClr val="accent5"/>
        </a:solidFill>
      </p:bgPr>
    </p:bg>
    <p:spTree>
      <p:nvGrpSpPr>
        <p:cNvPr id="171" name="Shape 171"/>
        <p:cNvGrpSpPr/>
        <p:nvPr/>
      </p:nvGrpSpPr>
      <p:grpSpPr>
        <a:xfrm>
          <a:off x="0" y="0"/>
          <a:ext cx="0" cy="0"/>
          <a:chOff x="0" y="0"/>
          <a:chExt cx="0" cy="0"/>
        </a:xfrm>
      </p:grpSpPr>
      <p:sp>
        <p:nvSpPr>
          <p:cNvPr id="172" name="Google Shape;172;p26"/>
          <p:cNvSpPr txBox="1"/>
          <p:nvPr>
            <p:ph type="title"/>
          </p:nvPr>
        </p:nvSpPr>
        <p:spPr>
          <a:xfrm>
            <a:off x="1383600" y="2307450"/>
            <a:ext cx="63768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173" name="Google Shape;173;p26"/>
          <p:cNvSpPr txBox="1"/>
          <p:nvPr>
            <p:ph idx="2" type="title"/>
          </p:nvPr>
        </p:nvSpPr>
        <p:spPr>
          <a:xfrm>
            <a:off x="1120875" y="899475"/>
            <a:ext cx="19593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74" name="Google Shape;174;p26"/>
          <p:cNvSpPr txBox="1"/>
          <p:nvPr>
            <p:ph idx="1" type="subTitle"/>
          </p:nvPr>
        </p:nvSpPr>
        <p:spPr>
          <a:xfrm>
            <a:off x="734175" y="1166874"/>
            <a:ext cx="2732700" cy="80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75" name="Google Shape;175;p26"/>
          <p:cNvSpPr txBox="1"/>
          <p:nvPr>
            <p:ph idx="3" type="title"/>
          </p:nvPr>
        </p:nvSpPr>
        <p:spPr>
          <a:xfrm>
            <a:off x="1120875" y="3477975"/>
            <a:ext cx="19593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76" name="Google Shape;176;p26"/>
          <p:cNvSpPr txBox="1"/>
          <p:nvPr>
            <p:ph idx="4" type="subTitle"/>
          </p:nvPr>
        </p:nvSpPr>
        <p:spPr>
          <a:xfrm>
            <a:off x="734175" y="3747815"/>
            <a:ext cx="2732700" cy="80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77" name="Google Shape;177;p26"/>
          <p:cNvSpPr txBox="1"/>
          <p:nvPr>
            <p:ph idx="5" type="title"/>
          </p:nvPr>
        </p:nvSpPr>
        <p:spPr>
          <a:xfrm>
            <a:off x="6063846" y="899475"/>
            <a:ext cx="19593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78" name="Google Shape;178;p26"/>
          <p:cNvSpPr txBox="1"/>
          <p:nvPr>
            <p:ph idx="6" type="subTitle"/>
          </p:nvPr>
        </p:nvSpPr>
        <p:spPr>
          <a:xfrm>
            <a:off x="5677150" y="1166874"/>
            <a:ext cx="2732700" cy="80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79" name="Google Shape;179;p26"/>
          <p:cNvSpPr txBox="1"/>
          <p:nvPr>
            <p:ph idx="7" type="title"/>
          </p:nvPr>
        </p:nvSpPr>
        <p:spPr>
          <a:xfrm>
            <a:off x="6063846" y="3478125"/>
            <a:ext cx="19593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80" name="Google Shape;180;p26"/>
          <p:cNvSpPr txBox="1"/>
          <p:nvPr>
            <p:ph idx="8" type="subTitle"/>
          </p:nvPr>
        </p:nvSpPr>
        <p:spPr>
          <a:xfrm>
            <a:off x="5677150" y="3746088"/>
            <a:ext cx="2732700" cy="80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2">
    <p:bg>
      <p:bgPr>
        <a:solidFill>
          <a:schemeClr val="accent5"/>
        </a:solidFill>
      </p:bgPr>
    </p:bg>
    <p:spTree>
      <p:nvGrpSpPr>
        <p:cNvPr id="181" name="Shape 181"/>
        <p:cNvGrpSpPr/>
        <p:nvPr/>
      </p:nvGrpSpPr>
      <p:grpSpPr>
        <a:xfrm>
          <a:off x="0" y="0"/>
          <a:ext cx="0" cy="0"/>
          <a:chOff x="0" y="0"/>
          <a:chExt cx="0" cy="0"/>
        </a:xfrm>
      </p:grpSpPr>
      <p:sp>
        <p:nvSpPr>
          <p:cNvPr id="182" name="Google Shape;182;p27"/>
          <p:cNvSpPr txBox="1"/>
          <p:nvPr>
            <p:ph type="title"/>
          </p:nvPr>
        </p:nvSpPr>
        <p:spPr>
          <a:xfrm>
            <a:off x="931700" y="2019718"/>
            <a:ext cx="3252900" cy="10005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3600"/>
              <a:buNone/>
              <a:defRPr b="1" sz="3400">
                <a:solidFill>
                  <a:schemeClr val="dk1"/>
                </a:solidFill>
              </a:defRPr>
            </a:lvl1pPr>
            <a:lvl2pPr lvl="1">
              <a:spcBef>
                <a:spcPts val="0"/>
              </a:spcBef>
              <a:spcAft>
                <a:spcPts val="0"/>
              </a:spcAft>
              <a:buClr>
                <a:schemeClr val="dk1"/>
              </a:buClr>
              <a:buSzPts val="3600"/>
              <a:buNone/>
              <a:defRPr b="1" sz="3600">
                <a:solidFill>
                  <a:schemeClr val="dk1"/>
                </a:solidFill>
              </a:defRPr>
            </a:lvl2pPr>
            <a:lvl3pPr lvl="2">
              <a:spcBef>
                <a:spcPts val="0"/>
              </a:spcBef>
              <a:spcAft>
                <a:spcPts val="0"/>
              </a:spcAft>
              <a:buClr>
                <a:schemeClr val="dk1"/>
              </a:buClr>
              <a:buSzPts val="3600"/>
              <a:buNone/>
              <a:defRPr b="1" sz="3600">
                <a:solidFill>
                  <a:schemeClr val="dk1"/>
                </a:solidFill>
              </a:defRPr>
            </a:lvl3pPr>
            <a:lvl4pPr lvl="3">
              <a:spcBef>
                <a:spcPts val="0"/>
              </a:spcBef>
              <a:spcAft>
                <a:spcPts val="0"/>
              </a:spcAft>
              <a:buClr>
                <a:schemeClr val="dk1"/>
              </a:buClr>
              <a:buSzPts val="3600"/>
              <a:buNone/>
              <a:defRPr b="1" sz="3600">
                <a:solidFill>
                  <a:schemeClr val="dk1"/>
                </a:solidFill>
              </a:defRPr>
            </a:lvl4pPr>
            <a:lvl5pPr lvl="4">
              <a:spcBef>
                <a:spcPts val="0"/>
              </a:spcBef>
              <a:spcAft>
                <a:spcPts val="0"/>
              </a:spcAft>
              <a:buClr>
                <a:schemeClr val="dk1"/>
              </a:buClr>
              <a:buSzPts val="3600"/>
              <a:buNone/>
              <a:defRPr b="1" sz="3600">
                <a:solidFill>
                  <a:schemeClr val="dk1"/>
                </a:solidFill>
              </a:defRPr>
            </a:lvl5pPr>
            <a:lvl6pPr lvl="5">
              <a:spcBef>
                <a:spcPts val="0"/>
              </a:spcBef>
              <a:spcAft>
                <a:spcPts val="0"/>
              </a:spcAft>
              <a:buClr>
                <a:schemeClr val="dk1"/>
              </a:buClr>
              <a:buSzPts val="3600"/>
              <a:buNone/>
              <a:defRPr b="1" sz="3600">
                <a:solidFill>
                  <a:schemeClr val="dk1"/>
                </a:solidFill>
              </a:defRPr>
            </a:lvl6pPr>
            <a:lvl7pPr lvl="6">
              <a:spcBef>
                <a:spcPts val="0"/>
              </a:spcBef>
              <a:spcAft>
                <a:spcPts val="0"/>
              </a:spcAft>
              <a:buClr>
                <a:schemeClr val="dk1"/>
              </a:buClr>
              <a:buSzPts val="3600"/>
              <a:buNone/>
              <a:defRPr b="1" sz="3600">
                <a:solidFill>
                  <a:schemeClr val="dk1"/>
                </a:solidFill>
              </a:defRPr>
            </a:lvl7pPr>
            <a:lvl8pPr lvl="7">
              <a:spcBef>
                <a:spcPts val="0"/>
              </a:spcBef>
              <a:spcAft>
                <a:spcPts val="0"/>
              </a:spcAft>
              <a:buClr>
                <a:schemeClr val="dk1"/>
              </a:buClr>
              <a:buSzPts val="3600"/>
              <a:buNone/>
              <a:defRPr b="1" sz="3600">
                <a:solidFill>
                  <a:schemeClr val="dk1"/>
                </a:solidFill>
              </a:defRPr>
            </a:lvl8pPr>
            <a:lvl9pPr lvl="8">
              <a:spcBef>
                <a:spcPts val="0"/>
              </a:spcBef>
              <a:spcAft>
                <a:spcPts val="0"/>
              </a:spcAft>
              <a:buClr>
                <a:schemeClr val="dk1"/>
              </a:buClr>
              <a:buSzPts val="3600"/>
              <a:buNone/>
              <a:defRPr b="1" sz="3600">
                <a:solidFill>
                  <a:schemeClr val="dk1"/>
                </a:solidFill>
              </a:defRPr>
            </a:lvl9pPr>
          </a:lstStyle>
          <a:p/>
        </p:txBody>
      </p:sp>
      <p:sp>
        <p:nvSpPr>
          <p:cNvPr id="183" name="Google Shape;183;p27"/>
          <p:cNvSpPr txBox="1"/>
          <p:nvPr>
            <p:ph hasCustomPrompt="1" idx="2" type="title"/>
          </p:nvPr>
        </p:nvSpPr>
        <p:spPr>
          <a:xfrm>
            <a:off x="931700" y="967055"/>
            <a:ext cx="3057300" cy="9675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8000"/>
              <a:buNone/>
              <a:defRPr b="1" sz="8000">
                <a:solidFill>
                  <a:schemeClr val="dk1"/>
                </a:solidFill>
              </a:defRPr>
            </a:lvl1pPr>
            <a:lvl2pPr lvl="1">
              <a:spcBef>
                <a:spcPts val="0"/>
              </a:spcBef>
              <a:spcAft>
                <a:spcPts val="0"/>
              </a:spcAft>
              <a:buClr>
                <a:schemeClr val="dk1"/>
              </a:buClr>
              <a:buSzPts val="8000"/>
              <a:buNone/>
              <a:defRPr b="1" sz="8000">
                <a:solidFill>
                  <a:schemeClr val="dk1"/>
                </a:solidFill>
              </a:defRPr>
            </a:lvl2pPr>
            <a:lvl3pPr lvl="2">
              <a:spcBef>
                <a:spcPts val="0"/>
              </a:spcBef>
              <a:spcAft>
                <a:spcPts val="0"/>
              </a:spcAft>
              <a:buClr>
                <a:schemeClr val="dk1"/>
              </a:buClr>
              <a:buSzPts val="8000"/>
              <a:buNone/>
              <a:defRPr b="1" sz="8000">
                <a:solidFill>
                  <a:schemeClr val="dk1"/>
                </a:solidFill>
              </a:defRPr>
            </a:lvl3pPr>
            <a:lvl4pPr lvl="3">
              <a:spcBef>
                <a:spcPts val="0"/>
              </a:spcBef>
              <a:spcAft>
                <a:spcPts val="0"/>
              </a:spcAft>
              <a:buClr>
                <a:schemeClr val="dk1"/>
              </a:buClr>
              <a:buSzPts val="8000"/>
              <a:buNone/>
              <a:defRPr b="1" sz="8000">
                <a:solidFill>
                  <a:schemeClr val="dk1"/>
                </a:solidFill>
              </a:defRPr>
            </a:lvl4pPr>
            <a:lvl5pPr lvl="4">
              <a:spcBef>
                <a:spcPts val="0"/>
              </a:spcBef>
              <a:spcAft>
                <a:spcPts val="0"/>
              </a:spcAft>
              <a:buClr>
                <a:schemeClr val="dk1"/>
              </a:buClr>
              <a:buSzPts val="8000"/>
              <a:buNone/>
              <a:defRPr b="1" sz="8000">
                <a:solidFill>
                  <a:schemeClr val="dk1"/>
                </a:solidFill>
              </a:defRPr>
            </a:lvl5pPr>
            <a:lvl6pPr lvl="5">
              <a:spcBef>
                <a:spcPts val="0"/>
              </a:spcBef>
              <a:spcAft>
                <a:spcPts val="0"/>
              </a:spcAft>
              <a:buClr>
                <a:schemeClr val="dk1"/>
              </a:buClr>
              <a:buSzPts val="8000"/>
              <a:buNone/>
              <a:defRPr b="1" sz="8000">
                <a:solidFill>
                  <a:schemeClr val="dk1"/>
                </a:solidFill>
              </a:defRPr>
            </a:lvl6pPr>
            <a:lvl7pPr lvl="6">
              <a:spcBef>
                <a:spcPts val="0"/>
              </a:spcBef>
              <a:spcAft>
                <a:spcPts val="0"/>
              </a:spcAft>
              <a:buClr>
                <a:schemeClr val="dk1"/>
              </a:buClr>
              <a:buSzPts val="8000"/>
              <a:buNone/>
              <a:defRPr b="1" sz="8000">
                <a:solidFill>
                  <a:schemeClr val="dk1"/>
                </a:solidFill>
              </a:defRPr>
            </a:lvl7pPr>
            <a:lvl8pPr lvl="7">
              <a:spcBef>
                <a:spcPts val="0"/>
              </a:spcBef>
              <a:spcAft>
                <a:spcPts val="0"/>
              </a:spcAft>
              <a:buClr>
                <a:schemeClr val="dk1"/>
              </a:buClr>
              <a:buSzPts val="8000"/>
              <a:buNone/>
              <a:defRPr b="1" sz="8000">
                <a:solidFill>
                  <a:schemeClr val="dk1"/>
                </a:solidFill>
              </a:defRPr>
            </a:lvl8pPr>
            <a:lvl9pPr lvl="8">
              <a:spcBef>
                <a:spcPts val="0"/>
              </a:spcBef>
              <a:spcAft>
                <a:spcPts val="0"/>
              </a:spcAft>
              <a:buClr>
                <a:schemeClr val="dk1"/>
              </a:buClr>
              <a:buSzPts val="8000"/>
              <a:buNone/>
              <a:defRPr b="1" sz="8000">
                <a:solidFill>
                  <a:schemeClr val="dk1"/>
                </a:solidFill>
              </a:defRPr>
            </a:lvl9pPr>
          </a:lstStyle>
          <a:p>
            <a:r>
              <a:t>xx%</a:t>
            </a:r>
          </a:p>
        </p:txBody>
      </p:sp>
      <p:sp>
        <p:nvSpPr>
          <p:cNvPr id="184" name="Google Shape;184;p27"/>
          <p:cNvSpPr txBox="1"/>
          <p:nvPr>
            <p:ph idx="1" type="subTitle"/>
          </p:nvPr>
        </p:nvSpPr>
        <p:spPr>
          <a:xfrm>
            <a:off x="931700" y="3326230"/>
            <a:ext cx="1978500" cy="583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cxnSp>
        <p:nvCxnSpPr>
          <p:cNvPr id="185" name="Google Shape;185;p27"/>
          <p:cNvCxnSpPr/>
          <p:nvPr/>
        </p:nvCxnSpPr>
        <p:spPr>
          <a:xfrm>
            <a:off x="2581800" y="-1263000"/>
            <a:ext cx="3757500" cy="4183800"/>
          </a:xfrm>
          <a:prstGeom prst="straightConnector1">
            <a:avLst/>
          </a:prstGeom>
          <a:noFill/>
          <a:ln cap="flat" cmpd="sng" w="19050">
            <a:solidFill>
              <a:schemeClr val="dk1"/>
            </a:solidFill>
            <a:prstDash val="solid"/>
            <a:round/>
            <a:headEnd len="med" w="med" type="none"/>
            <a:tailEnd len="med" w="med" type="none"/>
          </a:ln>
        </p:spPr>
      </p:cxnSp>
      <p:sp>
        <p:nvSpPr>
          <p:cNvPr id="186" name="Google Shape;186;p27"/>
          <p:cNvSpPr/>
          <p:nvPr/>
        </p:nvSpPr>
        <p:spPr>
          <a:xfrm>
            <a:off x="-62425" y="3825775"/>
            <a:ext cx="1296000" cy="1382400"/>
          </a:xfrm>
          <a:prstGeom prst="rtTriangl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3">
    <p:bg>
      <p:bgPr>
        <a:solidFill>
          <a:schemeClr val="accent5"/>
        </a:solidFill>
      </p:bgPr>
    </p:bg>
    <p:spTree>
      <p:nvGrpSpPr>
        <p:cNvPr id="187" name="Shape 187"/>
        <p:cNvGrpSpPr/>
        <p:nvPr/>
      </p:nvGrpSpPr>
      <p:grpSpPr>
        <a:xfrm>
          <a:off x="0" y="0"/>
          <a:ext cx="0" cy="0"/>
          <a:chOff x="0" y="0"/>
          <a:chExt cx="0" cy="0"/>
        </a:xfrm>
      </p:grpSpPr>
      <p:sp>
        <p:nvSpPr>
          <p:cNvPr id="188" name="Google Shape;188;p28"/>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189" name="Google Shape;189;p28"/>
          <p:cNvSpPr/>
          <p:nvPr/>
        </p:nvSpPr>
        <p:spPr>
          <a:xfrm>
            <a:off x="-1681400" y="248210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90" name="Google Shape;190;p28"/>
          <p:cNvSpPr/>
          <p:nvPr/>
        </p:nvSpPr>
        <p:spPr>
          <a:xfrm rot="10800000">
            <a:off x="6494725" y="-118225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91" name="Google Shape;191;p28"/>
          <p:cNvSpPr/>
          <p:nvPr/>
        </p:nvSpPr>
        <p:spPr>
          <a:xfrm rot="10800000">
            <a:off x="5454700" y="-1789325"/>
            <a:ext cx="5364900" cy="25164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27">
    <p:bg>
      <p:bgPr>
        <a:solidFill>
          <a:schemeClr val="accent5"/>
        </a:solidFill>
      </p:bgPr>
    </p:bg>
    <p:spTree>
      <p:nvGrpSpPr>
        <p:cNvPr id="192" name="Shape 192"/>
        <p:cNvGrpSpPr/>
        <p:nvPr/>
      </p:nvGrpSpPr>
      <p:grpSpPr>
        <a:xfrm>
          <a:off x="0" y="0"/>
          <a:ext cx="0" cy="0"/>
          <a:chOff x="0" y="0"/>
          <a:chExt cx="0" cy="0"/>
        </a:xfrm>
      </p:grpSpPr>
      <p:sp>
        <p:nvSpPr>
          <p:cNvPr id="193" name="Google Shape;193;p29"/>
          <p:cNvSpPr txBox="1"/>
          <p:nvPr>
            <p:ph type="title"/>
          </p:nvPr>
        </p:nvSpPr>
        <p:spPr>
          <a:xfrm>
            <a:off x="1176825" y="2158150"/>
            <a:ext cx="1499100" cy="40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lt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94" name="Google Shape;194;p29"/>
          <p:cNvSpPr txBox="1"/>
          <p:nvPr>
            <p:ph idx="1" type="subTitle"/>
          </p:nvPr>
        </p:nvSpPr>
        <p:spPr>
          <a:xfrm>
            <a:off x="713225" y="2459250"/>
            <a:ext cx="2426100" cy="746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95" name="Google Shape;195;p29"/>
          <p:cNvSpPr txBox="1"/>
          <p:nvPr>
            <p:ph idx="2" type="title"/>
          </p:nvPr>
        </p:nvSpPr>
        <p:spPr>
          <a:xfrm>
            <a:off x="6468199" y="2158150"/>
            <a:ext cx="1499100" cy="40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lt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96" name="Google Shape;196;p29"/>
          <p:cNvSpPr txBox="1"/>
          <p:nvPr>
            <p:ph idx="3" type="subTitle"/>
          </p:nvPr>
        </p:nvSpPr>
        <p:spPr>
          <a:xfrm>
            <a:off x="6004683" y="2459250"/>
            <a:ext cx="2426100" cy="746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97" name="Google Shape;197;p29"/>
          <p:cNvSpPr txBox="1"/>
          <p:nvPr>
            <p:ph idx="4" type="title"/>
          </p:nvPr>
        </p:nvSpPr>
        <p:spPr>
          <a:xfrm>
            <a:off x="3822450" y="2158150"/>
            <a:ext cx="1499100" cy="408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lt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198" name="Google Shape;198;p29"/>
          <p:cNvSpPr txBox="1"/>
          <p:nvPr>
            <p:ph idx="5" type="subTitle"/>
          </p:nvPr>
        </p:nvSpPr>
        <p:spPr>
          <a:xfrm>
            <a:off x="3358950" y="2459250"/>
            <a:ext cx="2426100" cy="746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199" name="Google Shape;199;p29"/>
          <p:cNvSpPr/>
          <p:nvPr/>
        </p:nvSpPr>
        <p:spPr>
          <a:xfrm>
            <a:off x="3198450" y="3764666"/>
            <a:ext cx="2727900" cy="14163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txBox="1"/>
          <p:nvPr>
            <p:ph idx="6" type="title"/>
          </p:nvPr>
        </p:nvSpPr>
        <p:spPr>
          <a:xfrm>
            <a:off x="1974300" y="530725"/>
            <a:ext cx="51954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32_1">
    <p:bg>
      <p:bgPr>
        <a:solidFill>
          <a:schemeClr val="accent5"/>
        </a:solidFill>
      </p:bgPr>
    </p:bg>
    <p:spTree>
      <p:nvGrpSpPr>
        <p:cNvPr id="201" name="Shape 201"/>
        <p:cNvGrpSpPr/>
        <p:nvPr/>
      </p:nvGrpSpPr>
      <p:grpSpPr>
        <a:xfrm>
          <a:off x="0" y="0"/>
          <a:ext cx="0" cy="0"/>
          <a:chOff x="0" y="0"/>
          <a:chExt cx="0" cy="0"/>
        </a:xfrm>
      </p:grpSpPr>
      <p:sp>
        <p:nvSpPr>
          <p:cNvPr id="202" name="Google Shape;202;p30"/>
          <p:cNvSpPr/>
          <p:nvPr/>
        </p:nvSpPr>
        <p:spPr>
          <a:xfrm flipH="1" rot="5400000">
            <a:off x="-3170100" y="96925"/>
            <a:ext cx="10676100" cy="48081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0"/>
          <p:cNvSpPr txBox="1"/>
          <p:nvPr>
            <p:ph type="title"/>
          </p:nvPr>
        </p:nvSpPr>
        <p:spPr>
          <a:xfrm>
            <a:off x="5621850" y="1032225"/>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04" name="Google Shape;204;p30"/>
          <p:cNvSpPr txBox="1"/>
          <p:nvPr>
            <p:ph idx="1" type="subTitle"/>
          </p:nvPr>
        </p:nvSpPr>
        <p:spPr>
          <a:xfrm>
            <a:off x="5295600" y="1276125"/>
            <a:ext cx="2416200" cy="563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05" name="Google Shape;205;p30"/>
          <p:cNvSpPr txBox="1"/>
          <p:nvPr>
            <p:ph idx="2" type="title"/>
          </p:nvPr>
        </p:nvSpPr>
        <p:spPr>
          <a:xfrm>
            <a:off x="713225" y="2279700"/>
            <a:ext cx="3328800" cy="5841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206" name="Google Shape;206;p30"/>
          <p:cNvSpPr txBox="1"/>
          <p:nvPr>
            <p:ph idx="3" type="title"/>
          </p:nvPr>
        </p:nvSpPr>
        <p:spPr>
          <a:xfrm>
            <a:off x="5621850" y="2460810"/>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07" name="Google Shape;207;p30"/>
          <p:cNvSpPr txBox="1"/>
          <p:nvPr>
            <p:ph idx="4" type="subTitle"/>
          </p:nvPr>
        </p:nvSpPr>
        <p:spPr>
          <a:xfrm>
            <a:off x="5295600" y="2709472"/>
            <a:ext cx="2416200" cy="563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08" name="Google Shape;208;p30"/>
          <p:cNvSpPr txBox="1"/>
          <p:nvPr>
            <p:ph idx="5" type="title"/>
          </p:nvPr>
        </p:nvSpPr>
        <p:spPr>
          <a:xfrm>
            <a:off x="5621850" y="3877419"/>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09" name="Google Shape;209;p30"/>
          <p:cNvSpPr txBox="1"/>
          <p:nvPr>
            <p:ph idx="6" type="subTitle"/>
          </p:nvPr>
        </p:nvSpPr>
        <p:spPr>
          <a:xfrm>
            <a:off x="5295600" y="4126082"/>
            <a:ext cx="2416200" cy="563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10" name="Google Shape;210;p30"/>
          <p:cNvSpPr/>
          <p:nvPr/>
        </p:nvSpPr>
        <p:spPr>
          <a:xfrm rot="10800000">
            <a:off x="6984125" y="-614375"/>
            <a:ext cx="3405900" cy="3302400"/>
          </a:xfrm>
          <a:prstGeom prst="rtTriangl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11" name="Google Shape;211;p30"/>
          <p:cNvSpPr/>
          <p:nvPr/>
        </p:nvSpPr>
        <p:spPr>
          <a:xfrm rot="10800000">
            <a:off x="7044125" y="-709625"/>
            <a:ext cx="3405900" cy="33024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12" name="Google Shape;212;p30"/>
          <p:cNvSpPr/>
          <p:nvPr/>
        </p:nvSpPr>
        <p:spPr>
          <a:xfrm flipH="1">
            <a:off x="7963400" y="3988625"/>
            <a:ext cx="1355400" cy="13143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13" name="Google Shape;213;p30"/>
          <p:cNvSpPr/>
          <p:nvPr/>
        </p:nvSpPr>
        <p:spPr>
          <a:xfrm>
            <a:off x="7338200" y="4256000"/>
            <a:ext cx="2913300" cy="13665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
    <p:bg>
      <p:bgPr>
        <a:solidFill>
          <a:schemeClr val="accent5"/>
        </a:solidFill>
      </p:bgPr>
    </p:bg>
    <p:spTree>
      <p:nvGrpSpPr>
        <p:cNvPr id="214" name="Shape 214"/>
        <p:cNvGrpSpPr/>
        <p:nvPr/>
      </p:nvGrpSpPr>
      <p:grpSpPr>
        <a:xfrm>
          <a:off x="0" y="0"/>
          <a:ext cx="0" cy="0"/>
          <a:chOff x="0" y="0"/>
          <a:chExt cx="0" cy="0"/>
        </a:xfrm>
      </p:grpSpPr>
      <p:sp>
        <p:nvSpPr>
          <p:cNvPr id="215" name="Google Shape;215;p31"/>
          <p:cNvSpPr/>
          <p:nvPr/>
        </p:nvSpPr>
        <p:spPr>
          <a:xfrm>
            <a:off x="-522475" y="3430700"/>
            <a:ext cx="2292600" cy="20841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1"/>
          <p:cNvSpPr txBox="1"/>
          <p:nvPr>
            <p:ph type="title"/>
          </p:nvPr>
        </p:nvSpPr>
        <p:spPr>
          <a:xfrm>
            <a:off x="892050" y="530725"/>
            <a:ext cx="7359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217" name="Google Shape;217;p31"/>
          <p:cNvSpPr/>
          <p:nvPr/>
        </p:nvSpPr>
        <p:spPr>
          <a:xfrm rot="10800000">
            <a:off x="7261800" y="-552525"/>
            <a:ext cx="2292600" cy="20841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1"/>
          <p:cNvSpPr/>
          <p:nvPr/>
        </p:nvSpPr>
        <p:spPr>
          <a:xfrm flipH="1">
            <a:off x="-2363425" y="4490900"/>
            <a:ext cx="5364900" cy="2516400"/>
          </a:xfrm>
          <a:prstGeom prst="triangle">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1"/>
          <p:cNvSpPr/>
          <p:nvPr/>
        </p:nvSpPr>
        <p:spPr>
          <a:xfrm flipH="1" rot="-5400000">
            <a:off x="7959050" y="337625"/>
            <a:ext cx="2457300" cy="11526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1">
    <p:bg>
      <p:bgPr>
        <a:solidFill>
          <a:schemeClr val="accent5"/>
        </a:solidFill>
      </p:bgPr>
    </p:bg>
    <p:spTree>
      <p:nvGrpSpPr>
        <p:cNvPr id="220" name="Shape 220"/>
        <p:cNvGrpSpPr/>
        <p:nvPr/>
      </p:nvGrpSpPr>
      <p:grpSpPr>
        <a:xfrm>
          <a:off x="0" y="0"/>
          <a:ext cx="0" cy="0"/>
          <a:chOff x="0" y="0"/>
          <a:chExt cx="0" cy="0"/>
        </a:xfrm>
      </p:grpSpPr>
      <p:sp>
        <p:nvSpPr>
          <p:cNvPr id="221" name="Google Shape;221;p32"/>
          <p:cNvSpPr txBox="1"/>
          <p:nvPr>
            <p:ph type="title"/>
          </p:nvPr>
        </p:nvSpPr>
        <p:spPr>
          <a:xfrm>
            <a:off x="956375" y="3553059"/>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22" name="Google Shape;222;p32"/>
          <p:cNvSpPr txBox="1"/>
          <p:nvPr>
            <p:ph idx="1" type="subTitle"/>
          </p:nvPr>
        </p:nvSpPr>
        <p:spPr>
          <a:xfrm>
            <a:off x="713225" y="3828005"/>
            <a:ext cx="2145000" cy="733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23" name="Google Shape;223;p32"/>
          <p:cNvSpPr txBox="1"/>
          <p:nvPr>
            <p:ph idx="2" type="title"/>
          </p:nvPr>
        </p:nvSpPr>
        <p:spPr>
          <a:xfrm>
            <a:off x="6528925" y="3553059"/>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24" name="Google Shape;224;p32"/>
          <p:cNvSpPr txBox="1"/>
          <p:nvPr>
            <p:ph idx="3" type="subTitle"/>
          </p:nvPr>
        </p:nvSpPr>
        <p:spPr>
          <a:xfrm>
            <a:off x="6305275" y="3828005"/>
            <a:ext cx="2145000" cy="733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25" name="Google Shape;225;p32"/>
          <p:cNvSpPr txBox="1"/>
          <p:nvPr>
            <p:ph idx="4" type="title"/>
          </p:nvPr>
        </p:nvSpPr>
        <p:spPr>
          <a:xfrm>
            <a:off x="3752400" y="3553059"/>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26" name="Google Shape;226;p32"/>
          <p:cNvSpPr txBox="1"/>
          <p:nvPr>
            <p:ph idx="5" type="subTitle"/>
          </p:nvPr>
        </p:nvSpPr>
        <p:spPr>
          <a:xfrm>
            <a:off x="3509250" y="3828005"/>
            <a:ext cx="2145000" cy="733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27" name="Google Shape;227;p32"/>
          <p:cNvSpPr txBox="1"/>
          <p:nvPr>
            <p:ph idx="6" type="title"/>
          </p:nvPr>
        </p:nvSpPr>
        <p:spPr>
          <a:xfrm>
            <a:off x="1687950" y="530725"/>
            <a:ext cx="57681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1_1_3_1">
    <p:bg>
      <p:bgPr>
        <a:solidFill>
          <a:schemeClr val="accent5"/>
        </a:solidFill>
      </p:bgPr>
    </p:bg>
    <p:spTree>
      <p:nvGrpSpPr>
        <p:cNvPr id="228" name="Shape 228"/>
        <p:cNvGrpSpPr/>
        <p:nvPr/>
      </p:nvGrpSpPr>
      <p:grpSpPr>
        <a:xfrm>
          <a:off x="0" y="0"/>
          <a:ext cx="0" cy="0"/>
          <a:chOff x="0" y="0"/>
          <a:chExt cx="0" cy="0"/>
        </a:xfrm>
      </p:grpSpPr>
      <p:sp>
        <p:nvSpPr>
          <p:cNvPr id="229" name="Google Shape;229;p33"/>
          <p:cNvSpPr txBox="1"/>
          <p:nvPr>
            <p:ph type="title"/>
          </p:nvPr>
        </p:nvSpPr>
        <p:spPr>
          <a:xfrm>
            <a:off x="2056190" y="2074300"/>
            <a:ext cx="22272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30" name="Google Shape;230;p33"/>
          <p:cNvSpPr txBox="1"/>
          <p:nvPr>
            <p:ph idx="1" type="subTitle"/>
          </p:nvPr>
        </p:nvSpPr>
        <p:spPr>
          <a:xfrm>
            <a:off x="2056192" y="2332425"/>
            <a:ext cx="22272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31" name="Google Shape;231;p33"/>
          <p:cNvSpPr txBox="1"/>
          <p:nvPr>
            <p:ph idx="2" type="title"/>
          </p:nvPr>
        </p:nvSpPr>
        <p:spPr>
          <a:xfrm>
            <a:off x="2056190" y="3402924"/>
            <a:ext cx="22272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32" name="Google Shape;232;p33"/>
          <p:cNvSpPr txBox="1"/>
          <p:nvPr>
            <p:ph idx="3" type="subTitle"/>
          </p:nvPr>
        </p:nvSpPr>
        <p:spPr>
          <a:xfrm>
            <a:off x="2056192" y="3661050"/>
            <a:ext cx="22272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33" name="Google Shape;233;p33"/>
          <p:cNvSpPr txBox="1"/>
          <p:nvPr>
            <p:ph idx="4" type="title"/>
          </p:nvPr>
        </p:nvSpPr>
        <p:spPr>
          <a:xfrm>
            <a:off x="5444664" y="2074300"/>
            <a:ext cx="22272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34" name="Google Shape;234;p33"/>
          <p:cNvSpPr txBox="1"/>
          <p:nvPr>
            <p:ph idx="5" type="subTitle"/>
          </p:nvPr>
        </p:nvSpPr>
        <p:spPr>
          <a:xfrm>
            <a:off x="5444664" y="2332425"/>
            <a:ext cx="22272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35" name="Google Shape;235;p33"/>
          <p:cNvSpPr txBox="1"/>
          <p:nvPr>
            <p:ph idx="6" type="title"/>
          </p:nvPr>
        </p:nvSpPr>
        <p:spPr>
          <a:xfrm>
            <a:off x="5444664" y="3402925"/>
            <a:ext cx="2227200" cy="3252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36" name="Google Shape;236;p33"/>
          <p:cNvSpPr txBox="1"/>
          <p:nvPr>
            <p:ph idx="7" type="subTitle"/>
          </p:nvPr>
        </p:nvSpPr>
        <p:spPr>
          <a:xfrm>
            <a:off x="5444664" y="3661050"/>
            <a:ext cx="2227200" cy="508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37" name="Google Shape;237;p33"/>
          <p:cNvSpPr/>
          <p:nvPr/>
        </p:nvSpPr>
        <p:spPr>
          <a:xfrm>
            <a:off x="-1462325" y="2386850"/>
            <a:ext cx="3405900" cy="3302400"/>
          </a:xfrm>
          <a:prstGeom prst="rtTriangl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38" name="Google Shape;238;p33"/>
          <p:cNvSpPr/>
          <p:nvPr/>
        </p:nvSpPr>
        <p:spPr>
          <a:xfrm>
            <a:off x="-1681400" y="248210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39" name="Google Shape;239;p33"/>
          <p:cNvSpPr/>
          <p:nvPr/>
        </p:nvSpPr>
        <p:spPr>
          <a:xfrm rot="10800000">
            <a:off x="6132775" y="-91555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40" name="Google Shape;240;p33"/>
          <p:cNvSpPr txBox="1"/>
          <p:nvPr>
            <p:ph idx="8" type="title"/>
          </p:nvPr>
        </p:nvSpPr>
        <p:spPr>
          <a:xfrm>
            <a:off x="716550" y="530725"/>
            <a:ext cx="7710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29">
    <p:bg>
      <p:bgPr>
        <a:solidFill>
          <a:schemeClr val="accent5"/>
        </a:solidFill>
      </p:bgPr>
    </p:bg>
    <p:spTree>
      <p:nvGrpSpPr>
        <p:cNvPr id="241" name="Shape 241"/>
        <p:cNvGrpSpPr/>
        <p:nvPr/>
      </p:nvGrpSpPr>
      <p:grpSpPr>
        <a:xfrm>
          <a:off x="0" y="0"/>
          <a:ext cx="0" cy="0"/>
          <a:chOff x="0" y="0"/>
          <a:chExt cx="0" cy="0"/>
        </a:xfrm>
      </p:grpSpPr>
      <p:sp>
        <p:nvSpPr>
          <p:cNvPr id="242" name="Google Shape;242;p34"/>
          <p:cNvSpPr/>
          <p:nvPr/>
        </p:nvSpPr>
        <p:spPr>
          <a:xfrm>
            <a:off x="-3485600" y="1687000"/>
            <a:ext cx="7403100" cy="3794100"/>
          </a:xfrm>
          <a:prstGeom prst="triangle">
            <a:avLst>
              <a:gd fmla="val 5000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4"/>
          <p:cNvSpPr/>
          <p:nvPr/>
        </p:nvSpPr>
        <p:spPr>
          <a:xfrm>
            <a:off x="779625" y="1433800"/>
            <a:ext cx="7737300" cy="3171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4"/>
          <p:cNvSpPr txBox="1"/>
          <p:nvPr>
            <p:ph type="title"/>
          </p:nvPr>
        </p:nvSpPr>
        <p:spPr>
          <a:xfrm>
            <a:off x="1043779" y="1830575"/>
            <a:ext cx="1897500" cy="40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b="1" sz="18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p:txBody>
      </p:sp>
      <p:sp>
        <p:nvSpPr>
          <p:cNvPr id="245" name="Google Shape;245;p34"/>
          <p:cNvSpPr txBox="1"/>
          <p:nvPr>
            <p:ph idx="1" type="subTitle"/>
          </p:nvPr>
        </p:nvSpPr>
        <p:spPr>
          <a:xfrm>
            <a:off x="1059229" y="2140283"/>
            <a:ext cx="1866600" cy="52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246" name="Google Shape;246;p34"/>
          <p:cNvSpPr txBox="1"/>
          <p:nvPr>
            <p:ph idx="2" type="title"/>
          </p:nvPr>
        </p:nvSpPr>
        <p:spPr>
          <a:xfrm>
            <a:off x="1043779" y="3280851"/>
            <a:ext cx="1897500" cy="40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b="1" sz="18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p:txBody>
      </p:sp>
      <p:sp>
        <p:nvSpPr>
          <p:cNvPr id="247" name="Google Shape;247;p34"/>
          <p:cNvSpPr txBox="1"/>
          <p:nvPr>
            <p:ph idx="3" type="subTitle"/>
          </p:nvPr>
        </p:nvSpPr>
        <p:spPr>
          <a:xfrm>
            <a:off x="1059229" y="3614442"/>
            <a:ext cx="1866600" cy="52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248" name="Google Shape;248;p34"/>
          <p:cNvSpPr txBox="1"/>
          <p:nvPr>
            <p:ph idx="4" type="title"/>
          </p:nvPr>
        </p:nvSpPr>
        <p:spPr>
          <a:xfrm>
            <a:off x="3631360" y="1830575"/>
            <a:ext cx="1881900" cy="40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b="1" sz="18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p:txBody>
      </p:sp>
      <p:sp>
        <p:nvSpPr>
          <p:cNvPr id="249" name="Google Shape;249;p34"/>
          <p:cNvSpPr txBox="1"/>
          <p:nvPr>
            <p:ph idx="5" type="subTitle"/>
          </p:nvPr>
        </p:nvSpPr>
        <p:spPr>
          <a:xfrm>
            <a:off x="3639010" y="2140276"/>
            <a:ext cx="1866600" cy="52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250" name="Google Shape;250;p34"/>
          <p:cNvSpPr txBox="1"/>
          <p:nvPr>
            <p:ph idx="6" type="title"/>
          </p:nvPr>
        </p:nvSpPr>
        <p:spPr>
          <a:xfrm>
            <a:off x="3631360" y="3280851"/>
            <a:ext cx="1881900" cy="40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b="1" sz="18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p:txBody>
      </p:sp>
      <p:sp>
        <p:nvSpPr>
          <p:cNvPr id="251" name="Google Shape;251;p34"/>
          <p:cNvSpPr txBox="1"/>
          <p:nvPr>
            <p:ph idx="7" type="subTitle"/>
          </p:nvPr>
        </p:nvSpPr>
        <p:spPr>
          <a:xfrm>
            <a:off x="3639010" y="3614442"/>
            <a:ext cx="1866600" cy="52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252" name="Google Shape;252;p34"/>
          <p:cNvSpPr txBox="1"/>
          <p:nvPr>
            <p:ph idx="8" type="title"/>
          </p:nvPr>
        </p:nvSpPr>
        <p:spPr>
          <a:xfrm>
            <a:off x="6215127" y="1830575"/>
            <a:ext cx="1875600" cy="40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b="1" sz="18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p:txBody>
      </p:sp>
      <p:sp>
        <p:nvSpPr>
          <p:cNvPr id="253" name="Google Shape;253;p34"/>
          <p:cNvSpPr txBox="1"/>
          <p:nvPr>
            <p:ph idx="9" type="subTitle"/>
          </p:nvPr>
        </p:nvSpPr>
        <p:spPr>
          <a:xfrm>
            <a:off x="6219627" y="2140276"/>
            <a:ext cx="1866600" cy="52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254" name="Google Shape;254;p34"/>
          <p:cNvSpPr txBox="1"/>
          <p:nvPr>
            <p:ph idx="13" type="title"/>
          </p:nvPr>
        </p:nvSpPr>
        <p:spPr>
          <a:xfrm>
            <a:off x="6215127" y="3280851"/>
            <a:ext cx="1875600" cy="4011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1800"/>
              <a:buNone/>
              <a:defRPr b="1" sz="1800">
                <a:solidFill>
                  <a:schemeClr val="lt1"/>
                </a:solidFill>
              </a:defRPr>
            </a:lvl1pPr>
            <a:lvl2pPr lvl="1" algn="ctr">
              <a:spcBef>
                <a:spcPts val="0"/>
              </a:spcBef>
              <a:spcAft>
                <a:spcPts val="0"/>
              </a:spcAft>
              <a:buClr>
                <a:schemeClr val="lt1"/>
              </a:buClr>
              <a:buSzPts val="1800"/>
              <a:buNone/>
              <a:defRPr sz="1800">
                <a:solidFill>
                  <a:schemeClr val="lt1"/>
                </a:solidFill>
              </a:defRPr>
            </a:lvl2pPr>
            <a:lvl3pPr lvl="2" algn="ctr">
              <a:spcBef>
                <a:spcPts val="0"/>
              </a:spcBef>
              <a:spcAft>
                <a:spcPts val="0"/>
              </a:spcAft>
              <a:buClr>
                <a:schemeClr val="lt1"/>
              </a:buClr>
              <a:buSzPts val="1800"/>
              <a:buNone/>
              <a:defRPr sz="1800">
                <a:solidFill>
                  <a:schemeClr val="lt1"/>
                </a:solidFill>
              </a:defRPr>
            </a:lvl3pPr>
            <a:lvl4pPr lvl="3" algn="ctr">
              <a:spcBef>
                <a:spcPts val="0"/>
              </a:spcBef>
              <a:spcAft>
                <a:spcPts val="0"/>
              </a:spcAft>
              <a:buClr>
                <a:schemeClr val="lt1"/>
              </a:buClr>
              <a:buSzPts val="1800"/>
              <a:buNone/>
              <a:defRPr sz="1800">
                <a:solidFill>
                  <a:schemeClr val="lt1"/>
                </a:solidFill>
              </a:defRPr>
            </a:lvl4pPr>
            <a:lvl5pPr lvl="4" algn="ctr">
              <a:spcBef>
                <a:spcPts val="0"/>
              </a:spcBef>
              <a:spcAft>
                <a:spcPts val="0"/>
              </a:spcAft>
              <a:buClr>
                <a:schemeClr val="lt1"/>
              </a:buClr>
              <a:buSzPts val="1800"/>
              <a:buNone/>
              <a:defRPr sz="1800">
                <a:solidFill>
                  <a:schemeClr val="lt1"/>
                </a:solidFill>
              </a:defRPr>
            </a:lvl5pPr>
            <a:lvl6pPr lvl="5" algn="ctr">
              <a:spcBef>
                <a:spcPts val="0"/>
              </a:spcBef>
              <a:spcAft>
                <a:spcPts val="0"/>
              </a:spcAft>
              <a:buClr>
                <a:schemeClr val="lt1"/>
              </a:buClr>
              <a:buSzPts val="1800"/>
              <a:buNone/>
              <a:defRPr sz="1800">
                <a:solidFill>
                  <a:schemeClr val="lt1"/>
                </a:solidFill>
              </a:defRPr>
            </a:lvl6pPr>
            <a:lvl7pPr lvl="6" algn="ctr">
              <a:spcBef>
                <a:spcPts val="0"/>
              </a:spcBef>
              <a:spcAft>
                <a:spcPts val="0"/>
              </a:spcAft>
              <a:buClr>
                <a:schemeClr val="lt1"/>
              </a:buClr>
              <a:buSzPts val="1800"/>
              <a:buNone/>
              <a:defRPr sz="1800">
                <a:solidFill>
                  <a:schemeClr val="lt1"/>
                </a:solidFill>
              </a:defRPr>
            </a:lvl7pPr>
            <a:lvl8pPr lvl="7" algn="ctr">
              <a:spcBef>
                <a:spcPts val="0"/>
              </a:spcBef>
              <a:spcAft>
                <a:spcPts val="0"/>
              </a:spcAft>
              <a:buClr>
                <a:schemeClr val="lt1"/>
              </a:buClr>
              <a:buSzPts val="1800"/>
              <a:buNone/>
              <a:defRPr sz="1800">
                <a:solidFill>
                  <a:schemeClr val="lt1"/>
                </a:solidFill>
              </a:defRPr>
            </a:lvl8pPr>
            <a:lvl9pPr lvl="8" algn="ctr">
              <a:spcBef>
                <a:spcPts val="0"/>
              </a:spcBef>
              <a:spcAft>
                <a:spcPts val="0"/>
              </a:spcAft>
              <a:buClr>
                <a:schemeClr val="lt1"/>
              </a:buClr>
              <a:buSzPts val="1800"/>
              <a:buNone/>
              <a:defRPr sz="1800">
                <a:solidFill>
                  <a:schemeClr val="lt1"/>
                </a:solidFill>
              </a:defRPr>
            </a:lvl9pPr>
          </a:lstStyle>
          <a:p/>
        </p:txBody>
      </p:sp>
      <p:sp>
        <p:nvSpPr>
          <p:cNvPr id="255" name="Google Shape;255;p34"/>
          <p:cNvSpPr txBox="1"/>
          <p:nvPr>
            <p:ph idx="14" type="subTitle"/>
          </p:nvPr>
        </p:nvSpPr>
        <p:spPr>
          <a:xfrm>
            <a:off x="6219627" y="3614442"/>
            <a:ext cx="1866600" cy="52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
        <p:nvSpPr>
          <p:cNvPr id="256" name="Google Shape;256;p34"/>
          <p:cNvSpPr txBox="1"/>
          <p:nvPr>
            <p:ph idx="15" type="title"/>
          </p:nvPr>
        </p:nvSpPr>
        <p:spPr>
          <a:xfrm>
            <a:off x="1974300" y="530725"/>
            <a:ext cx="51954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1_1_3_1_1">
    <p:bg>
      <p:bgPr>
        <a:solidFill>
          <a:srgbClr val="191919">
            <a:alpha val="0"/>
          </a:srgbClr>
        </a:solidFill>
      </p:bgPr>
    </p:bg>
    <p:spTree>
      <p:nvGrpSpPr>
        <p:cNvPr id="257" name="Shape 257"/>
        <p:cNvGrpSpPr/>
        <p:nvPr/>
      </p:nvGrpSpPr>
      <p:grpSpPr>
        <a:xfrm>
          <a:off x="0" y="0"/>
          <a:ext cx="0" cy="0"/>
          <a:chOff x="0" y="0"/>
          <a:chExt cx="0" cy="0"/>
        </a:xfrm>
      </p:grpSpPr>
      <p:sp>
        <p:nvSpPr>
          <p:cNvPr id="258" name="Google Shape;258;p35"/>
          <p:cNvSpPr txBox="1"/>
          <p:nvPr>
            <p:ph type="title"/>
          </p:nvPr>
        </p:nvSpPr>
        <p:spPr>
          <a:xfrm>
            <a:off x="713225" y="3349725"/>
            <a:ext cx="1846200" cy="325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59" name="Google Shape;259;p35"/>
          <p:cNvSpPr txBox="1"/>
          <p:nvPr>
            <p:ph idx="1" type="subTitle"/>
          </p:nvPr>
        </p:nvSpPr>
        <p:spPr>
          <a:xfrm>
            <a:off x="713225" y="3607847"/>
            <a:ext cx="1846200" cy="508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60" name="Google Shape;260;p35"/>
          <p:cNvSpPr/>
          <p:nvPr/>
        </p:nvSpPr>
        <p:spPr>
          <a:xfrm flipH="1">
            <a:off x="7004125" y="2529725"/>
            <a:ext cx="3405900" cy="3302400"/>
          </a:xfrm>
          <a:prstGeom prst="rtTriangl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61" name="Google Shape;261;p35"/>
          <p:cNvSpPr/>
          <p:nvPr/>
        </p:nvSpPr>
        <p:spPr>
          <a:xfrm flipH="1">
            <a:off x="7194625" y="2653550"/>
            <a:ext cx="3405900" cy="33024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62" name="Google Shape;262;p35"/>
          <p:cNvSpPr/>
          <p:nvPr/>
        </p:nvSpPr>
        <p:spPr>
          <a:xfrm flipH="1" rot="10800000">
            <a:off x="-762425" y="-91555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63" name="Google Shape;263;p35"/>
          <p:cNvSpPr/>
          <p:nvPr/>
        </p:nvSpPr>
        <p:spPr>
          <a:xfrm flipH="1" rot="10800000">
            <a:off x="-1681400" y="-1522625"/>
            <a:ext cx="5364900" cy="25164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64" name="Google Shape;264;p35"/>
          <p:cNvSpPr txBox="1"/>
          <p:nvPr>
            <p:ph idx="2" type="title"/>
          </p:nvPr>
        </p:nvSpPr>
        <p:spPr>
          <a:xfrm>
            <a:off x="2670358" y="3349725"/>
            <a:ext cx="1846200" cy="325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65" name="Google Shape;265;p35"/>
          <p:cNvSpPr txBox="1"/>
          <p:nvPr>
            <p:ph idx="3" type="subTitle"/>
          </p:nvPr>
        </p:nvSpPr>
        <p:spPr>
          <a:xfrm>
            <a:off x="2670358" y="3607847"/>
            <a:ext cx="1846200" cy="508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66" name="Google Shape;266;p35"/>
          <p:cNvSpPr txBox="1"/>
          <p:nvPr>
            <p:ph idx="4" type="title"/>
          </p:nvPr>
        </p:nvSpPr>
        <p:spPr>
          <a:xfrm>
            <a:off x="4627491" y="3349725"/>
            <a:ext cx="1846200" cy="325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67" name="Google Shape;267;p35"/>
          <p:cNvSpPr txBox="1"/>
          <p:nvPr>
            <p:ph idx="5" type="subTitle"/>
          </p:nvPr>
        </p:nvSpPr>
        <p:spPr>
          <a:xfrm>
            <a:off x="4627491" y="3607847"/>
            <a:ext cx="1846200" cy="508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68" name="Google Shape;268;p35"/>
          <p:cNvSpPr txBox="1"/>
          <p:nvPr>
            <p:ph idx="6" type="title"/>
          </p:nvPr>
        </p:nvSpPr>
        <p:spPr>
          <a:xfrm>
            <a:off x="6584624" y="3349725"/>
            <a:ext cx="1846200" cy="3252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69" name="Google Shape;269;p35"/>
          <p:cNvSpPr txBox="1"/>
          <p:nvPr>
            <p:ph idx="7" type="subTitle"/>
          </p:nvPr>
        </p:nvSpPr>
        <p:spPr>
          <a:xfrm>
            <a:off x="6584624" y="3607847"/>
            <a:ext cx="1846200" cy="508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70" name="Google Shape;270;p35"/>
          <p:cNvSpPr txBox="1"/>
          <p:nvPr>
            <p:ph idx="8" type="title"/>
          </p:nvPr>
        </p:nvSpPr>
        <p:spPr>
          <a:xfrm>
            <a:off x="1974300" y="530725"/>
            <a:ext cx="51954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4">
    <p:bg>
      <p:bgPr>
        <a:solidFill>
          <a:schemeClr val="accent5"/>
        </a:solidFill>
      </p:bgPr>
    </p:bg>
    <p:spTree>
      <p:nvGrpSpPr>
        <p:cNvPr id="271" name="Shape 271"/>
        <p:cNvGrpSpPr/>
        <p:nvPr/>
      </p:nvGrpSpPr>
      <p:grpSpPr>
        <a:xfrm>
          <a:off x="0" y="0"/>
          <a:ext cx="0" cy="0"/>
          <a:chOff x="0" y="0"/>
          <a:chExt cx="0" cy="0"/>
        </a:xfrm>
      </p:grpSpPr>
      <p:sp>
        <p:nvSpPr>
          <p:cNvPr id="272" name="Google Shape;272;p36"/>
          <p:cNvSpPr txBox="1"/>
          <p:nvPr>
            <p:ph type="title"/>
          </p:nvPr>
        </p:nvSpPr>
        <p:spPr>
          <a:xfrm>
            <a:off x="4260300" y="530725"/>
            <a:ext cx="5195400" cy="5286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273" name="Google Shape;273;p36"/>
          <p:cNvSpPr/>
          <p:nvPr/>
        </p:nvSpPr>
        <p:spPr>
          <a:xfrm rot="10800000">
            <a:off x="6907925" y="-808550"/>
            <a:ext cx="3405900" cy="3302400"/>
          </a:xfrm>
          <a:prstGeom prst="rtTriangl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74" name="Google Shape;274;p36"/>
          <p:cNvSpPr/>
          <p:nvPr/>
        </p:nvSpPr>
        <p:spPr>
          <a:xfrm rot="10800000">
            <a:off x="6967925" y="-903800"/>
            <a:ext cx="3405900" cy="33024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Tree>
  </p:cSld>
  <p:clrMapOvr>
    <a:masterClrMapping/>
  </p:clrMapOvr>
  <p:extLst>
    <p:ext uri="{DCECCB84-F9BA-43D5-87BE-67443E8EF086}">
      <p15:sldGuideLst>
        <p15:guide id="1" orient="horz" pos="1620">
          <p15:clr>
            <a:srgbClr val="FA7B17"/>
          </p15:clr>
        </p15:guide>
        <p15:guide id="2" pos="2880">
          <p15:clr>
            <a:srgbClr val="FA7B17"/>
          </p15:clr>
        </p15:guide>
      </p15:sldGuideLst>
    </p:ext>
  </p:extLst>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4_1">
    <p:bg>
      <p:bgPr>
        <a:solidFill>
          <a:schemeClr val="accent5"/>
        </a:solidFill>
      </p:bgPr>
    </p:bg>
    <p:spTree>
      <p:nvGrpSpPr>
        <p:cNvPr id="275" name="Shape 275"/>
        <p:cNvGrpSpPr/>
        <p:nvPr/>
      </p:nvGrpSpPr>
      <p:grpSpPr>
        <a:xfrm>
          <a:off x="0" y="0"/>
          <a:ext cx="0" cy="0"/>
          <a:chOff x="0" y="0"/>
          <a:chExt cx="0" cy="0"/>
        </a:xfrm>
      </p:grpSpPr>
      <p:sp>
        <p:nvSpPr>
          <p:cNvPr id="276" name="Google Shape;276;p37"/>
          <p:cNvSpPr txBox="1"/>
          <p:nvPr>
            <p:ph type="title"/>
          </p:nvPr>
        </p:nvSpPr>
        <p:spPr>
          <a:xfrm>
            <a:off x="713225" y="530725"/>
            <a:ext cx="5771400" cy="5286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277" name="Google Shape;277;p37"/>
          <p:cNvSpPr/>
          <p:nvPr/>
        </p:nvSpPr>
        <p:spPr>
          <a:xfrm rot="10800000">
            <a:off x="-2495250" y="-885400"/>
            <a:ext cx="4317900" cy="22131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1620">
          <p15:clr>
            <a:srgbClr val="FA7B17"/>
          </p15:clr>
        </p15:guide>
        <p15:guide id="2" pos="2880">
          <p15:clr>
            <a:srgbClr val="FA7B17"/>
          </p15:clr>
        </p15:guide>
      </p15:sldGuideLst>
    </p:ext>
  </p:extLst>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5">
  <p:cSld name="CUSTOM_1_1_2">
    <p:bg>
      <p:bgPr>
        <a:solidFill>
          <a:schemeClr val="accent5"/>
        </a:solidFill>
      </p:bgPr>
    </p:bg>
    <p:spTree>
      <p:nvGrpSpPr>
        <p:cNvPr id="278" name="Shape 278"/>
        <p:cNvGrpSpPr/>
        <p:nvPr/>
      </p:nvGrpSpPr>
      <p:grpSpPr>
        <a:xfrm>
          <a:off x="0" y="0"/>
          <a:ext cx="0" cy="0"/>
          <a:chOff x="0" y="0"/>
          <a:chExt cx="0" cy="0"/>
        </a:xfrm>
      </p:grpSpPr>
      <p:sp>
        <p:nvSpPr>
          <p:cNvPr id="279" name="Google Shape;279;p38"/>
          <p:cNvSpPr txBox="1"/>
          <p:nvPr>
            <p:ph type="title"/>
          </p:nvPr>
        </p:nvSpPr>
        <p:spPr>
          <a:xfrm>
            <a:off x="1974300" y="530725"/>
            <a:ext cx="51954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280" name="Google Shape;280;p38"/>
          <p:cNvSpPr txBox="1"/>
          <p:nvPr>
            <p:ph idx="2" type="title"/>
          </p:nvPr>
        </p:nvSpPr>
        <p:spPr>
          <a:xfrm>
            <a:off x="1284681" y="3270025"/>
            <a:ext cx="11598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81" name="Google Shape;281;p38"/>
          <p:cNvSpPr txBox="1"/>
          <p:nvPr>
            <p:ph idx="1" type="subTitle"/>
          </p:nvPr>
        </p:nvSpPr>
        <p:spPr>
          <a:xfrm>
            <a:off x="940581" y="3541195"/>
            <a:ext cx="1848000" cy="208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82" name="Google Shape;282;p38"/>
          <p:cNvSpPr txBox="1"/>
          <p:nvPr>
            <p:ph idx="3" type="title"/>
          </p:nvPr>
        </p:nvSpPr>
        <p:spPr>
          <a:xfrm>
            <a:off x="6699519" y="3257475"/>
            <a:ext cx="11598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83" name="Google Shape;283;p38"/>
          <p:cNvSpPr txBox="1"/>
          <p:nvPr>
            <p:ph idx="4" type="subTitle"/>
          </p:nvPr>
        </p:nvSpPr>
        <p:spPr>
          <a:xfrm>
            <a:off x="6355419" y="3520107"/>
            <a:ext cx="1848000" cy="208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284" name="Google Shape;284;p38"/>
          <p:cNvSpPr txBox="1"/>
          <p:nvPr>
            <p:ph idx="5" type="title"/>
          </p:nvPr>
        </p:nvSpPr>
        <p:spPr>
          <a:xfrm>
            <a:off x="3990022" y="3270025"/>
            <a:ext cx="11598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285" name="Google Shape;285;p38"/>
          <p:cNvSpPr txBox="1"/>
          <p:nvPr>
            <p:ph idx="6" type="subTitle"/>
          </p:nvPr>
        </p:nvSpPr>
        <p:spPr>
          <a:xfrm>
            <a:off x="3645922" y="3541195"/>
            <a:ext cx="1848000" cy="208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2_1">
    <p:bg>
      <p:bgPr>
        <a:solidFill>
          <a:schemeClr val="accent5"/>
        </a:solidFill>
      </p:bgPr>
    </p:bg>
    <p:spTree>
      <p:nvGrpSpPr>
        <p:cNvPr id="286" name="Shape 286"/>
        <p:cNvGrpSpPr/>
        <p:nvPr/>
      </p:nvGrpSpPr>
      <p:grpSpPr>
        <a:xfrm>
          <a:off x="0" y="0"/>
          <a:ext cx="0" cy="0"/>
          <a:chOff x="0" y="0"/>
          <a:chExt cx="0" cy="0"/>
        </a:xfrm>
      </p:grpSpPr>
      <p:sp>
        <p:nvSpPr>
          <p:cNvPr id="287" name="Google Shape;287;p39"/>
          <p:cNvSpPr txBox="1"/>
          <p:nvPr>
            <p:ph type="title"/>
          </p:nvPr>
        </p:nvSpPr>
        <p:spPr>
          <a:xfrm>
            <a:off x="892050" y="530725"/>
            <a:ext cx="7359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288" name="Google Shape;288;p39"/>
          <p:cNvSpPr/>
          <p:nvPr/>
        </p:nvSpPr>
        <p:spPr>
          <a:xfrm flipH="1" rot="10800000">
            <a:off x="-287750" y="-113775"/>
            <a:ext cx="2978700" cy="3082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9"/>
          <p:cNvSpPr/>
          <p:nvPr/>
        </p:nvSpPr>
        <p:spPr>
          <a:xfrm>
            <a:off x="5008975" y="1687000"/>
            <a:ext cx="7403100" cy="3794100"/>
          </a:xfrm>
          <a:prstGeom prst="triangle">
            <a:avLst>
              <a:gd fmla="val 5000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23">
    <p:bg>
      <p:bgPr>
        <a:solidFill>
          <a:schemeClr val="accent5"/>
        </a:solidFill>
      </p:bgPr>
    </p:bg>
    <p:spTree>
      <p:nvGrpSpPr>
        <p:cNvPr id="290" name="Shape 290"/>
        <p:cNvGrpSpPr/>
        <p:nvPr/>
      </p:nvGrpSpPr>
      <p:grpSpPr>
        <a:xfrm>
          <a:off x="0" y="0"/>
          <a:ext cx="0" cy="0"/>
          <a:chOff x="0" y="0"/>
          <a:chExt cx="0" cy="0"/>
        </a:xfrm>
      </p:grpSpPr>
      <p:sp>
        <p:nvSpPr>
          <p:cNvPr id="291" name="Google Shape;291;p40"/>
          <p:cNvSpPr/>
          <p:nvPr/>
        </p:nvSpPr>
        <p:spPr>
          <a:xfrm flipH="1">
            <a:off x="4458687" y="-942975"/>
            <a:ext cx="8250600" cy="7999800"/>
          </a:xfrm>
          <a:prstGeom prst="rtTriangl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92" name="Google Shape;292;p40"/>
          <p:cNvSpPr/>
          <p:nvPr/>
        </p:nvSpPr>
        <p:spPr>
          <a:xfrm>
            <a:off x="3310050" y="1947500"/>
            <a:ext cx="2523900" cy="2024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0"/>
          <p:cNvSpPr/>
          <p:nvPr/>
        </p:nvSpPr>
        <p:spPr>
          <a:xfrm>
            <a:off x="535050" y="1947500"/>
            <a:ext cx="2523900" cy="2024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0"/>
          <p:cNvSpPr/>
          <p:nvPr/>
        </p:nvSpPr>
        <p:spPr>
          <a:xfrm>
            <a:off x="6085050" y="1947500"/>
            <a:ext cx="2523900" cy="2024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0"/>
          <p:cNvSpPr txBox="1"/>
          <p:nvPr>
            <p:ph idx="1" type="subTitle"/>
          </p:nvPr>
        </p:nvSpPr>
        <p:spPr>
          <a:xfrm>
            <a:off x="653699" y="3141175"/>
            <a:ext cx="2286600" cy="753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9pPr>
          </a:lstStyle>
          <a:p/>
        </p:txBody>
      </p:sp>
      <p:sp>
        <p:nvSpPr>
          <p:cNvPr id="296" name="Google Shape;296;p40"/>
          <p:cNvSpPr txBox="1"/>
          <p:nvPr>
            <p:ph idx="2" type="subTitle"/>
          </p:nvPr>
        </p:nvSpPr>
        <p:spPr>
          <a:xfrm>
            <a:off x="3439674" y="3141175"/>
            <a:ext cx="2286600" cy="753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9pPr>
          </a:lstStyle>
          <a:p/>
        </p:txBody>
      </p:sp>
      <p:sp>
        <p:nvSpPr>
          <p:cNvPr id="297" name="Google Shape;297;p40"/>
          <p:cNvSpPr txBox="1"/>
          <p:nvPr>
            <p:ph idx="3" type="subTitle"/>
          </p:nvPr>
        </p:nvSpPr>
        <p:spPr>
          <a:xfrm>
            <a:off x="6203701" y="3141175"/>
            <a:ext cx="2286600" cy="753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9pPr>
          </a:lstStyle>
          <a:p/>
        </p:txBody>
      </p:sp>
      <p:sp>
        <p:nvSpPr>
          <p:cNvPr id="298" name="Google Shape;298;p40"/>
          <p:cNvSpPr txBox="1"/>
          <p:nvPr>
            <p:ph hasCustomPrompt="1" type="title"/>
          </p:nvPr>
        </p:nvSpPr>
        <p:spPr>
          <a:xfrm>
            <a:off x="588299" y="2468125"/>
            <a:ext cx="2417400" cy="753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000"/>
              <a:buNone/>
              <a:defRPr b="1" sz="4000">
                <a:solidFill>
                  <a:schemeClr val="lt1"/>
                </a:solidFill>
              </a:defRPr>
            </a:lvl1pPr>
            <a:lvl2pPr lvl="1" algn="ctr">
              <a:spcBef>
                <a:spcPts val="0"/>
              </a:spcBef>
              <a:spcAft>
                <a:spcPts val="0"/>
              </a:spcAft>
              <a:buClr>
                <a:schemeClr val="lt1"/>
              </a:buClr>
              <a:buSzPts val="4000"/>
              <a:buNone/>
              <a:defRPr sz="4000">
                <a:solidFill>
                  <a:schemeClr val="lt1"/>
                </a:solidFill>
              </a:defRPr>
            </a:lvl2pPr>
            <a:lvl3pPr lvl="2" algn="ctr">
              <a:spcBef>
                <a:spcPts val="0"/>
              </a:spcBef>
              <a:spcAft>
                <a:spcPts val="0"/>
              </a:spcAft>
              <a:buClr>
                <a:schemeClr val="lt1"/>
              </a:buClr>
              <a:buSzPts val="4000"/>
              <a:buNone/>
              <a:defRPr sz="4000">
                <a:solidFill>
                  <a:schemeClr val="lt1"/>
                </a:solidFill>
              </a:defRPr>
            </a:lvl3pPr>
            <a:lvl4pPr lvl="3" algn="ctr">
              <a:spcBef>
                <a:spcPts val="0"/>
              </a:spcBef>
              <a:spcAft>
                <a:spcPts val="0"/>
              </a:spcAft>
              <a:buClr>
                <a:schemeClr val="lt1"/>
              </a:buClr>
              <a:buSzPts val="4000"/>
              <a:buNone/>
              <a:defRPr sz="4000">
                <a:solidFill>
                  <a:schemeClr val="lt1"/>
                </a:solidFill>
              </a:defRPr>
            </a:lvl4pPr>
            <a:lvl5pPr lvl="4" algn="ctr">
              <a:spcBef>
                <a:spcPts val="0"/>
              </a:spcBef>
              <a:spcAft>
                <a:spcPts val="0"/>
              </a:spcAft>
              <a:buClr>
                <a:schemeClr val="lt1"/>
              </a:buClr>
              <a:buSzPts val="4000"/>
              <a:buNone/>
              <a:defRPr sz="4000">
                <a:solidFill>
                  <a:schemeClr val="lt1"/>
                </a:solidFill>
              </a:defRPr>
            </a:lvl5pPr>
            <a:lvl6pPr lvl="5" algn="ctr">
              <a:spcBef>
                <a:spcPts val="0"/>
              </a:spcBef>
              <a:spcAft>
                <a:spcPts val="0"/>
              </a:spcAft>
              <a:buClr>
                <a:schemeClr val="lt1"/>
              </a:buClr>
              <a:buSzPts val="4000"/>
              <a:buNone/>
              <a:defRPr sz="4000">
                <a:solidFill>
                  <a:schemeClr val="lt1"/>
                </a:solidFill>
              </a:defRPr>
            </a:lvl6pPr>
            <a:lvl7pPr lvl="6" algn="ctr">
              <a:spcBef>
                <a:spcPts val="0"/>
              </a:spcBef>
              <a:spcAft>
                <a:spcPts val="0"/>
              </a:spcAft>
              <a:buClr>
                <a:schemeClr val="lt1"/>
              </a:buClr>
              <a:buSzPts val="4000"/>
              <a:buNone/>
              <a:defRPr sz="4000">
                <a:solidFill>
                  <a:schemeClr val="lt1"/>
                </a:solidFill>
              </a:defRPr>
            </a:lvl7pPr>
            <a:lvl8pPr lvl="7" algn="ctr">
              <a:spcBef>
                <a:spcPts val="0"/>
              </a:spcBef>
              <a:spcAft>
                <a:spcPts val="0"/>
              </a:spcAft>
              <a:buClr>
                <a:schemeClr val="lt1"/>
              </a:buClr>
              <a:buSzPts val="4000"/>
              <a:buNone/>
              <a:defRPr sz="4000">
                <a:solidFill>
                  <a:schemeClr val="lt1"/>
                </a:solidFill>
              </a:defRPr>
            </a:lvl8pPr>
            <a:lvl9pPr lvl="8" algn="ctr">
              <a:spcBef>
                <a:spcPts val="0"/>
              </a:spcBef>
              <a:spcAft>
                <a:spcPts val="0"/>
              </a:spcAft>
              <a:buClr>
                <a:schemeClr val="lt1"/>
              </a:buClr>
              <a:buSzPts val="4000"/>
              <a:buNone/>
              <a:defRPr sz="4000">
                <a:solidFill>
                  <a:schemeClr val="lt1"/>
                </a:solidFill>
              </a:defRPr>
            </a:lvl9pPr>
          </a:lstStyle>
          <a:p>
            <a:r>
              <a:t>xx%</a:t>
            </a:r>
          </a:p>
        </p:txBody>
      </p:sp>
      <p:sp>
        <p:nvSpPr>
          <p:cNvPr id="299" name="Google Shape;299;p40"/>
          <p:cNvSpPr txBox="1"/>
          <p:nvPr>
            <p:ph hasCustomPrompt="1" idx="4" type="title"/>
          </p:nvPr>
        </p:nvSpPr>
        <p:spPr>
          <a:xfrm>
            <a:off x="3363300" y="2468125"/>
            <a:ext cx="2417400" cy="753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000"/>
              <a:buNone/>
              <a:defRPr b="1" sz="4000">
                <a:solidFill>
                  <a:schemeClr val="lt1"/>
                </a:solidFill>
              </a:defRPr>
            </a:lvl1pPr>
            <a:lvl2pPr lvl="1" algn="ctr">
              <a:spcBef>
                <a:spcPts val="0"/>
              </a:spcBef>
              <a:spcAft>
                <a:spcPts val="0"/>
              </a:spcAft>
              <a:buClr>
                <a:schemeClr val="lt1"/>
              </a:buClr>
              <a:buSzPts val="4000"/>
              <a:buNone/>
              <a:defRPr sz="4000">
                <a:solidFill>
                  <a:schemeClr val="lt1"/>
                </a:solidFill>
              </a:defRPr>
            </a:lvl2pPr>
            <a:lvl3pPr lvl="2" algn="ctr">
              <a:spcBef>
                <a:spcPts val="0"/>
              </a:spcBef>
              <a:spcAft>
                <a:spcPts val="0"/>
              </a:spcAft>
              <a:buClr>
                <a:schemeClr val="lt1"/>
              </a:buClr>
              <a:buSzPts val="4000"/>
              <a:buNone/>
              <a:defRPr sz="4000">
                <a:solidFill>
                  <a:schemeClr val="lt1"/>
                </a:solidFill>
              </a:defRPr>
            </a:lvl3pPr>
            <a:lvl4pPr lvl="3" algn="ctr">
              <a:spcBef>
                <a:spcPts val="0"/>
              </a:spcBef>
              <a:spcAft>
                <a:spcPts val="0"/>
              </a:spcAft>
              <a:buClr>
                <a:schemeClr val="lt1"/>
              </a:buClr>
              <a:buSzPts val="4000"/>
              <a:buNone/>
              <a:defRPr sz="4000">
                <a:solidFill>
                  <a:schemeClr val="lt1"/>
                </a:solidFill>
              </a:defRPr>
            </a:lvl4pPr>
            <a:lvl5pPr lvl="4" algn="ctr">
              <a:spcBef>
                <a:spcPts val="0"/>
              </a:spcBef>
              <a:spcAft>
                <a:spcPts val="0"/>
              </a:spcAft>
              <a:buClr>
                <a:schemeClr val="lt1"/>
              </a:buClr>
              <a:buSzPts val="4000"/>
              <a:buNone/>
              <a:defRPr sz="4000">
                <a:solidFill>
                  <a:schemeClr val="lt1"/>
                </a:solidFill>
              </a:defRPr>
            </a:lvl5pPr>
            <a:lvl6pPr lvl="5" algn="ctr">
              <a:spcBef>
                <a:spcPts val="0"/>
              </a:spcBef>
              <a:spcAft>
                <a:spcPts val="0"/>
              </a:spcAft>
              <a:buClr>
                <a:schemeClr val="lt1"/>
              </a:buClr>
              <a:buSzPts val="4000"/>
              <a:buNone/>
              <a:defRPr sz="4000">
                <a:solidFill>
                  <a:schemeClr val="lt1"/>
                </a:solidFill>
              </a:defRPr>
            </a:lvl6pPr>
            <a:lvl7pPr lvl="6" algn="ctr">
              <a:spcBef>
                <a:spcPts val="0"/>
              </a:spcBef>
              <a:spcAft>
                <a:spcPts val="0"/>
              </a:spcAft>
              <a:buClr>
                <a:schemeClr val="lt1"/>
              </a:buClr>
              <a:buSzPts val="4000"/>
              <a:buNone/>
              <a:defRPr sz="4000">
                <a:solidFill>
                  <a:schemeClr val="lt1"/>
                </a:solidFill>
              </a:defRPr>
            </a:lvl7pPr>
            <a:lvl8pPr lvl="7" algn="ctr">
              <a:spcBef>
                <a:spcPts val="0"/>
              </a:spcBef>
              <a:spcAft>
                <a:spcPts val="0"/>
              </a:spcAft>
              <a:buClr>
                <a:schemeClr val="lt1"/>
              </a:buClr>
              <a:buSzPts val="4000"/>
              <a:buNone/>
              <a:defRPr sz="4000">
                <a:solidFill>
                  <a:schemeClr val="lt1"/>
                </a:solidFill>
              </a:defRPr>
            </a:lvl8pPr>
            <a:lvl9pPr lvl="8" algn="ctr">
              <a:spcBef>
                <a:spcPts val="0"/>
              </a:spcBef>
              <a:spcAft>
                <a:spcPts val="0"/>
              </a:spcAft>
              <a:buClr>
                <a:schemeClr val="lt1"/>
              </a:buClr>
              <a:buSzPts val="4000"/>
              <a:buNone/>
              <a:defRPr sz="4000">
                <a:solidFill>
                  <a:schemeClr val="lt1"/>
                </a:solidFill>
              </a:defRPr>
            </a:lvl9pPr>
          </a:lstStyle>
          <a:p>
            <a:r>
              <a:t>xx%</a:t>
            </a:r>
          </a:p>
        </p:txBody>
      </p:sp>
      <p:sp>
        <p:nvSpPr>
          <p:cNvPr id="300" name="Google Shape;300;p40"/>
          <p:cNvSpPr txBox="1"/>
          <p:nvPr>
            <p:ph hasCustomPrompt="1" idx="5" type="title"/>
          </p:nvPr>
        </p:nvSpPr>
        <p:spPr>
          <a:xfrm>
            <a:off x="6138301" y="2468125"/>
            <a:ext cx="2417400" cy="753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000"/>
              <a:buNone/>
              <a:defRPr b="1" sz="4000">
                <a:solidFill>
                  <a:schemeClr val="lt1"/>
                </a:solidFill>
              </a:defRPr>
            </a:lvl1pPr>
            <a:lvl2pPr lvl="1" algn="ctr">
              <a:spcBef>
                <a:spcPts val="0"/>
              </a:spcBef>
              <a:spcAft>
                <a:spcPts val="0"/>
              </a:spcAft>
              <a:buClr>
                <a:schemeClr val="lt1"/>
              </a:buClr>
              <a:buSzPts val="4000"/>
              <a:buNone/>
              <a:defRPr sz="4000">
                <a:solidFill>
                  <a:schemeClr val="lt1"/>
                </a:solidFill>
              </a:defRPr>
            </a:lvl2pPr>
            <a:lvl3pPr lvl="2" algn="ctr">
              <a:spcBef>
                <a:spcPts val="0"/>
              </a:spcBef>
              <a:spcAft>
                <a:spcPts val="0"/>
              </a:spcAft>
              <a:buClr>
                <a:schemeClr val="lt1"/>
              </a:buClr>
              <a:buSzPts val="4000"/>
              <a:buNone/>
              <a:defRPr sz="4000">
                <a:solidFill>
                  <a:schemeClr val="lt1"/>
                </a:solidFill>
              </a:defRPr>
            </a:lvl3pPr>
            <a:lvl4pPr lvl="3" algn="ctr">
              <a:spcBef>
                <a:spcPts val="0"/>
              </a:spcBef>
              <a:spcAft>
                <a:spcPts val="0"/>
              </a:spcAft>
              <a:buClr>
                <a:schemeClr val="lt1"/>
              </a:buClr>
              <a:buSzPts val="4000"/>
              <a:buNone/>
              <a:defRPr sz="4000">
                <a:solidFill>
                  <a:schemeClr val="lt1"/>
                </a:solidFill>
              </a:defRPr>
            </a:lvl4pPr>
            <a:lvl5pPr lvl="4" algn="ctr">
              <a:spcBef>
                <a:spcPts val="0"/>
              </a:spcBef>
              <a:spcAft>
                <a:spcPts val="0"/>
              </a:spcAft>
              <a:buClr>
                <a:schemeClr val="lt1"/>
              </a:buClr>
              <a:buSzPts val="4000"/>
              <a:buNone/>
              <a:defRPr sz="4000">
                <a:solidFill>
                  <a:schemeClr val="lt1"/>
                </a:solidFill>
              </a:defRPr>
            </a:lvl5pPr>
            <a:lvl6pPr lvl="5" algn="ctr">
              <a:spcBef>
                <a:spcPts val="0"/>
              </a:spcBef>
              <a:spcAft>
                <a:spcPts val="0"/>
              </a:spcAft>
              <a:buClr>
                <a:schemeClr val="lt1"/>
              </a:buClr>
              <a:buSzPts val="4000"/>
              <a:buNone/>
              <a:defRPr sz="4000">
                <a:solidFill>
                  <a:schemeClr val="lt1"/>
                </a:solidFill>
              </a:defRPr>
            </a:lvl6pPr>
            <a:lvl7pPr lvl="6" algn="ctr">
              <a:spcBef>
                <a:spcPts val="0"/>
              </a:spcBef>
              <a:spcAft>
                <a:spcPts val="0"/>
              </a:spcAft>
              <a:buClr>
                <a:schemeClr val="lt1"/>
              </a:buClr>
              <a:buSzPts val="4000"/>
              <a:buNone/>
              <a:defRPr sz="4000">
                <a:solidFill>
                  <a:schemeClr val="lt1"/>
                </a:solidFill>
              </a:defRPr>
            </a:lvl7pPr>
            <a:lvl8pPr lvl="7" algn="ctr">
              <a:spcBef>
                <a:spcPts val="0"/>
              </a:spcBef>
              <a:spcAft>
                <a:spcPts val="0"/>
              </a:spcAft>
              <a:buClr>
                <a:schemeClr val="lt1"/>
              </a:buClr>
              <a:buSzPts val="4000"/>
              <a:buNone/>
              <a:defRPr sz="4000">
                <a:solidFill>
                  <a:schemeClr val="lt1"/>
                </a:solidFill>
              </a:defRPr>
            </a:lvl8pPr>
            <a:lvl9pPr lvl="8" algn="ctr">
              <a:spcBef>
                <a:spcPts val="0"/>
              </a:spcBef>
              <a:spcAft>
                <a:spcPts val="0"/>
              </a:spcAft>
              <a:buClr>
                <a:schemeClr val="lt1"/>
              </a:buClr>
              <a:buSzPts val="4000"/>
              <a:buNone/>
              <a:defRPr sz="4000">
                <a:solidFill>
                  <a:schemeClr val="lt1"/>
                </a:solidFill>
              </a:defRPr>
            </a:lvl9pPr>
          </a:lstStyle>
          <a:p>
            <a:r>
              <a:t>xx%</a:t>
            </a:r>
          </a:p>
        </p:txBody>
      </p:sp>
      <p:sp>
        <p:nvSpPr>
          <p:cNvPr id="301" name="Google Shape;301;p40"/>
          <p:cNvSpPr txBox="1"/>
          <p:nvPr>
            <p:ph idx="6" type="title"/>
          </p:nvPr>
        </p:nvSpPr>
        <p:spPr>
          <a:xfrm>
            <a:off x="1974300" y="530725"/>
            <a:ext cx="51954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302" name="Google Shape;302;p40"/>
          <p:cNvSpPr/>
          <p:nvPr/>
        </p:nvSpPr>
        <p:spPr>
          <a:xfrm flipH="1">
            <a:off x="7169700" y="2391925"/>
            <a:ext cx="3405900" cy="33024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03" name="Google Shape;303;p40"/>
          <p:cNvSpPr/>
          <p:nvPr/>
        </p:nvSpPr>
        <p:spPr>
          <a:xfrm flipH="1" rot="10800000">
            <a:off x="-762425" y="-1182250"/>
            <a:ext cx="3405900" cy="33024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04" name="Google Shape;304;p40"/>
          <p:cNvSpPr/>
          <p:nvPr/>
        </p:nvSpPr>
        <p:spPr>
          <a:xfrm flipH="1" rot="10800000">
            <a:off x="-1681400" y="-1789325"/>
            <a:ext cx="5364900" cy="25164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3_1">
    <p:bg>
      <p:bgPr>
        <a:solidFill>
          <a:schemeClr val="dk1"/>
        </a:solidFill>
      </p:bgPr>
    </p:bg>
    <p:spTree>
      <p:nvGrpSpPr>
        <p:cNvPr id="305" name="Shape 305"/>
        <p:cNvGrpSpPr/>
        <p:nvPr/>
      </p:nvGrpSpPr>
      <p:grpSpPr>
        <a:xfrm>
          <a:off x="0" y="0"/>
          <a:ext cx="0" cy="0"/>
          <a:chOff x="0" y="0"/>
          <a:chExt cx="0" cy="0"/>
        </a:xfrm>
      </p:grpSpPr>
      <p:sp>
        <p:nvSpPr>
          <p:cNvPr id="306" name="Google Shape;306;p41"/>
          <p:cNvSpPr txBox="1"/>
          <p:nvPr>
            <p:ph idx="1" type="subTitle"/>
          </p:nvPr>
        </p:nvSpPr>
        <p:spPr>
          <a:xfrm>
            <a:off x="713250" y="1264629"/>
            <a:ext cx="7717500" cy="364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9pPr>
          </a:lstStyle>
          <a:p/>
        </p:txBody>
      </p:sp>
      <p:sp>
        <p:nvSpPr>
          <p:cNvPr id="307" name="Google Shape;307;p41"/>
          <p:cNvSpPr txBox="1"/>
          <p:nvPr>
            <p:ph hasCustomPrompt="1" type="title"/>
          </p:nvPr>
        </p:nvSpPr>
        <p:spPr>
          <a:xfrm>
            <a:off x="713227" y="639821"/>
            <a:ext cx="7717500" cy="753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5000"/>
              <a:buNone/>
              <a:defRPr b="1" sz="5000">
                <a:solidFill>
                  <a:schemeClr val="lt1"/>
                </a:solidFill>
              </a:defRPr>
            </a:lvl1pPr>
            <a:lvl2pPr lvl="1" algn="ctr">
              <a:spcBef>
                <a:spcPts val="0"/>
              </a:spcBef>
              <a:spcAft>
                <a:spcPts val="0"/>
              </a:spcAft>
              <a:buClr>
                <a:schemeClr val="lt1"/>
              </a:buClr>
              <a:buSzPts val="5000"/>
              <a:buNone/>
              <a:defRPr b="1" sz="5000">
                <a:solidFill>
                  <a:schemeClr val="lt1"/>
                </a:solidFill>
              </a:defRPr>
            </a:lvl2pPr>
            <a:lvl3pPr lvl="2" algn="ctr">
              <a:spcBef>
                <a:spcPts val="0"/>
              </a:spcBef>
              <a:spcAft>
                <a:spcPts val="0"/>
              </a:spcAft>
              <a:buClr>
                <a:schemeClr val="lt1"/>
              </a:buClr>
              <a:buSzPts val="5000"/>
              <a:buNone/>
              <a:defRPr b="1" sz="5000">
                <a:solidFill>
                  <a:schemeClr val="lt1"/>
                </a:solidFill>
              </a:defRPr>
            </a:lvl3pPr>
            <a:lvl4pPr lvl="3" algn="ctr">
              <a:spcBef>
                <a:spcPts val="0"/>
              </a:spcBef>
              <a:spcAft>
                <a:spcPts val="0"/>
              </a:spcAft>
              <a:buClr>
                <a:schemeClr val="lt1"/>
              </a:buClr>
              <a:buSzPts val="5000"/>
              <a:buNone/>
              <a:defRPr b="1" sz="5000">
                <a:solidFill>
                  <a:schemeClr val="lt1"/>
                </a:solidFill>
              </a:defRPr>
            </a:lvl4pPr>
            <a:lvl5pPr lvl="4" algn="ctr">
              <a:spcBef>
                <a:spcPts val="0"/>
              </a:spcBef>
              <a:spcAft>
                <a:spcPts val="0"/>
              </a:spcAft>
              <a:buClr>
                <a:schemeClr val="lt1"/>
              </a:buClr>
              <a:buSzPts val="5000"/>
              <a:buNone/>
              <a:defRPr b="1" sz="5000">
                <a:solidFill>
                  <a:schemeClr val="lt1"/>
                </a:solidFill>
              </a:defRPr>
            </a:lvl5pPr>
            <a:lvl6pPr lvl="5" algn="ctr">
              <a:spcBef>
                <a:spcPts val="0"/>
              </a:spcBef>
              <a:spcAft>
                <a:spcPts val="0"/>
              </a:spcAft>
              <a:buClr>
                <a:schemeClr val="lt1"/>
              </a:buClr>
              <a:buSzPts val="5000"/>
              <a:buNone/>
              <a:defRPr b="1" sz="5000">
                <a:solidFill>
                  <a:schemeClr val="lt1"/>
                </a:solidFill>
              </a:defRPr>
            </a:lvl6pPr>
            <a:lvl7pPr lvl="6" algn="ctr">
              <a:spcBef>
                <a:spcPts val="0"/>
              </a:spcBef>
              <a:spcAft>
                <a:spcPts val="0"/>
              </a:spcAft>
              <a:buClr>
                <a:schemeClr val="lt1"/>
              </a:buClr>
              <a:buSzPts val="5000"/>
              <a:buNone/>
              <a:defRPr b="1" sz="5000">
                <a:solidFill>
                  <a:schemeClr val="lt1"/>
                </a:solidFill>
              </a:defRPr>
            </a:lvl7pPr>
            <a:lvl8pPr lvl="7" algn="ctr">
              <a:spcBef>
                <a:spcPts val="0"/>
              </a:spcBef>
              <a:spcAft>
                <a:spcPts val="0"/>
              </a:spcAft>
              <a:buClr>
                <a:schemeClr val="lt1"/>
              </a:buClr>
              <a:buSzPts val="5000"/>
              <a:buNone/>
              <a:defRPr b="1" sz="5000">
                <a:solidFill>
                  <a:schemeClr val="lt1"/>
                </a:solidFill>
              </a:defRPr>
            </a:lvl8pPr>
            <a:lvl9pPr lvl="8" algn="ctr">
              <a:spcBef>
                <a:spcPts val="0"/>
              </a:spcBef>
              <a:spcAft>
                <a:spcPts val="0"/>
              </a:spcAft>
              <a:buClr>
                <a:schemeClr val="lt1"/>
              </a:buClr>
              <a:buSzPts val="5000"/>
              <a:buNone/>
              <a:defRPr b="1" sz="5000">
                <a:solidFill>
                  <a:schemeClr val="lt1"/>
                </a:solidFill>
              </a:defRPr>
            </a:lvl9pPr>
          </a:lstStyle>
          <a:p>
            <a:r>
              <a:t>xx%</a:t>
            </a:r>
          </a:p>
        </p:txBody>
      </p:sp>
      <p:sp>
        <p:nvSpPr>
          <p:cNvPr id="308" name="Google Shape;308;p41"/>
          <p:cNvSpPr txBox="1"/>
          <p:nvPr>
            <p:ph idx="2" type="subTitle"/>
          </p:nvPr>
        </p:nvSpPr>
        <p:spPr>
          <a:xfrm>
            <a:off x="713250" y="2701904"/>
            <a:ext cx="7717500" cy="364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9pPr>
          </a:lstStyle>
          <a:p/>
        </p:txBody>
      </p:sp>
      <p:sp>
        <p:nvSpPr>
          <p:cNvPr id="309" name="Google Shape;309;p41"/>
          <p:cNvSpPr txBox="1"/>
          <p:nvPr>
            <p:ph hasCustomPrompt="1" idx="3" type="title"/>
          </p:nvPr>
        </p:nvSpPr>
        <p:spPr>
          <a:xfrm>
            <a:off x="713227" y="2077096"/>
            <a:ext cx="7717500" cy="753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5000"/>
              <a:buNone/>
              <a:defRPr b="1" sz="5000">
                <a:solidFill>
                  <a:schemeClr val="lt1"/>
                </a:solidFill>
              </a:defRPr>
            </a:lvl1pPr>
            <a:lvl2pPr lvl="1" algn="ctr">
              <a:spcBef>
                <a:spcPts val="0"/>
              </a:spcBef>
              <a:spcAft>
                <a:spcPts val="0"/>
              </a:spcAft>
              <a:buClr>
                <a:schemeClr val="lt1"/>
              </a:buClr>
              <a:buSzPts val="5000"/>
              <a:buNone/>
              <a:defRPr b="1" sz="5000">
                <a:solidFill>
                  <a:schemeClr val="lt1"/>
                </a:solidFill>
              </a:defRPr>
            </a:lvl2pPr>
            <a:lvl3pPr lvl="2" algn="ctr">
              <a:spcBef>
                <a:spcPts val="0"/>
              </a:spcBef>
              <a:spcAft>
                <a:spcPts val="0"/>
              </a:spcAft>
              <a:buClr>
                <a:schemeClr val="lt1"/>
              </a:buClr>
              <a:buSzPts val="5000"/>
              <a:buNone/>
              <a:defRPr b="1" sz="5000">
                <a:solidFill>
                  <a:schemeClr val="lt1"/>
                </a:solidFill>
              </a:defRPr>
            </a:lvl3pPr>
            <a:lvl4pPr lvl="3" algn="ctr">
              <a:spcBef>
                <a:spcPts val="0"/>
              </a:spcBef>
              <a:spcAft>
                <a:spcPts val="0"/>
              </a:spcAft>
              <a:buClr>
                <a:schemeClr val="lt1"/>
              </a:buClr>
              <a:buSzPts val="5000"/>
              <a:buNone/>
              <a:defRPr b="1" sz="5000">
                <a:solidFill>
                  <a:schemeClr val="lt1"/>
                </a:solidFill>
              </a:defRPr>
            </a:lvl4pPr>
            <a:lvl5pPr lvl="4" algn="ctr">
              <a:spcBef>
                <a:spcPts val="0"/>
              </a:spcBef>
              <a:spcAft>
                <a:spcPts val="0"/>
              </a:spcAft>
              <a:buClr>
                <a:schemeClr val="lt1"/>
              </a:buClr>
              <a:buSzPts val="5000"/>
              <a:buNone/>
              <a:defRPr b="1" sz="5000">
                <a:solidFill>
                  <a:schemeClr val="lt1"/>
                </a:solidFill>
              </a:defRPr>
            </a:lvl5pPr>
            <a:lvl6pPr lvl="5" algn="ctr">
              <a:spcBef>
                <a:spcPts val="0"/>
              </a:spcBef>
              <a:spcAft>
                <a:spcPts val="0"/>
              </a:spcAft>
              <a:buClr>
                <a:schemeClr val="lt1"/>
              </a:buClr>
              <a:buSzPts val="5000"/>
              <a:buNone/>
              <a:defRPr b="1" sz="5000">
                <a:solidFill>
                  <a:schemeClr val="lt1"/>
                </a:solidFill>
              </a:defRPr>
            </a:lvl6pPr>
            <a:lvl7pPr lvl="6" algn="ctr">
              <a:spcBef>
                <a:spcPts val="0"/>
              </a:spcBef>
              <a:spcAft>
                <a:spcPts val="0"/>
              </a:spcAft>
              <a:buClr>
                <a:schemeClr val="lt1"/>
              </a:buClr>
              <a:buSzPts val="5000"/>
              <a:buNone/>
              <a:defRPr b="1" sz="5000">
                <a:solidFill>
                  <a:schemeClr val="lt1"/>
                </a:solidFill>
              </a:defRPr>
            </a:lvl7pPr>
            <a:lvl8pPr lvl="7" algn="ctr">
              <a:spcBef>
                <a:spcPts val="0"/>
              </a:spcBef>
              <a:spcAft>
                <a:spcPts val="0"/>
              </a:spcAft>
              <a:buClr>
                <a:schemeClr val="lt1"/>
              </a:buClr>
              <a:buSzPts val="5000"/>
              <a:buNone/>
              <a:defRPr b="1" sz="5000">
                <a:solidFill>
                  <a:schemeClr val="lt1"/>
                </a:solidFill>
              </a:defRPr>
            </a:lvl8pPr>
            <a:lvl9pPr lvl="8" algn="ctr">
              <a:spcBef>
                <a:spcPts val="0"/>
              </a:spcBef>
              <a:spcAft>
                <a:spcPts val="0"/>
              </a:spcAft>
              <a:buClr>
                <a:schemeClr val="lt1"/>
              </a:buClr>
              <a:buSzPts val="5000"/>
              <a:buNone/>
              <a:defRPr b="1" sz="5000">
                <a:solidFill>
                  <a:schemeClr val="lt1"/>
                </a:solidFill>
              </a:defRPr>
            </a:lvl9pPr>
          </a:lstStyle>
          <a:p>
            <a:r>
              <a:t>xx%</a:t>
            </a:r>
          </a:p>
        </p:txBody>
      </p:sp>
      <p:sp>
        <p:nvSpPr>
          <p:cNvPr id="310" name="Google Shape;310;p41"/>
          <p:cNvSpPr txBox="1"/>
          <p:nvPr>
            <p:ph idx="4" type="subTitle"/>
          </p:nvPr>
        </p:nvSpPr>
        <p:spPr>
          <a:xfrm>
            <a:off x="713250" y="4139179"/>
            <a:ext cx="7717500" cy="364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1pPr>
            <a:lvl2pPr lvl="1"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2pPr>
            <a:lvl3pPr lvl="2"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3pPr>
            <a:lvl4pPr lvl="3"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4pPr>
            <a:lvl5pPr lvl="4"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5pPr>
            <a:lvl6pPr lvl="5"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6pPr>
            <a:lvl7pPr lvl="6"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7pPr>
            <a:lvl8pPr lvl="7"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8pPr>
            <a:lvl9pPr lvl="8" algn="ctr">
              <a:lnSpc>
                <a:spcPct val="100000"/>
              </a:lnSpc>
              <a:spcBef>
                <a:spcPts val="0"/>
              </a:spcBef>
              <a:spcAft>
                <a:spcPts val="0"/>
              </a:spcAft>
              <a:buClr>
                <a:schemeClr val="lt1"/>
              </a:buClr>
              <a:buSzPts val="1400"/>
              <a:buFont typeface="Didact Gothic"/>
              <a:buNone/>
              <a:defRPr sz="1400">
                <a:solidFill>
                  <a:schemeClr val="lt1"/>
                </a:solidFill>
                <a:latin typeface="Didact Gothic"/>
                <a:ea typeface="Didact Gothic"/>
                <a:cs typeface="Didact Gothic"/>
                <a:sym typeface="Didact Gothic"/>
              </a:defRPr>
            </a:lvl9pPr>
          </a:lstStyle>
          <a:p/>
        </p:txBody>
      </p:sp>
      <p:sp>
        <p:nvSpPr>
          <p:cNvPr id="311" name="Google Shape;311;p41"/>
          <p:cNvSpPr txBox="1"/>
          <p:nvPr>
            <p:ph hasCustomPrompt="1" idx="5" type="title"/>
          </p:nvPr>
        </p:nvSpPr>
        <p:spPr>
          <a:xfrm>
            <a:off x="713227" y="3514371"/>
            <a:ext cx="7717500" cy="753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5000"/>
              <a:buNone/>
              <a:defRPr b="1" sz="5000">
                <a:solidFill>
                  <a:schemeClr val="lt1"/>
                </a:solidFill>
              </a:defRPr>
            </a:lvl1pPr>
            <a:lvl2pPr lvl="1" algn="ctr">
              <a:spcBef>
                <a:spcPts val="0"/>
              </a:spcBef>
              <a:spcAft>
                <a:spcPts val="0"/>
              </a:spcAft>
              <a:buClr>
                <a:schemeClr val="lt1"/>
              </a:buClr>
              <a:buSzPts val="5000"/>
              <a:buNone/>
              <a:defRPr b="1" sz="5000">
                <a:solidFill>
                  <a:schemeClr val="lt1"/>
                </a:solidFill>
              </a:defRPr>
            </a:lvl2pPr>
            <a:lvl3pPr lvl="2" algn="ctr">
              <a:spcBef>
                <a:spcPts val="0"/>
              </a:spcBef>
              <a:spcAft>
                <a:spcPts val="0"/>
              </a:spcAft>
              <a:buClr>
                <a:schemeClr val="lt1"/>
              </a:buClr>
              <a:buSzPts val="5000"/>
              <a:buNone/>
              <a:defRPr b="1" sz="5000">
                <a:solidFill>
                  <a:schemeClr val="lt1"/>
                </a:solidFill>
              </a:defRPr>
            </a:lvl3pPr>
            <a:lvl4pPr lvl="3" algn="ctr">
              <a:spcBef>
                <a:spcPts val="0"/>
              </a:spcBef>
              <a:spcAft>
                <a:spcPts val="0"/>
              </a:spcAft>
              <a:buClr>
                <a:schemeClr val="lt1"/>
              </a:buClr>
              <a:buSzPts val="5000"/>
              <a:buNone/>
              <a:defRPr b="1" sz="5000">
                <a:solidFill>
                  <a:schemeClr val="lt1"/>
                </a:solidFill>
              </a:defRPr>
            </a:lvl4pPr>
            <a:lvl5pPr lvl="4" algn="ctr">
              <a:spcBef>
                <a:spcPts val="0"/>
              </a:spcBef>
              <a:spcAft>
                <a:spcPts val="0"/>
              </a:spcAft>
              <a:buClr>
                <a:schemeClr val="lt1"/>
              </a:buClr>
              <a:buSzPts val="5000"/>
              <a:buNone/>
              <a:defRPr b="1" sz="5000">
                <a:solidFill>
                  <a:schemeClr val="lt1"/>
                </a:solidFill>
              </a:defRPr>
            </a:lvl5pPr>
            <a:lvl6pPr lvl="5" algn="ctr">
              <a:spcBef>
                <a:spcPts val="0"/>
              </a:spcBef>
              <a:spcAft>
                <a:spcPts val="0"/>
              </a:spcAft>
              <a:buClr>
                <a:schemeClr val="lt1"/>
              </a:buClr>
              <a:buSzPts val="5000"/>
              <a:buNone/>
              <a:defRPr b="1" sz="5000">
                <a:solidFill>
                  <a:schemeClr val="lt1"/>
                </a:solidFill>
              </a:defRPr>
            </a:lvl6pPr>
            <a:lvl7pPr lvl="6" algn="ctr">
              <a:spcBef>
                <a:spcPts val="0"/>
              </a:spcBef>
              <a:spcAft>
                <a:spcPts val="0"/>
              </a:spcAft>
              <a:buClr>
                <a:schemeClr val="lt1"/>
              </a:buClr>
              <a:buSzPts val="5000"/>
              <a:buNone/>
              <a:defRPr b="1" sz="5000">
                <a:solidFill>
                  <a:schemeClr val="lt1"/>
                </a:solidFill>
              </a:defRPr>
            </a:lvl7pPr>
            <a:lvl8pPr lvl="7" algn="ctr">
              <a:spcBef>
                <a:spcPts val="0"/>
              </a:spcBef>
              <a:spcAft>
                <a:spcPts val="0"/>
              </a:spcAft>
              <a:buClr>
                <a:schemeClr val="lt1"/>
              </a:buClr>
              <a:buSzPts val="5000"/>
              <a:buNone/>
              <a:defRPr b="1" sz="5000">
                <a:solidFill>
                  <a:schemeClr val="lt1"/>
                </a:solidFill>
              </a:defRPr>
            </a:lvl8pPr>
            <a:lvl9pPr lvl="8" algn="ctr">
              <a:spcBef>
                <a:spcPts val="0"/>
              </a:spcBef>
              <a:spcAft>
                <a:spcPts val="0"/>
              </a:spcAft>
              <a:buClr>
                <a:schemeClr val="lt1"/>
              </a:buClr>
              <a:buSzPts val="5000"/>
              <a:buNone/>
              <a:defRPr b="1" sz="5000">
                <a:solidFill>
                  <a:schemeClr val="lt1"/>
                </a:solidFill>
              </a:defRPr>
            </a:lvl9pPr>
          </a:lstStyle>
          <a:p>
            <a:r>
              <a:t>xx%</a:t>
            </a:r>
          </a:p>
        </p:txBody>
      </p:sp>
      <p:sp>
        <p:nvSpPr>
          <p:cNvPr id="312" name="Google Shape;312;p41"/>
          <p:cNvSpPr/>
          <p:nvPr/>
        </p:nvSpPr>
        <p:spPr>
          <a:xfrm rot="10800000">
            <a:off x="5913650" y="-411375"/>
            <a:ext cx="5264100" cy="2697600"/>
          </a:xfrm>
          <a:prstGeom prst="triangle">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1"/>
          <p:cNvSpPr/>
          <p:nvPr/>
        </p:nvSpPr>
        <p:spPr>
          <a:xfrm>
            <a:off x="-5191825" y="2310500"/>
            <a:ext cx="7403100" cy="37941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1"/>
          <p:cNvSpPr/>
          <p:nvPr/>
        </p:nvSpPr>
        <p:spPr>
          <a:xfrm flipH="1">
            <a:off x="-924100" y="3997950"/>
            <a:ext cx="3329700" cy="1561800"/>
          </a:xfrm>
          <a:prstGeom prst="triangle">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34">
    <p:spTree>
      <p:nvGrpSpPr>
        <p:cNvPr id="315" name="Shape 315"/>
        <p:cNvGrpSpPr/>
        <p:nvPr/>
      </p:nvGrpSpPr>
      <p:grpSpPr>
        <a:xfrm>
          <a:off x="0" y="0"/>
          <a:ext cx="0" cy="0"/>
          <a:chOff x="0" y="0"/>
          <a:chExt cx="0" cy="0"/>
        </a:xfrm>
      </p:grpSpPr>
      <p:sp>
        <p:nvSpPr>
          <p:cNvPr id="316" name="Google Shape;316;p42"/>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317" name="Google Shape;317;p42"/>
          <p:cNvSpPr/>
          <p:nvPr/>
        </p:nvSpPr>
        <p:spPr>
          <a:xfrm>
            <a:off x="-1681400" y="248210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18" name="Google Shape;318;p42"/>
          <p:cNvSpPr/>
          <p:nvPr/>
        </p:nvSpPr>
        <p:spPr>
          <a:xfrm rot="10800000">
            <a:off x="6494725" y="-118225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19" name="Google Shape;319;p42"/>
          <p:cNvSpPr/>
          <p:nvPr/>
        </p:nvSpPr>
        <p:spPr>
          <a:xfrm rot="10800000">
            <a:off x="5454700" y="-1789325"/>
            <a:ext cx="5364900" cy="25164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2"/>
          <p:cNvSpPr txBox="1"/>
          <p:nvPr>
            <p:ph idx="2" type="title"/>
          </p:nvPr>
        </p:nvSpPr>
        <p:spPr>
          <a:xfrm>
            <a:off x="928050" y="3565775"/>
            <a:ext cx="15096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321" name="Google Shape;321;p42"/>
          <p:cNvSpPr txBox="1"/>
          <p:nvPr>
            <p:ph idx="1" type="subTitle"/>
          </p:nvPr>
        </p:nvSpPr>
        <p:spPr>
          <a:xfrm>
            <a:off x="758850" y="3950490"/>
            <a:ext cx="1848000" cy="390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22" name="Google Shape;322;p42"/>
          <p:cNvSpPr txBox="1"/>
          <p:nvPr>
            <p:ph idx="3" type="title"/>
          </p:nvPr>
        </p:nvSpPr>
        <p:spPr>
          <a:xfrm>
            <a:off x="6686827" y="3565775"/>
            <a:ext cx="15096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323" name="Google Shape;323;p42"/>
          <p:cNvSpPr txBox="1"/>
          <p:nvPr>
            <p:ph idx="4" type="subTitle"/>
          </p:nvPr>
        </p:nvSpPr>
        <p:spPr>
          <a:xfrm>
            <a:off x="6517622" y="3950490"/>
            <a:ext cx="1848000" cy="390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24" name="Google Shape;324;p42"/>
          <p:cNvSpPr txBox="1"/>
          <p:nvPr>
            <p:ph idx="5" type="title"/>
          </p:nvPr>
        </p:nvSpPr>
        <p:spPr>
          <a:xfrm>
            <a:off x="3815126" y="3565775"/>
            <a:ext cx="1509600" cy="33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325" name="Google Shape;325;p42"/>
          <p:cNvSpPr txBox="1"/>
          <p:nvPr>
            <p:ph idx="6" type="subTitle"/>
          </p:nvPr>
        </p:nvSpPr>
        <p:spPr>
          <a:xfrm>
            <a:off x="3645921" y="3950490"/>
            <a:ext cx="1848000" cy="390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26" name="Google Shape;326;p42"/>
          <p:cNvSpPr txBox="1"/>
          <p:nvPr>
            <p:ph hasCustomPrompt="1" idx="7" type="title"/>
          </p:nvPr>
        </p:nvSpPr>
        <p:spPr>
          <a:xfrm>
            <a:off x="4006513" y="2497875"/>
            <a:ext cx="1131000" cy="390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2500"/>
              <a:buNone/>
              <a:defRPr b="1" sz="2500">
                <a:solidFill>
                  <a:schemeClr val="dk1"/>
                </a:solidFill>
              </a:defRPr>
            </a:lvl1pPr>
            <a:lvl2pPr lvl="1" algn="ctr">
              <a:spcBef>
                <a:spcPts val="0"/>
              </a:spcBef>
              <a:spcAft>
                <a:spcPts val="0"/>
              </a:spcAft>
              <a:buClr>
                <a:schemeClr val="dk1"/>
              </a:buClr>
              <a:buSzPts val="2500"/>
              <a:buNone/>
              <a:defRPr b="1" sz="2500">
                <a:solidFill>
                  <a:schemeClr val="dk1"/>
                </a:solidFill>
              </a:defRPr>
            </a:lvl2pPr>
            <a:lvl3pPr lvl="2" algn="ctr">
              <a:spcBef>
                <a:spcPts val="0"/>
              </a:spcBef>
              <a:spcAft>
                <a:spcPts val="0"/>
              </a:spcAft>
              <a:buClr>
                <a:schemeClr val="dk1"/>
              </a:buClr>
              <a:buSzPts val="2500"/>
              <a:buNone/>
              <a:defRPr b="1" sz="2500">
                <a:solidFill>
                  <a:schemeClr val="dk1"/>
                </a:solidFill>
              </a:defRPr>
            </a:lvl3pPr>
            <a:lvl4pPr lvl="3" algn="ctr">
              <a:spcBef>
                <a:spcPts val="0"/>
              </a:spcBef>
              <a:spcAft>
                <a:spcPts val="0"/>
              </a:spcAft>
              <a:buClr>
                <a:schemeClr val="dk1"/>
              </a:buClr>
              <a:buSzPts val="2500"/>
              <a:buNone/>
              <a:defRPr b="1" sz="2500">
                <a:solidFill>
                  <a:schemeClr val="dk1"/>
                </a:solidFill>
              </a:defRPr>
            </a:lvl4pPr>
            <a:lvl5pPr lvl="4" algn="ctr">
              <a:spcBef>
                <a:spcPts val="0"/>
              </a:spcBef>
              <a:spcAft>
                <a:spcPts val="0"/>
              </a:spcAft>
              <a:buClr>
                <a:schemeClr val="dk1"/>
              </a:buClr>
              <a:buSzPts val="2500"/>
              <a:buNone/>
              <a:defRPr b="1" sz="2500">
                <a:solidFill>
                  <a:schemeClr val="dk1"/>
                </a:solidFill>
              </a:defRPr>
            </a:lvl5pPr>
            <a:lvl6pPr lvl="5" algn="ctr">
              <a:spcBef>
                <a:spcPts val="0"/>
              </a:spcBef>
              <a:spcAft>
                <a:spcPts val="0"/>
              </a:spcAft>
              <a:buClr>
                <a:schemeClr val="dk1"/>
              </a:buClr>
              <a:buSzPts val="2500"/>
              <a:buNone/>
              <a:defRPr b="1" sz="2500">
                <a:solidFill>
                  <a:schemeClr val="dk1"/>
                </a:solidFill>
              </a:defRPr>
            </a:lvl6pPr>
            <a:lvl7pPr lvl="6" algn="ctr">
              <a:spcBef>
                <a:spcPts val="0"/>
              </a:spcBef>
              <a:spcAft>
                <a:spcPts val="0"/>
              </a:spcAft>
              <a:buClr>
                <a:schemeClr val="dk1"/>
              </a:buClr>
              <a:buSzPts val="2500"/>
              <a:buNone/>
              <a:defRPr b="1" sz="2500">
                <a:solidFill>
                  <a:schemeClr val="dk1"/>
                </a:solidFill>
              </a:defRPr>
            </a:lvl7pPr>
            <a:lvl8pPr lvl="7" algn="ctr">
              <a:spcBef>
                <a:spcPts val="0"/>
              </a:spcBef>
              <a:spcAft>
                <a:spcPts val="0"/>
              </a:spcAft>
              <a:buClr>
                <a:schemeClr val="dk1"/>
              </a:buClr>
              <a:buSzPts val="2500"/>
              <a:buNone/>
              <a:defRPr b="1" sz="2500">
                <a:solidFill>
                  <a:schemeClr val="dk1"/>
                </a:solidFill>
              </a:defRPr>
            </a:lvl8pPr>
            <a:lvl9pPr lvl="8" algn="ctr">
              <a:spcBef>
                <a:spcPts val="0"/>
              </a:spcBef>
              <a:spcAft>
                <a:spcPts val="0"/>
              </a:spcAft>
              <a:buClr>
                <a:schemeClr val="dk1"/>
              </a:buClr>
              <a:buSzPts val="2500"/>
              <a:buNone/>
              <a:defRPr b="1" sz="2500">
                <a:solidFill>
                  <a:schemeClr val="dk1"/>
                </a:solidFill>
              </a:defRPr>
            </a:lvl9pPr>
          </a:lstStyle>
          <a:p>
            <a:r>
              <a:t>xx%</a:t>
            </a:r>
          </a:p>
        </p:txBody>
      </p:sp>
      <p:sp>
        <p:nvSpPr>
          <p:cNvPr id="327" name="Google Shape;327;p42"/>
          <p:cNvSpPr txBox="1"/>
          <p:nvPr>
            <p:ph hasCustomPrompt="1" idx="8" type="title"/>
          </p:nvPr>
        </p:nvSpPr>
        <p:spPr>
          <a:xfrm>
            <a:off x="1117350" y="2497873"/>
            <a:ext cx="1131000" cy="390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2500"/>
              <a:buNone/>
              <a:defRPr b="1" sz="2500">
                <a:solidFill>
                  <a:schemeClr val="dk1"/>
                </a:solidFill>
              </a:defRPr>
            </a:lvl1pPr>
            <a:lvl2pPr lvl="1" algn="ctr">
              <a:spcBef>
                <a:spcPts val="0"/>
              </a:spcBef>
              <a:spcAft>
                <a:spcPts val="0"/>
              </a:spcAft>
              <a:buClr>
                <a:schemeClr val="dk1"/>
              </a:buClr>
              <a:buSzPts val="2500"/>
              <a:buNone/>
              <a:defRPr b="1" sz="2500">
                <a:solidFill>
                  <a:schemeClr val="dk1"/>
                </a:solidFill>
              </a:defRPr>
            </a:lvl2pPr>
            <a:lvl3pPr lvl="2" algn="ctr">
              <a:spcBef>
                <a:spcPts val="0"/>
              </a:spcBef>
              <a:spcAft>
                <a:spcPts val="0"/>
              </a:spcAft>
              <a:buClr>
                <a:schemeClr val="dk1"/>
              </a:buClr>
              <a:buSzPts val="2500"/>
              <a:buNone/>
              <a:defRPr b="1" sz="2500">
                <a:solidFill>
                  <a:schemeClr val="dk1"/>
                </a:solidFill>
              </a:defRPr>
            </a:lvl3pPr>
            <a:lvl4pPr lvl="3" algn="ctr">
              <a:spcBef>
                <a:spcPts val="0"/>
              </a:spcBef>
              <a:spcAft>
                <a:spcPts val="0"/>
              </a:spcAft>
              <a:buClr>
                <a:schemeClr val="dk1"/>
              </a:buClr>
              <a:buSzPts val="2500"/>
              <a:buNone/>
              <a:defRPr b="1" sz="2500">
                <a:solidFill>
                  <a:schemeClr val="dk1"/>
                </a:solidFill>
              </a:defRPr>
            </a:lvl4pPr>
            <a:lvl5pPr lvl="4" algn="ctr">
              <a:spcBef>
                <a:spcPts val="0"/>
              </a:spcBef>
              <a:spcAft>
                <a:spcPts val="0"/>
              </a:spcAft>
              <a:buClr>
                <a:schemeClr val="dk1"/>
              </a:buClr>
              <a:buSzPts val="2500"/>
              <a:buNone/>
              <a:defRPr b="1" sz="2500">
                <a:solidFill>
                  <a:schemeClr val="dk1"/>
                </a:solidFill>
              </a:defRPr>
            </a:lvl5pPr>
            <a:lvl6pPr lvl="5" algn="ctr">
              <a:spcBef>
                <a:spcPts val="0"/>
              </a:spcBef>
              <a:spcAft>
                <a:spcPts val="0"/>
              </a:spcAft>
              <a:buClr>
                <a:schemeClr val="dk1"/>
              </a:buClr>
              <a:buSzPts val="2500"/>
              <a:buNone/>
              <a:defRPr b="1" sz="2500">
                <a:solidFill>
                  <a:schemeClr val="dk1"/>
                </a:solidFill>
              </a:defRPr>
            </a:lvl6pPr>
            <a:lvl7pPr lvl="6" algn="ctr">
              <a:spcBef>
                <a:spcPts val="0"/>
              </a:spcBef>
              <a:spcAft>
                <a:spcPts val="0"/>
              </a:spcAft>
              <a:buClr>
                <a:schemeClr val="dk1"/>
              </a:buClr>
              <a:buSzPts val="2500"/>
              <a:buNone/>
              <a:defRPr b="1" sz="2500">
                <a:solidFill>
                  <a:schemeClr val="dk1"/>
                </a:solidFill>
              </a:defRPr>
            </a:lvl7pPr>
            <a:lvl8pPr lvl="7" algn="ctr">
              <a:spcBef>
                <a:spcPts val="0"/>
              </a:spcBef>
              <a:spcAft>
                <a:spcPts val="0"/>
              </a:spcAft>
              <a:buClr>
                <a:schemeClr val="dk1"/>
              </a:buClr>
              <a:buSzPts val="2500"/>
              <a:buNone/>
              <a:defRPr b="1" sz="2500">
                <a:solidFill>
                  <a:schemeClr val="dk1"/>
                </a:solidFill>
              </a:defRPr>
            </a:lvl8pPr>
            <a:lvl9pPr lvl="8" algn="ctr">
              <a:spcBef>
                <a:spcPts val="0"/>
              </a:spcBef>
              <a:spcAft>
                <a:spcPts val="0"/>
              </a:spcAft>
              <a:buClr>
                <a:schemeClr val="dk1"/>
              </a:buClr>
              <a:buSzPts val="2500"/>
              <a:buNone/>
              <a:defRPr b="1" sz="2500">
                <a:solidFill>
                  <a:schemeClr val="dk1"/>
                </a:solidFill>
              </a:defRPr>
            </a:lvl9pPr>
          </a:lstStyle>
          <a:p>
            <a:r>
              <a:t>xx%</a:t>
            </a:r>
          </a:p>
        </p:txBody>
      </p:sp>
      <p:sp>
        <p:nvSpPr>
          <p:cNvPr id="328" name="Google Shape;328;p42"/>
          <p:cNvSpPr txBox="1"/>
          <p:nvPr>
            <p:ph hasCustomPrompt="1" idx="9" type="title"/>
          </p:nvPr>
        </p:nvSpPr>
        <p:spPr>
          <a:xfrm>
            <a:off x="6876113" y="2497873"/>
            <a:ext cx="1131000" cy="390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2500"/>
              <a:buNone/>
              <a:defRPr b="1" sz="2500">
                <a:solidFill>
                  <a:schemeClr val="dk1"/>
                </a:solidFill>
              </a:defRPr>
            </a:lvl1pPr>
            <a:lvl2pPr lvl="1" algn="ctr">
              <a:spcBef>
                <a:spcPts val="0"/>
              </a:spcBef>
              <a:spcAft>
                <a:spcPts val="0"/>
              </a:spcAft>
              <a:buClr>
                <a:schemeClr val="dk1"/>
              </a:buClr>
              <a:buSzPts val="2500"/>
              <a:buNone/>
              <a:defRPr b="1" sz="2500">
                <a:solidFill>
                  <a:schemeClr val="dk1"/>
                </a:solidFill>
              </a:defRPr>
            </a:lvl2pPr>
            <a:lvl3pPr lvl="2" algn="ctr">
              <a:spcBef>
                <a:spcPts val="0"/>
              </a:spcBef>
              <a:spcAft>
                <a:spcPts val="0"/>
              </a:spcAft>
              <a:buClr>
                <a:schemeClr val="dk1"/>
              </a:buClr>
              <a:buSzPts val="2500"/>
              <a:buNone/>
              <a:defRPr b="1" sz="2500">
                <a:solidFill>
                  <a:schemeClr val="dk1"/>
                </a:solidFill>
              </a:defRPr>
            </a:lvl3pPr>
            <a:lvl4pPr lvl="3" algn="ctr">
              <a:spcBef>
                <a:spcPts val="0"/>
              </a:spcBef>
              <a:spcAft>
                <a:spcPts val="0"/>
              </a:spcAft>
              <a:buClr>
                <a:schemeClr val="dk1"/>
              </a:buClr>
              <a:buSzPts val="2500"/>
              <a:buNone/>
              <a:defRPr b="1" sz="2500">
                <a:solidFill>
                  <a:schemeClr val="dk1"/>
                </a:solidFill>
              </a:defRPr>
            </a:lvl4pPr>
            <a:lvl5pPr lvl="4" algn="ctr">
              <a:spcBef>
                <a:spcPts val="0"/>
              </a:spcBef>
              <a:spcAft>
                <a:spcPts val="0"/>
              </a:spcAft>
              <a:buClr>
                <a:schemeClr val="dk1"/>
              </a:buClr>
              <a:buSzPts val="2500"/>
              <a:buNone/>
              <a:defRPr b="1" sz="2500">
                <a:solidFill>
                  <a:schemeClr val="dk1"/>
                </a:solidFill>
              </a:defRPr>
            </a:lvl5pPr>
            <a:lvl6pPr lvl="5" algn="ctr">
              <a:spcBef>
                <a:spcPts val="0"/>
              </a:spcBef>
              <a:spcAft>
                <a:spcPts val="0"/>
              </a:spcAft>
              <a:buClr>
                <a:schemeClr val="dk1"/>
              </a:buClr>
              <a:buSzPts val="2500"/>
              <a:buNone/>
              <a:defRPr b="1" sz="2500">
                <a:solidFill>
                  <a:schemeClr val="dk1"/>
                </a:solidFill>
              </a:defRPr>
            </a:lvl6pPr>
            <a:lvl7pPr lvl="6" algn="ctr">
              <a:spcBef>
                <a:spcPts val="0"/>
              </a:spcBef>
              <a:spcAft>
                <a:spcPts val="0"/>
              </a:spcAft>
              <a:buClr>
                <a:schemeClr val="dk1"/>
              </a:buClr>
              <a:buSzPts val="2500"/>
              <a:buNone/>
              <a:defRPr b="1" sz="2500">
                <a:solidFill>
                  <a:schemeClr val="dk1"/>
                </a:solidFill>
              </a:defRPr>
            </a:lvl7pPr>
            <a:lvl8pPr lvl="7" algn="ctr">
              <a:spcBef>
                <a:spcPts val="0"/>
              </a:spcBef>
              <a:spcAft>
                <a:spcPts val="0"/>
              </a:spcAft>
              <a:buClr>
                <a:schemeClr val="dk1"/>
              </a:buClr>
              <a:buSzPts val="2500"/>
              <a:buNone/>
              <a:defRPr b="1" sz="2500">
                <a:solidFill>
                  <a:schemeClr val="dk1"/>
                </a:solidFill>
              </a:defRPr>
            </a:lvl8pPr>
            <a:lvl9pPr lvl="8" algn="ctr">
              <a:spcBef>
                <a:spcPts val="0"/>
              </a:spcBef>
              <a:spcAft>
                <a:spcPts val="0"/>
              </a:spcAft>
              <a:buClr>
                <a:schemeClr val="dk1"/>
              </a:buClr>
              <a:buSzPts val="2500"/>
              <a:buNone/>
              <a:defRPr b="1" sz="2500">
                <a:solidFill>
                  <a:schemeClr val="dk1"/>
                </a:solidFill>
              </a:defRPr>
            </a:lvl9pPr>
          </a:lstStyle>
          <a:p>
            <a:r>
              <a:t>xx%</a:t>
            </a: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8">
    <p:bg>
      <p:bgPr>
        <a:solidFill>
          <a:schemeClr val="dk1"/>
        </a:solidFill>
      </p:bgPr>
    </p:bg>
    <p:spTree>
      <p:nvGrpSpPr>
        <p:cNvPr id="329" name="Shape 329"/>
        <p:cNvGrpSpPr/>
        <p:nvPr/>
      </p:nvGrpSpPr>
      <p:grpSpPr>
        <a:xfrm>
          <a:off x="0" y="0"/>
          <a:ext cx="0" cy="0"/>
          <a:chOff x="0" y="0"/>
          <a:chExt cx="0" cy="0"/>
        </a:xfrm>
      </p:grpSpPr>
      <p:sp>
        <p:nvSpPr>
          <p:cNvPr id="330" name="Google Shape;330;p43"/>
          <p:cNvSpPr/>
          <p:nvPr/>
        </p:nvSpPr>
        <p:spPr>
          <a:xfrm>
            <a:off x="4165600" y="2820426"/>
            <a:ext cx="8077200" cy="3875700"/>
          </a:xfrm>
          <a:prstGeom prst="triangle">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idact Gothic"/>
              <a:ea typeface="Didact Gothic"/>
              <a:cs typeface="Didact Gothic"/>
              <a:sym typeface="Didact Gothic"/>
            </a:endParaRPr>
          </a:p>
        </p:txBody>
      </p:sp>
      <p:sp>
        <p:nvSpPr>
          <p:cNvPr id="331" name="Google Shape;331;p43"/>
          <p:cNvSpPr/>
          <p:nvPr/>
        </p:nvSpPr>
        <p:spPr>
          <a:xfrm rot="10800000">
            <a:off x="-1006525" y="-294700"/>
            <a:ext cx="4029300" cy="19335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3"/>
          <p:cNvSpPr txBox="1"/>
          <p:nvPr>
            <p:ph type="title"/>
          </p:nvPr>
        </p:nvSpPr>
        <p:spPr>
          <a:xfrm>
            <a:off x="713250" y="672738"/>
            <a:ext cx="7717500" cy="1296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lt1"/>
              </a:buClr>
              <a:buSzPts val="2500"/>
              <a:buNone/>
              <a:defRPr b="1" sz="5000">
                <a:solidFill>
                  <a:schemeClr val="accent5"/>
                </a:solidFill>
              </a:defRPr>
            </a:lvl1pPr>
            <a:lvl2pPr lvl="1">
              <a:spcBef>
                <a:spcPts val="0"/>
              </a:spcBef>
              <a:spcAft>
                <a:spcPts val="0"/>
              </a:spcAft>
              <a:buClr>
                <a:schemeClr val="lt1"/>
              </a:buClr>
              <a:buSzPts val="2500"/>
              <a:buNone/>
              <a:defRPr b="1">
                <a:solidFill>
                  <a:schemeClr val="lt1"/>
                </a:solidFill>
              </a:defRPr>
            </a:lvl2pPr>
            <a:lvl3pPr lvl="2">
              <a:spcBef>
                <a:spcPts val="0"/>
              </a:spcBef>
              <a:spcAft>
                <a:spcPts val="0"/>
              </a:spcAft>
              <a:buClr>
                <a:schemeClr val="lt1"/>
              </a:buClr>
              <a:buSzPts val="2500"/>
              <a:buNone/>
              <a:defRPr b="1">
                <a:solidFill>
                  <a:schemeClr val="lt1"/>
                </a:solidFill>
              </a:defRPr>
            </a:lvl3pPr>
            <a:lvl4pPr lvl="3">
              <a:spcBef>
                <a:spcPts val="0"/>
              </a:spcBef>
              <a:spcAft>
                <a:spcPts val="0"/>
              </a:spcAft>
              <a:buClr>
                <a:schemeClr val="lt1"/>
              </a:buClr>
              <a:buSzPts val="2500"/>
              <a:buNone/>
              <a:defRPr b="1">
                <a:solidFill>
                  <a:schemeClr val="lt1"/>
                </a:solidFill>
              </a:defRPr>
            </a:lvl4pPr>
            <a:lvl5pPr lvl="4">
              <a:spcBef>
                <a:spcPts val="0"/>
              </a:spcBef>
              <a:spcAft>
                <a:spcPts val="0"/>
              </a:spcAft>
              <a:buClr>
                <a:schemeClr val="lt1"/>
              </a:buClr>
              <a:buSzPts val="2500"/>
              <a:buNone/>
              <a:defRPr b="1">
                <a:solidFill>
                  <a:schemeClr val="lt1"/>
                </a:solidFill>
              </a:defRPr>
            </a:lvl5pPr>
            <a:lvl6pPr lvl="5">
              <a:spcBef>
                <a:spcPts val="0"/>
              </a:spcBef>
              <a:spcAft>
                <a:spcPts val="0"/>
              </a:spcAft>
              <a:buClr>
                <a:schemeClr val="lt1"/>
              </a:buClr>
              <a:buSzPts val="2500"/>
              <a:buNone/>
              <a:defRPr b="1">
                <a:solidFill>
                  <a:schemeClr val="lt1"/>
                </a:solidFill>
              </a:defRPr>
            </a:lvl6pPr>
            <a:lvl7pPr lvl="6">
              <a:spcBef>
                <a:spcPts val="0"/>
              </a:spcBef>
              <a:spcAft>
                <a:spcPts val="0"/>
              </a:spcAft>
              <a:buClr>
                <a:schemeClr val="lt1"/>
              </a:buClr>
              <a:buSzPts val="2500"/>
              <a:buNone/>
              <a:defRPr b="1">
                <a:solidFill>
                  <a:schemeClr val="lt1"/>
                </a:solidFill>
              </a:defRPr>
            </a:lvl7pPr>
            <a:lvl8pPr lvl="7">
              <a:spcBef>
                <a:spcPts val="0"/>
              </a:spcBef>
              <a:spcAft>
                <a:spcPts val="0"/>
              </a:spcAft>
              <a:buClr>
                <a:schemeClr val="lt1"/>
              </a:buClr>
              <a:buSzPts val="2500"/>
              <a:buNone/>
              <a:defRPr b="1">
                <a:solidFill>
                  <a:schemeClr val="lt1"/>
                </a:solidFill>
              </a:defRPr>
            </a:lvl8pPr>
            <a:lvl9pPr lvl="8">
              <a:spcBef>
                <a:spcPts val="0"/>
              </a:spcBef>
              <a:spcAft>
                <a:spcPts val="0"/>
              </a:spcAft>
              <a:buClr>
                <a:schemeClr val="lt1"/>
              </a:buClr>
              <a:buSzPts val="2500"/>
              <a:buNone/>
              <a:defRPr b="1">
                <a:solidFill>
                  <a:schemeClr val="lt1"/>
                </a:solidFill>
              </a:defRPr>
            </a:lvl9pPr>
          </a:lstStyle>
          <a:p/>
        </p:txBody>
      </p:sp>
      <p:sp>
        <p:nvSpPr>
          <p:cNvPr id="333" name="Google Shape;333;p43"/>
          <p:cNvSpPr txBox="1"/>
          <p:nvPr>
            <p:ph idx="1" type="body"/>
          </p:nvPr>
        </p:nvSpPr>
        <p:spPr>
          <a:xfrm>
            <a:off x="3068250" y="2129523"/>
            <a:ext cx="3007500" cy="6909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1pPr>
            <a:lvl2pPr indent="-317500" lvl="1" marL="9144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2pPr>
            <a:lvl3pPr indent="-317500" lvl="2" marL="13716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3pPr>
            <a:lvl4pPr indent="-317500" lvl="3" marL="18288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4pPr>
            <a:lvl5pPr indent="-317500" lvl="4" marL="22860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5pPr>
            <a:lvl6pPr indent="-317500" lvl="5" marL="27432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6pPr>
            <a:lvl7pPr indent="-317500" lvl="6" marL="32004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7pPr>
            <a:lvl8pPr indent="-317500" lvl="7" marL="36576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8pPr>
            <a:lvl9pPr indent="-317500" lvl="8" marL="4114800">
              <a:spcBef>
                <a:spcPts val="0"/>
              </a:spcBef>
              <a:spcAft>
                <a:spcPts val="0"/>
              </a:spcAft>
              <a:buClr>
                <a:schemeClr val="lt1"/>
              </a:buClr>
              <a:buSzPts val="1400"/>
              <a:buFont typeface="Didact Gothic"/>
              <a:buChar char="■"/>
              <a:defRPr>
                <a:solidFill>
                  <a:schemeClr val="lt1"/>
                </a:solidFill>
                <a:latin typeface="Didact Gothic"/>
                <a:ea typeface="Didact Gothic"/>
                <a:cs typeface="Didact Gothic"/>
                <a:sym typeface="Didact Gothic"/>
              </a:defRPr>
            </a:lvl9pPr>
          </a:lstStyle>
          <a:p/>
        </p:txBody>
      </p:sp>
      <p:sp>
        <p:nvSpPr>
          <p:cNvPr id="334" name="Google Shape;334;p43"/>
          <p:cNvSpPr txBox="1"/>
          <p:nvPr/>
        </p:nvSpPr>
        <p:spPr>
          <a:xfrm>
            <a:off x="2483550" y="3392650"/>
            <a:ext cx="4176900" cy="690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latin typeface="Didact Gothic"/>
                <a:ea typeface="Didact Gothic"/>
                <a:cs typeface="Didact Gothic"/>
                <a:sym typeface="Didact Gothic"/>
              </a:rPr>
              <a:t>CREDITS: This presentation template was created by </a:t>
            </a:r>
            <a:r>
              <a:rPr b="1" lang="en" sz="1100">
                <a:solidFill>
                  <a:schemeClr val="lt1"/>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en" sz="1100">
                <a:solidFill>
                  <a:schemeClr val="lt1"/>
                </a:solidFill>
                <a:latin typeface="Didact Gothic"/>
                <a:ea typeface="Didact Gothic"/>
                <a:cs typeface="Didact Gothic"/>
                <a:sym typeface="Didact Gothic"/>
              </a:rPr>
              <a:t>, including icons, infographics &amp; images by </a:t>
            </a:r>
            <a:r>
              <a:rPr b="1" lang="en" sz="1100">
                <a:solidFill>
                  <a:schemeClr val="lt1"/>
                </a:solidFill>
                <a:uFill>
                  <a:noFill/>
                </a:uFill>
                <a:latin typeface="Didact Gothic"/>
                <a:ea typeface="Didact Gothic"/>
                <a:cs typeface="Didact Gothic"/>
                <a:sym typeface="Didact Gothic"/>
                <a:hlinkClick r:id="rId3">
                  <a:extLst>
                    <a:ext uri="{A12FA001-AC4F-418D-AE19-62706E023703}">
                      <ahyp:hlinkClr val="tx"/>
                    </a:ext>
                  </a:extLst>
                </a:hlinkClick>
              </a:rPr>
              <a:t>Freepik</a:t>
            </a:r>
            <a:r>
              <a:rPr lang="en" sz="1100">
                <a:solidFill>
                  <a:schemeClr val="lt1"/>
                </a:solidFill>
                <a:latin typeface="Didact Gothic"/>
                <a:ea typeface="Didact Gothic"/>
                <a:cs typeface="Didact Gothic"/>
                <a:sym typeface="Didact Gothic"/>
              </a:rPr>
              <a:t> </a:t>
            </a:r>
            <a:endParaRPr sz="1100">
              <a:solidFill>
                <a:schemeClr val="lt1"/>
              </a:solidFill>
              <a:latin typeface="Didact Gothic"/>
              <a:ea typeface="Didact Gothic"/>
              <a:cs typeface="Didact Gothic"/>
              <a:sym typeface="Didact Gothic"/>
            </a:endParaRPr>
          </a:p>
        </p:txBody>
      </p:sp>
      <p:sp>
        <p:nvSpPr>
          <p:cNvPr id="335" name="Google Shape;335;p43"/>
          <p:cNvSpPr txBox="1"/>
          <p:nvPr>
            <p:ph idx="2" type="subTitle"/>
          </p:nvPr>
        </p:nvSpPr>
        <p:spPr>
          <a:xfrm>
            <a:off x="3069175" y="1843125"/>
            <a:ext cx="3007500" cy="429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1pPr>
            <a:lvl2pPr lvl="1"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2pPr>
            <a:lvl3pPr lvl="2"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3pPr>
            <a:lvl4pPr lvl="3"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4pPr>
            <a:lvl5pPr lvl="4"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5pPr>
            <a:lvl6pPr lvl="5"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6pPr>
            <a:lvl7pPr lvl="6"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7pPr>
            <a:lvl8pPr lvl="7"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8pPr>
            <a:lvl9pPr lvl="8" algn="ctr">
              <a:spcBef>
                <a:spcPts val="0"/>
              </a:spcBef>
              <a:spcAft>
                <a:spcPts val="0"/>
              </a:spcAft>
              <a:buClr>
                <a:schemeClr val="lt1"/>
              </a:buClr>
              <a:buSzPts val="1400"/>
              <a:buFont typeface="Didact Gothic"/>
              <a:buNone/>
              <a:defRPr>
                <a:solidFill>
                  <a:schemeClr val="lt1"/>
                </a:solidFill>
                <a:latin typeface="Didact Gothic"/>
                <a:ea typeface="Didact Gothic"/>
                <a:cs typeface="Didact Gothic"/>
                <a:sym typeface="Didact Gothic"/>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_1">
    <p:bg>
      <p:bgPr>
        <a:solidFill>
          <a:schemeClr val="accent5"/>
        </a:solidFill>
      </p:bgPr>
    </p:bg>
    <p:spTree>
      <p:nvGrpSpPr>
        <p:cNvPr id="336" name="Shape 336"/>
        <p:cNvGrpSpPr/>
        <p:nvPr/>
      </p:nvGrpSpPr>
      <p:grpSpPr>
        <a:xfrm>
          <a:off x="0" y="0"/>
          <a:ext cx="0" cy="0"/>
          <a:chOff x="0" y="0"/>
          <a:chExt cx="0" cy="0"/>
        </a:xfrm>
      </p:grpSpPr>
      <p:sp>
        <p:nvSpPr>
          <p:cNvPr id="337" name="Google Shape;337;p44"/>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338" name="Google Shape;338;p44"/>
          <p:cNvSpPr/>
          <p:nvPr/>
        </p:nvSpPr>
        <p:spPr>
          <a:xfrm flipH="1">
            <a:off x="7413700" y="2482100"/>
            <a:ext cx="3405900" cy="33024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39" name="Google Shape;339;p44"/>
          <p:cNvSpPr/>
          <p:nvPr/>
        </p:nvSpPr>
        <p:spPr>
          <a:xfrm flipH="1" rot="10800000">
            <a:off x="-924550" y="-1354075"/>
            <a:ext cx="3405900" cy="33024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40" name="Google Shape;340;p44"/>
          <p:cNvSpPr/>
          <p:nvPr/>
        </p:nvSpPr>
        <p:spPr>
          <a:xfrm flipH="1" rot="10800000">
            <a:off x="-1996725" y="-1985675"/>
            <a:ext cx="5364900" cy="2516400"/>
          </a:xfrm>
          <a:prstGeom prst="triangle">
            <a:avLst>
              <a:gd fmla="val 50000"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4"/>
          <p:cNvSpPr txBox="1"/>
          <p:nvPr>
            <p:ph idx="1" type="body"/>
          </p:nvPr>
        </p:nvSpPr>
        <p:spPr>
          <a:xfrm>
            <a:off x="713225" y="1424150"/>
            <a:ext cx="7710900" cy="3259800"/>
          </a:xfrm>
          <a:prstGeom prst="rect">
            <a:avLst/>
          </a:prstGeom>
        </p:spPr>
        <p:txBody>
          <a:bodyPr anchorCtr="0" anchor="t" bIns="91425" lIns="91425" spcFirstLastPara="1" rIns="91425" wrap="square" tIns="91425">
            <a:noAutofit/>
          </a:bodyPr>
          <a:lstStyle>
            <a:lvl1pPr indent="-317500" lvl="0" marL="457200" marR="50800">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indent="-317500" lvl="1" marL="914400">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indent="-317500" lvl="2" marL="13716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indent="-317500" lvl="3" marL="18288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indent="-317500" lvl="4" marL="22860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indent="-317500" lvl="5" marL="27432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indent="-317500" lvl="6" marL="32004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indent="-317500" lvl="7" marL="36576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indent="-317500" lvl="8" marL="4114800">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SECTION_HEADER_3">
    <p:bg>
      <p:bgPr>
        <a:solidFill>
          <a:schemeClr val="accent5"/>
        </a:solidFill>
      </p:bgPr>
    </p:bg>
    <p:spTree>
      <p:nvGrpSpPr>
        <p:cNvPr id="342" name="Shape 342"/>
        <p:cNvGrpSpPr/>
        <p:nvPr/>
      </p:nvGrpSpPr>
      <p:grpSpPr>
        <a:xfrm>
          <a:off x="0" y="0"/>
          <a:ext cx="0" cy="0"/>
          <a:chOff x="0" y="0"/>
          <a:chExt cx="0" cy="0"/>
        </a:xfrm>
      </p:grpSpPr>
      <p:sp>
        <p:nvSpPr>
          <p:cNvPr id="343" name="Google Shape;343;p45"/>
          <p:cNvSpPr txBox="1"/>
          <p:nvPr>
            <p:ph type="title"/>
          </p:nvPr>
        </p:nvSpPr>
        <p:spPr>
          <a:xfrm>
            <a:off x="4572000" y="1737675"/>
            <a:ext cx="3636600" cy="13815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dk1"/>
              </a:buClr>
              <a:buSzPts val="3600"/>
              <a:buNone/>
              <a:defRPr b="1" sz="3400">
                <a:solidFill>
                  <a:schemeClr val="dk1"/>
                </a:solidFill>
              </a:defRPr>
            </a:lvl1pPr>
            <a:lvl2pPr lvl="1" algn="r">
              <a:spcBef>
                <a:spcPts val="0"/>
              </a:spcBef>
              <a:spcAft>
                <a:spcPts val="0"/>
              </a:spcAft>
              <a:buClr>
                <a:schemeClr val="dk1"/>
              </a:buClr>
              <a:buSzPts val="3600"/>
              <a:buNone/>
              <a:defRPr b="1" sz="3600">
                <a:solidFill>
                  <a:schemeClr val="dk1"/>
                </a:solidFill>
              </a:defRPr>
            </a:lvl2pPr>
            <a:lvl3pPr lvl="2" algn="r">
              <a:spcBef>
                <a:spcPts val="0"/>
              </a:spcBef>
              <a:spcAft>
                <a:spcPts val="0"/>
              </a:spcAft>
              <a:buClr>
                <a:schemeClr val="dk1"/>
              </a:buClr>
              <a:buSzPts val="3600"/>
              <a:buNone/>
              <a:defRPr b="1" sz="3600">
                <a:solidFill>
                  <a:schemeClr val="dk1"/>
                </a:solidFill>
              </a:defRPr>
            </a:lvl3pPr>
            <a:lvl4pPr lvl="3" algn="r">
              <a:spcBef>
                <a:spcPts val="0"/>
              </a:spcBef>
              <a:spcAft>
                <a:spcPts val="0"/>
              </a:spcAft>
              <a:buClr>
                <a:schemeClr val="dk1"/>
              </a:buClr>
              <a:buSzPts val="3600"/>
              <a:buNone/>
              <a:defRPr b="1" sz="3600">
                <a:solidFill>
                  <a:schemeClr val="dk1"/>
                </a:solidFill>
              </a:defRPr>
            </a:lvl4pPr>
            <a:lvl5pPr lvl="4" algn="r">
              <a:spcBef>
                <a:spcPts val="0"/>
              </a:spcBef>
              <a:spcAft>
                <a:spcPts val="0"/>
              </a:spcAft>
              <a:buClr>
                <a:schemeClr val="dk1"/>
              </a:buClr>
              <a:buSzPts val="3600"/>
              <a:buNone/>
              <a:defRPr b="1" sz="3600">
                <a:solidFill>
                  <a:schemeClr val="dk1"/>
                </a:solidFill>
              </a:defRPr>
            </a:lvl5pPr>
            <a:lvl6pPr lvl="5" algn="r">
              <a:spcBef>
                <a:spcPts val="0"/>
              </a:spcBef>
              <a:spcAft>
                <a:spcPts val="0"/>
              </a:spcAft>
              <a:buClr>
                <a:schemeClr val="dk1"/>
              </a:buClr>
              <a:buSzPts val="3600"/>
              <a:buNone/>
              <a:defRPr b="1" sz="3600">
                <a:solidFill>
                  <a:schemeClr val="dk1"/>
                </a:solidFill>
              </a:defRPr>
            </a:lvl6pPr>
            <a:lvl7pPr lvl="6" algn="r">
              <a:spcBef>
                <a:spcPts val="0"/>
              </a:spcBef>
              <a:spcAft>
                <a:spcPts val="0"/>
              </a:spcAft>
              <a:buClr>
                <a:schemeClr val="dk1"/>
              </a:buClr>
              <a:buSzPts val="3600"/>
              <a:buNone/>
              <a:defRPr b="1" sz="3600">
                <a:solidFill>
                  <a:schemeClr val="dk1"/>
                </a:solidFill>
              </a:defRPr>
            </a:lvl7pPr>
            <a:lvl8pPr lvl="7" algn="r">
              <a:spcBef>
                <a:spcPts val="0"/>
              </a:spcBef>
              <a:spcAft>
                <a:spcPts val="0"/>
              </a:spcAft>
              <a:buClr>
                <a:schemeClr val="dk1"/>
              </a:buClr>
              <a:buSzPts val="3600"/>
              <a:buNone/>
              <a:defRPr b="1" sz="3600">
                <a:solidFill>
                  <a:schemeClr val="dk1"/>
                </a:solidFill>
              </a:defRPr>
            </a:lvl8pPr>
            <a:lvl9pPr lvl="8" algn="r">
              <a:spcBef>
                <a:spcPts val="0"/>
              </a:spcBef>
              <a:spcAft>
                <a:spcPts val="0"/>
              </a:spcAft>
              <a:buClr>
                <a:schemeClr val="dk1"/>
              </a:buClr>
              <a:buSzPts val="3600"/>
              <a:buNone/>
              <a:defRPr b="1" sz="3600">
                <a:solidFill>
                  <a:schemeClr val="dk1"/>
                </a:solidFill>
              </a:defRPr>
            </a:lvl9pPr>
          </a:lstStyle>
          <a:p/>
        </p:txBody>
      </p:sp>
      <p:sp>
        <p:nvSpPr>
          <p:cNvPr id="344" name="Google Shape;344;p45"/>
          <p:cNvSpPr txBox="1"/>
          <p:nvPr>
            <p:ph hasCustomPrompt="1" idx="2" type="title"/>
          </p:nvPr>
        </p:nvSpPr>
        <p:spPr>
          <a:xfrm>
            <a:off x="5151175" y="424768"/>
            <a:ext cx="3057300" cy="1469400"/>
          </a:xfrm>
          <a:prstGeom prst="rect">
            <a:avLst/>
          </a:prstGeom>
        </p:spPr>
        <p:txBody>
          <a:bodyPr anchorCtr="0" anchor="b" bIns="91425" lIns="91425" spcFirstLastPara="1" rIns="91425" wrap="square" tIns="91425">
            <a:noAutofit/>
          </a:bodyPr>
          <a:lstStyle>
            <a:lvl1pPr lvl="0" algn="r">
              <a:spcBef>
                <a:spcPts val="0"/>
              </a:spcBef>
              <a:spcAft>
                <a:spcPts val="0"/>
              </a:spcAft>
              <a:buClr>
                <a:schemeClr val="dk1"/>
              </a:buClr>
              <a:buSzPts val="8000"/>
              <a:buNone/>
              <a:defRPr b="1" sz="8000">
                <a:solidFill>
                  <a:schemeClr val="dk1"/>
                </a:solidFill>
              </a:defRPr>
            </a:lvl1pPr>
            <a:lvl2pPr lvl="1" algn="r">
              <a:spcBef>
                <a:spcPts val="0"/>
              </a:spcBef>
              <a:spcAft>
                <a:spcPts val="0"/>
              </a:spcAft>
              <a:buClr>
                <a:schemeClr val="dk1"/>
              </a:buClr>
              <a:buSzPts val="8000"/>
              <a:buNone/>
              <a:defRPr b="1" sz="8000">
                <a:solidFill>
                  <a:schemeClr val="dk1"/>
                </a:solidFill>
              </a:defRPr>
            </a:lvl2pPr>
            <a:lvl3pPr lvl="2" algn="r">
              <a:spcBef>
                <a:spcPts val="0"/>
              </a:spcBef>
              <a:spcAft>
                <a:spcPts val="0"/>
              </a:spcAft>
              <a:buClr>
                <a:schemeClr val="dk1"/>
              </a:buClr>
              <a:buSzPts val="8000"/>
              <a:buNone/>
              <a:defRPr b="1" sz="8000">
                <a:solidFill>
                  <a:schemeClr val="dk1"/>
                </a:solidFill>
              </a:defRPr>
            </a:lvl3pPr>
            <a:lvl4pPr lvl="3" algn="r">
              <a:spcBef>
                <a:spcPts val="0"/>
              </a:spcBef>
              <a:spcAft>
                <a:spcPts val="0"/>
              </a:spcAft>
              <a:buClr>
                <a:schemeClr val="dk1"/>
              </a:buClr>
              <a:buSzPts val="8000"/>
              <a:buNone/>
              <a:defRPr b="1" sz="8000">
                <a:solidFill>
                  <a:schemeClr val="dk1"/>
                </a:solidFill>
              </a:defRPr>
            </a:lvl4pPr>
            <a:lvl5pPr lvl="4" algn="r">
              <a:spcBef>
                <a:spcPts val="0"/>
              </a:spcBef>
              <a:spcAft>
                <a:spcPts val="0"/>
              </a:spcAft>
              <a:buClr>
                <a:schemeClr val="dk1"/>
              </a:buClr>
              <a:buSzPts val="8000"/>
              <a:buNone/>
              <a:defRPr b="1" sz="8000">
                <a:solidFill>
                  <a:schemeClr val="dk1"/>
                </a:solidFill>
              </a:defRPr>
            </a:lvl5pPr>
            <a:lvl6pPr lvl="5" algn="r">
              <a:spcBef>
                <a:spcPts val="0"/>
              </a:spcBef>
              <a:spcAft>
                <a:spcPts val="0"/>
              </a:spcAft>
              <a:buClr>
                <a:schemeClr val="dk1"/>
              </a:buClr>
              <a:buSzPts val="8000"/>
              <a:buNone/>
              <a:defRPr b="1" sz="8000">
                <a:solidFill>
                  <a:schemeClr val="dk1"/>
                </a:solidFill>
              </a:defRPr>
            </a:lvl6pPr>
            <a:lvl7pPr lvl="6" algn="r">
              <a:spcBef>
                <a:spcPts val="0"/>
              </a:spcBef>
              <a:spcAft>
                <a:spcPts val="0"/>
              </a:spcAft>
              <a:buClr>
                <a:schemeClr val="dk1"/>
              </a:buClr>
              <a:buSzPts val="8000"/>
              <a:buNone/>
              <a:defRPr b="1" sz="8000">
                <a:solidFill>
                  <a:schemeClr val="dk1"/>
                </a:solidFill>
              </a:defRPr>
            </a:lvl7pPr>
            <a:lvl8pPr lvl="7" algn="r">
              <a:spcBef>
                <a:spcPts val="0"/>
              </a:spcBef>
              <a:spcAft>
                <a:spcPts val="0"/>
              </a:spcAft>
              <a:buClr>
                <a:schemeClr val="dk1"/>
              </a:buClr>
              <a:buSzPts val="8000"/>
              <a:buNone/>
              <a:defRPr b="1" sz="8000">
                <a:solidFill>
                  <a:schemeClr val="dk1"/>
                </a:solidFill>
              </a:defRPr>
            </a:lvl8pPr>
            <a:lvl9pPr lvl="8" algn="r">
              <a:spcBef>
                <a:spcPts val="0"/>
              </a:spcBef>
              <a:spcAft>
                <a:spcPts val="0"/>
              </a:spcAft>
              <a:buClr>
                <a:schemeClr val="dk1"/>
              </a:buClr>
              <a:buSzPts val="8000"/>
              <a:buNone/>
              <a:defRPr b="1" sz="8000">
                <a:solidFill>
                  <a:schemeClr val="dk1"/>
                </a:solidFill>
              </a:defRPr>
            </a:lvl9pPr>
          </a:lstStyle>
          <a:p>
            <a:r>
              <a:t>xx%</a:t>
            </a:r>
          </a:p>
        </p:txBody>
      </p:sp>
      <p:sp>
        <p:nvSpPr>
          <p:cNvPr id="345" name="Google Shape;345;p45"/>
          <p:cNvSpPr txBox="1"/>
          <p:nvPr>
            <p:ph idx="1" type="subTitle"/>
          </p:nvPr>
        </p:nvSpPr>
        <p:spPr>
          <a:xfrm>
            <a:off x="5367475" y="3320300"/>
            <a:ext cx="2841000" cy="10173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cxnSp>
        <p:nvCxnSpPr>
          <p:cNvPr id="346" name="Google Shape;346;p45"/>
          <p:cNvCxnSpPr/>
          <p:nvPr/>
        </p:nvCxnSpPr>
        <p:spPr>
          <a:xfrm flipH="1">
            <a:off x="2814150" y="-1263000"/>
            <a:ext cx="3757500" cy="4183800"/>
          </a:xfrm>
          <a:prstGeom prst="straightConnector1">
            <a:avLst/>
          </a:prstGeom>
          <a:noFill/>
          <a:ln cap="flat" cmpd="sng" w="19050">
            <a:solidFill>
              <a:schemeClr val="dk1"/>
            </a:solidFill>
            <a:prstDash val="solid"/>
            <a:round/>
            <a:headEnd len="med" w="med" type="none"/>
            <a:tailEnd len="med" w="med" type="none"/>
          </a:ln>
        </p:spPr>
      </p:cxnSp>
      <p:sp>
        <p:nvSpPr>
          <p:cNvPr id="347" name="Google Shape;347;p45"/>
          <p:cNvSpPr/>
          <p:nvPr/>
        </p:nvSpPr>
        <p:spPr>
          <a:xfrm flipH="1">
            <a:off x="7919875" y="3825775"/>
            <a:ext cx="1296000" cy="1382400"/>
          </a:xfrm>
          <a:prstGeom prst="rtTriangl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21_1_3">
    <p:bg>
      <p:bgPr>
        <a:solidFill>
          <a:schemeClr val="dk1"/>
        </a:solidFill>
      </p:bgPr>
    </p:bg>
    <p:spTree>
      <p:nvGrpSpPr>
        <p:cNvPr id="348" name="Shape 348"/>
        <p:cNvGrpSpPr/>
        <p:nvPr/>
      </p:nvGrpSpPr>
      <p:grpSpPr>
        <a:xfrm>
          <a:off x="0" y="0"/>
          <a:ext cx="0" cy="0"/>
          <a:chOff x="0" y="0"/>
          <a:chExt cx="0" cy="0"/>
        </a:xfrm>
      </p:grpSpPr>
      <p:sp>
        <p:nvSpPr>
          <p:cNvPr id="349" name="Google Shape;349;p46"/>
          <p:cNvSpPr txBox="1"/>
          <p:nvPr>
            <p:ph idx="1" type="body"/>
          </p:nvPr>
        </p:nvSpPr>
        <p:spPr>
          <a:xfrm>
            <a:off x="713225" y="2347850"/>
            <a:ext cx="4941600" cy="2257800"/>
          </a:xfrm>
          <a:prstGeom prst="rect">
            <a:avLst/>
          </a:prstGeom>
        </p:spPr>
        <p:txBody>
          <a:bodyPr anchorCtr="0" anchor="t" bIns="91425" lIns="91425" spcFirstLastPara="1" rIns="91425" wrap="square" tIns="91425">
            <a:noAutofit/>
          </a:bodyPr>
          <a:lstStyle>
            <a:lvl1pPr indent="-323850" lvl="0" marL="457200">
              <a:lnSpc>
                <a:spcPct val="100000"/>
              </a:lnSpc>
              <a:spcBef>
                <a:spcPts val="0"/>
              </a:spcBef>
              <a:spcAft>
                <a:spcPts val="0"/>
              </a:spcAft>
              <a:buClr>
                <a:srgbClr val="000000"/>
              </a:buClr>
              <a:buSzPts val="1500"/>
              <a:buFont typeface="Montserrat"/>
              <a:buChar char="●"/>
              <a:defRPr>
                <a:solidFill>
                  <a:schemeClr val="lt1"/>
                </a:solidFill>
                <a:latin typeface="Didact Gothic"/>
                <a:ea typeface="Didact Gothic"/>
                <a:cs typeface="Didact Gothic"/>
                <a:sym typeface="Didact Gothic"/>
              </a:defRPr>
            </a:lvl1pPr>
            <a:lvl2pPr indent="-298450" lvl="1" marL="9144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2pPr>
            <a:lvl3pPr indent="-298450" lvl="2" marL="13716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3pPr>
            <a:lvl4pPr indent="-298450" lvl="3" marL="18288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4pPr>
            <a:lvl5pPr indent="-298450" lvl="4" marL="22860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5pPr>
            <a:lvl6pPr indent="-298450" lvl="5" marL="27432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6pPr>
            <a:lvl7pPr indent="-298450" lvl="6" marL="32004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7pPr>
            <a:lvl8pPr indent="-298450" lvl="7" marL="36576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8pPr>
            <a:lvl9pPr indent="-298450" lvl="8" marL="4114800">
              <a:spcBef>
                <a:spcPts val="0"/>
              </a:spcBef>
              <a:spcAft>
                <a:spcPts val="0"/>
              </a:spcAft>
              <a:buClr>
                <a:srgbClr val="000000"/>
              </a:buClr>
              <a:buSzPts val="1100"/>
              <a:buFont typeface="Montserrat"/>
              <a:buChar char="■"/>
              <a:defRPr>
                <a:solidFill>
                  <a:schemeClr val="lt1"/>
                </a:solidFill>
                <a:latin typeface="Didact Gothic"/>
                <a:ea typeface="Didact Gothic"/>
                <a:cs typeface="Didact Gothic"/>
                <a:sym typeface="Didact Gothic"/>
              </a:defRPr>
            </a:lvl9pPr>
          </a:lstStyle>
          <a:p/>
        </p:txBody>
      </p:sp>
      <p:sp>
        <p:nvSpPr>
          <p:cNvPr id="350" name="Google Shape;350;p46"/>
          <p:cNvSpPr txBox="1"/>
          <p:nvPr>
            <p:ph type="title"/>
          </p:nvPr>
        </p:nvSpPr>
        <p:spPr>
          <a:xfrm>
            <a:off x="713225" y="1061025"/>
            <a:ext cx="5218800" cy="989100"/>
          </a:xfrm>
          <a:prstGeom prst="rect">
            <a:avLst/>
          </a:prstGeom>
        </p:spPr>
        <p:txBody>
          <a:bodyPr anchorCtr="0" anchor="b" bIns="91425" lIns="91425" spcFirstLastPara="1" rIns="91425" wrap="square" tIns="91425">
            <a:noAutofit/>
          </a:bodyPr>
          <a:lstStyle>
            <a:lvl1pPr lvl="0">
              <a:spcBef>
                <a:spcPts val="0"/>
              </a:spcBef>
              <a:spcAft>
                <a:spcPts val="0"/>
              </a:spcAft>
              <a:buClr>
                <a:schemeClr val="lt1"/>
              </a:buClr>
              <a:buSzPts val="2500"/>
              <a:buNone/>
              <a:defRPr b="1" sz="3000">
                <a:solidFill>
                  <a:schemeClr val="lt1"/>
                </a:solidFill>
              </a:defRPr>
            </a:lvl1pPr>
            <a:lvl2pPr lvl="1">
              <a:spcBef>
                <a:spcPts val="0"/>
              </a:spcBef>
              <a:spcAft>
                <a:spcPts val="0"/>
              </a:spcAft>
              <a:buClr>
                <a:schemeClr val="lt1"/>
              </a:buClr>
              <a:buSzPts val="2500"/>
              <a:buNone/>
              <a:defRPr b="1">
                <a:solidFill>
                  <a:schemeClr val="lt1"/>
                </a:solidFill>
              </a:defRPr>
            </a:lvl2pPr>
            <a:lvl3pPr lvl="2">
              <a:spcBef>
                <a:spcPts val="0"/>
              </a:spcBef>
              <a:spcAft>
                <a:spcPts val="0"/>
              </a:spcAft>
              <a:buClr>
                <a:schemeClr val="lt1"/>
              </a:buClr>
              <a:buSzPts val="2500"/>
              <a:buNone/>
              <a:defRPr b="1">
                <a:solidFill>
                  <a:schemeClr val="lt1"/>
                </a:solidFill>
              </a:defRPr>
            </a:lvl3pPr>
            <a:lvl4pPr lvl="3">
              <a:spcBef>
                <a:spcPts val="0"/>
              </a:spcBef>
              <a:spcAft>
                <a:spcPts val="0"/>
              </a:spcAft>
              <a:buClr>
                <a:schemeClr val="lt1"/>
              </a:buClr>
              <a:buSzPts val="2500"/>
              <a:buNone/>
              <a:defRPr b="1">
                <a:solidFill>
                  <a:schemeClr val="lt1"/>
                </a:solidFill>
              </a:defRPr>
            </a:lvl4pPr>
            <a:lvl5pPr lvl="4">
              <a:spcBef>
                <a:spcPts val="0"/>
              </a:spcBef>
              <a:spcAft>
                <a:spcPts val="0"/>
              </a:spcAft>
              <a:buClr>
                <a:schemeClr val="lt1"/>
              </a:buClr>
              <a:buSzPts val="2500"/>
              <a:buNone/>
              <a:defRPr b="1">
                <a:solidFill>
                  <a:schemeClr val="lt1"/>
                </a:solidFill>
              </a:defRPr>
            </a:lvl5pPr>
            <a:lvl6pPr lvl="5">
              <a:spcBef>
                <a:spcPts val="0"/>
              </a:spcBef>
              <a:spcAft>
                <a:spcPts val="0"/>
              </a:spcAft>
              <a:buClr>
                <a:schemeClr val="lt1"/>
              </a:buClr>
              <a:buSzPts val="2500"/>
              <a:buNone/>
              <a:defRPr b="1">
                <a:solidFill>
                  <a:schemeClr val="lt1"/>
                </a:solidFill>
              </a:defRPr>
            </a:lvl6pPr>
            <a:lvl7pPr lvl="6">
              <a:spcBef>
                <a:spcPts val="0"/>
              </a:spcBef>
              <a:spcAft>
                <a:spcPts val="0"/>
              </a:spcAft>
              <a:buClr>
                <a:schemeClr val="lt1"/>
              </a:buClr>
              <a:buSzPts val="2500"/>
              <a:buNone/>
              <a:defRPr b="1">
                <a:solidFill>
                  <a:schemeClr val="lt1"/>
                </a:solidFill>
              </a:defRPr>
            </a:lvl7pPr>
            <a:lvl8pPr lvl="7">
              <a:spcBef>
                <a:spcPts val="0"/>
              </a:spcBef>
              <a:spcAft>
                <a:spcPts val="0"/>
              </a:spcAft>
              <a:buClr>
                <a:schemeClr val="lt1"/>
              </a:buClr>
              <a:buSzPts val="2500"/>
              <a:buNone/>
              <a:defRPr b="1">
                <a:solidFill>
                  <a:schemeClr val="lt1"/>
                </a:solidFill>
              </a:defRPr>
            </a:lvl8pPr>
            <a:lvl9pPr lvl="8">
              <a:spcBef>
                <a:spcPts val="0"/>
              </a:spcBef>
              <a:spcAft>
                <a:spcPts val="0"/>
              </a:spcAft>
              <a:buClr>
                <a:schemeClr val="lt1"/>
              </a:buClr>
              <a:buSzPts val="2500"/>
              <a:buNone/>
              <a:defRPr b="1">
                <a:solidFill>
                  <a:schemeClr val="lt1"/>
                </a:solidFill>
              </a:defRPr>
            </a:lvl9pPr>
          </a:lstStyle>
          <a:p/>
        </p:txBody>
      </p:sp>
      <p:sp>
        <p:nvSpPr>
          <p:cNvPr id="351" name="Google Shape;351;p46"/>
          <p:cNvSpPr/>
          <p:nvPr/>
        </p:nvSpPr>
        <p:spPr>
          <a:xfrm rot="5400000">
            <a:off x="-761012" y="-790512"/>
            <a:ext cx="3405900" cy="3302400"/>
          </a:xfrm>
          <a:prstGeom prst="rtTriangl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52" name="Google Shape;352;p46"/>
          <p:cNvSpPr/>
          <p:nvPr/>
        </p:nvSpPr>
        <p:spPr>
          <a:xfrm rot="5400000">
            <a:off x="-856262" y="-1009587"/>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53" name="Google Shape;353;p46"/>
          <p:cNvSpPr/>
          <p:nvPr/>
        </p:nvSpPr>
        <p:spPr>
          <a:xfrm rot="-5400000">
            <a:off x="2896850" y="288000"/>
            <a:ext cx="10141200" cy="45675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2">
  <p:cSld name="SECTION_TITLE_AND_DESCRIPTION_2">
    <p:bg>
      <p:bgPr>
        <a:solidFill>
          <a:schemeClr val="accent5"/>
        </a:solidFill>
      </p:bgPr>
    </p:bg>
    <p:spTree>
      <p:nvGrpSpPr>
        <p:cNvPr id="354" name="Shape 354"/>
        <p:cNvGrpSpPr/>
        <p:nvPr/>
      </p:nvGrpSpPr>
      <p:grpSpPr>
        <a:xfrm>
          <a:off x="0" y="0"/>
          <a:ext cx="0" cy="0"/>
          <a:chOff x="0" y="0"/>
          <a:chExt cx="0" cy="0"/>
        </a:xfrm>
      </p:grpSpPr>
      <p:sp>
        <p:nvSpPr>
          <p:cNvPr id="355" name="Google Shape;355;p47"/>
          <p:cNvSpPr/>
          <p:nvPr/>
        </p:nvSpPr>
        <p:spPr>
          <a:xfrm rot="5400000">
            <a:off x="-64425" y="64350"/>
            <a:ext cx="4243200" cy="41145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7"/>
          <p:cNvSpPr/>
          <p:nvPr/>
        </p:nvSpPr>
        <p:spPr>
          <a:xfrm flipH="1" rot="-5400000">
            <a:off x="4941700" y="26525"/>
            <a:ext cx="4364700" cy="4227600"/>
          </a:xfrm>
          <a:prstGeom prst="rtTriangl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7"/>
          <p:cNvSpPr txBox="1"/>
          <p:nvPr>
            <p:ph type="ctrTitle"/>
          </p:nvPr>
        </p:nvSpPr>
        <p:spPr>
          <a:xfrm>
            <a:off x="1690800" y="1707225"/>
            <a:ext cx="5762400" cy="1463100"/>
          </a:xfrm>
          <a:prstGeom prst="rect">
            <a:avLst/>
          </a:prstGeom>
        </p:spPr>
        <p:txBody>
          <a:bodyPr anchorCtr="0" anchor="b" bIns="91425" lIns="91425" spcFirstLastPara="1" rIns="91425" wrap="square" tIns="91425">
            <a:noAutofit/>
          </a:bodyPr>
          <a:lstStyle>
            <a:lvl1pPr lvl="0" algn="ctr">
              <a:spcBef>
                <a:spcPts val="0"/>
              </a:spcBef>
              <a:spcAft>
                <a:spcPts val="0"/>
              </a:spcAft>
              <a:buSzPts val="8000"/>
              <a:buNone/>
              <a:defRPr b="1" sz="3000"/>
            </a:lvl1pPr>
            <a:lvl2pPr lvl="1" algn="ctr">
              <a:spcBef>
                <a:spcPts val="0"/>
              </a:spcBef>
              <a:spcAft>
                <a:spcPts val="0"/>
              </a:spcAft>
              <a:buSzPts val="8000"/>
              <a:buNone/>
              <a:defRPr b="1" sz="8000"/>
            </a:lvl2pPr>
            <a:lvl3pPr lvl="2" algn="ctr">
              <a:spcBef>
                <a:spcPts val="0"/>
              </a:spcBef>
              <a:spcAft>
                <a:spcPts val="0"/>
              </a:spcAft>
              <a:buSzPts val="8000"/>
              <a:buNone/>
              <a:defRPr b="1" sz="8000"/>
            </a:lvl3pPr>
            <a:lvl4pPr lvl="3" algn="ctr">
              <a:spcBef>
                <a:spcPts val="0"/>
              </a:spcBef>
              <a:spcAft>
                <a:spcPts val="0"/>
              </a:spcAft>
              <a:buSzPts val="8000"/>
              <a:buNone/>
              <a:defRPr b="1" sz="8000"/>
            </a:lvl4pPr>
            <a:lvl5pPr lvl="4" algn="ctr">
              <a:spcBef>
                <a:spcPts val="0"/>
              </a:spcBef>
              <a:spcAft>
                <a:spcPts val="0"/>
              </a:spcAft>
              <a:buSzPts val="8000"/>
              <a:buNone/>
              <a:defRPr b="1" sz="8000"/>
            </a:lvl5pPr>
            <a:lvl6pPr lvl="5" algn="ctr">
              <a:spcBef>
                <a:spcPts val="0"/>
              </a:spcBef>
              <a:spcAft>
                <a:spcPts val="0"/>
              </a:spcAft>
              <a:buSzPts val="8000"/>
              <a:buNone/>
              <a:defRPr b="1" sz="8000"/>
            </a:lvl6pPr>
            <a:lvl7pPr lvl="6" algn="ctr">
              <a:spcBef>
                <a:spcPts val="0"/>
              </a:spcBef>
              <a:spcAft>
                <a:spcPts val="0"/>
              </a:spcAft>
              <a:buSzPts val="8000"/>
              <a:buNone/>
              <a:defRPr b="1" sz="8000"/>
            </a:lvl7pPr>
            <a:lvl8pPr lvl="7" algn="ctr">
              <a:spcBef>
                <a:spcPts val="0"/>
              </a:spcBef>
              <a:spcAft>
                <a:spcPts val="0"/>
              </a:spcAft>
              <a:buSzPts val="8000"/>
              <a:buNone/>
              <a:defRPr b="1" sz="8000"/>
            </a:lvl8pPr>
            <a:lvl9pPr lvl="8" algn="ctr">
              <a:spcBef>
                <a:spcPts val="0"/>
              </a:spcBef>
              <a:spcAft>
                <a:spcPts val="0"/>
              </a:spcAft>
              <a:buSzPts val="8000"/>
              <a:buNone/>
              <a:defRPr b="1" sz="8000"/>
            </a:lvl9pPr>
          </a:lstStyle>
          <a:p/>
        </p:txBody>
      </p:sp>
      <p:sp>
        <p:nvSpPr>
          <p:cNvPr id="358" name="Google Shape;358;p47"/>
          <p:cNvSpPr txBox="1"/>
          <p:nvPr>
            <p:ph idx="1" type="subTitle"/>
          </p:nvPr>
        </p:nvSpPr>
        <p:spPr>
          <a:xfrm>
            <a:off x="1431175" y="3334300"/>
            <a:ext cx="6281400" cy="1184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1pPr>
            <a:lvl2pPr lvl="1"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2pPr>
            <a:lvl3pPr lvl="2"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3pPr>
            <a:lvl4pPr lvl="3"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4pPr>
            <a:lvl5pPr lvl="4"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5pPr>
            <a:lvl6pPr lvl="5"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6pPr>
            <a:lvl7pPr lvl="6"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7pPr>
            <a:lvl8pPr lvl="7"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8pPr>
            <a:lvl9pPr lvl="8" algn="ctr">
              <a:lnSpc>
                <a:spcPct val="100000"/>
              </a:lnSpc>
              <a:spcBef>
                <a:spcPts val="0"/>
              </a:spcBef>
              <a:spcAft>
                <a:spcPts val="0"/>
              </a:spcAft>
              <a:buSzPts val="1400"/>
              <a:buFont typeface="Didact Gothic"/>
              <a:buNone/>
              <a:defRPr>
                <a:latin typeface="Didact Gothic"/>
                <a:ea typeface="Didact Gothic"/>
                <a:cs typeface="Didact Gothic"/>
                <a:sym typeface="Didact Gothic"/>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TITLE_AND_TWO_COLUMNS_2">
    <p:bg>
      <p:bgPr>
        <a:solidFill>
          <a:schemeClr val="accent5"/>
        </a:solidFill>
      </p:bgPr>
    </p:bg>
    <p:spTree>
      <p:nvGrpSpPr>
        <p:cNvPr id="359" name="Shape 359"/>
        <p:cNvGrpSpPr/>
        <p:nvPr/>
      </p:nvGrpSpPr>
      <p:grpSpPr>
        <a:xfrm>
          <a:off x="0" y="0"/>
          <a:ext cx="0" cy="0"/>
          <a:chOff x="0" y="0"/>
          <a:chExt cx="0" cy="0"/>
        </a:xfrm>
      </p:grpSpPr>
      <p:sp>
        <p:nvSpPr>
          <p:cNvPr id="360" name="Google Shape;360;p48"/>
          <p:cNvSpPr txBox="1"/>
          <p:nvPr>
            <p:ph idx="1" type="subTitle"/>
          </p:nvPr>
        </p:nvSpPr>
        <p:spPr>
          <a:xfrm>
            <a:off x="833927" y="2641577"/>
            <a:ext cx="3100800" cy="990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361" name="Google Shape;361;p48"/>
          <p:cNvSpPr txBox="1"/>
          <p:nvPr>
            <p:ph idx="2" type="subTitle"/>
          </p:nvPr>
        </p:nvSpPr>
        <p:spPr>
          <a:xfrm>
            <a:off x="5209273" y="2641577"/>
            <a:ext cx="3100800" cy="990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
        <p:nvSpPr>
          <p:cNvPr id="362" name="Google Shape;362;p48"/>
          <p:cNvSpPr txBox="1"/>
          <p:nvPr>
            <p:ph type="title"/>
          </p:nvPr>
        </p:nvSpPr>
        <p:spPr>
          <a:xfrm>
            <a:off x="1554977" y="1985760"/>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30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363" name="Google Shape;363;p48"/>
          <p:cNvSpPr txBox="1"/>
          <p:nvPr>
            <p:ph idx="3" type="title"/>
          </p:nvPr>
        </p:nvSpPr>
        <p:spPr>
          <a:xfrm>
            <a:off x="5930323" y="1985760"/>
            <a:ext cx="1658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30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364" name="Google Shape;364;p48"/>
          <p:cNvSpPr/>
          <p:nvPr/>
        </p:nvSpPr>
        <p:spPr>
          <a:xfrm rot="10800000">
            <a:off x="3588450" y="-22625"/>
            <a:ext cx="1967100" cy="8859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30_3">
    <p:bg>
      <p:bgPr>
        <a:solidFill>
          <a:schemeClr val="accent5"/>
        </a:solidFill>
      </p:bgPr>
    </p:bg>
    <p:spTree>
      <p:nvGrpSpPr>
        <p:cNvPr id="365" name="Shape 365"/>
        <p:cNvGrpSpPr/>
        <p:nvPr/>
      </p:nvGrpSpPr>
      <p:grpSpPr>
        <a:xfrm>
          <a:off x="0" y="0"/>
          <a:ext cx="0" cy="0"/>
          <a:chOff x="0" y="0"/>
          <a:chExt cx="0" cy="0"/>
        </a:xfrm>
      </p:grpSpPr>
      <p:sp>
        <p:nvSpPr>
          <p:cNvPr id="366" name="Google Shape;366;p49"/>
          <p:cNvSpPr/>
          <p:nvPr/>
        </p:nvSpPr>
        <p:spPr>
          <a:xfrm rot="-5400000">
            <a:off x="5236050" y="1293550"/>
            <a:ext cx="3924900" cy="3891000"/>
          </a:xfrm>
          <a:prstGeom prst="rtTriangle">
            <a:avLst/>
          </a:pr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9"/>
          <p:cNvSpPr/>
          <p:nvPr/>
        </p:nvSpPr>
        <p:spPr>
          <a:xfrm flipH="1" rot="10800000">
            <a:off x="37875" y="150"/>
            <a:ext cx="9106200" cy="4469700"/>
          </a:xfrm>
          <a:prstGeom prst="triangle">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9"/>
          <p:cNvSpPr/>
          <p:nvPr/>
        </p:nvSpPr>
        <p:spPr>
          <a:xfrm flipH="1">
            <a:off x="3580800" y="1387275"/>
            <a:ext cx="9554400" cy="4859700"/>
          </a:xfrm>
          <a:prstGeom prst="triangle">
            <a:avLst>
              <a:gd fmla="val 49428"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9"/>
          <p:cNvSpPr txBox="1"/>
          <p:nvPr>
            <p:ph type="ctrTitle"/>
          </p:nvPr>
        </p:nvSpPr>
        <p:spPr>
          <a:xfrm>
            <a:off x="816825" y="1232050"/>
            <a:ext cx="5762400" cy="58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8000"/>
              <a:buNone/>
              <a:defRPr b="1" sz="3000">
                <a:solidFill>
                  <a:schemeClr val="dk1"/>
                </a:solidFill>
              </a:defRPr>
            </a:lvl1pPr>
            <a:lvl2pPr lvl="1" algn="ctr">
              <a:spcBef>
                <a:spcPts val="0"/>
              </a:spcBef>
              <a:spcAft>
                <a:spcPts val="0"/>
              </a:spcAft>
              <a:buClr>
                <a:schemeClr val="dk1"/>
              </a:buClr>
              <a:buSzPts val="8000"/>
              <a:buNone/>
              <a:defRPr b="1" sz="8000">
                <a:solidFill>
                  <a:schemeClr val="dk1"/>
                </a:solidFill>
              </a:defRPr>
            </a:lvl2pPr>
            <a:lvl3pPr lvl="2" algn="ctr">
              <a:spcBef>
                <a:spcPts val="0"/>
              </a:spcBef>
              <a:spcAft>
                <a:spcPts val="0"/>
              </a:spcAft>
              <a:buClr>
                <a:schemeClr val="dk1"/>
              </a:buClr>
              <a:buSzPts val="8000"/>
              <a:buNone/>
              <a:defRPr b="1" sz="8000">
                <a:solidFill>
                  <a:schemeClr val="dk1"/>
                </a:solidFill>
              </a:defRPr>
            </a:lvl3pPr>
            <a:lvl4pPr lvl="3" algn="ctr">
              <a:spcBef>
                <a:spcPts val="0"/>
              </a:spcBef>
              <a:spcAft>
                <a:spcPts val="0"/>
              </a:spcAft>
              <a:buClr>
                <a:schemeClr val="dk1"/>
              </a:buClr>
              <a:buSzPts val="8000"/>
              <a:buNone/>
              <a:defRPr b="1" sz="8000">
                <a:solidFill>
                  <a:schemeClr val="dk1"/>
                </a:solidFill>
              </a:defRPr>
            </a:lvl4pPr>
            <a:lvl5pPr lvl="4" algn="ctr">
              <a:spcBef>
                <a:spcPts val="0"/>
              </a:spcBef>
              <a:spcAft>
                <a:spcPts val="0"/>
              </a:spcAft>
              <a:buClr>
                <a:schemeClr val="dk1"/>
              </a:buClr>
              <a:buSzPts val="8000"/>
              <a:buNone/>
              <a:defRPr b="1" sz="8000">
                <a:solidFill>
                  <a:schemeClr val="dk1"/>
                </a:solidFill>
              </a:defRPr>
            </a:lvl5pPr>
            <a:lvl6pPr lvl="5" algn="ctr">
              <a:spcBef>
                <a:spcPts val="0"/>
              </a:spcBef>
              <a:spcAft>
                <a:spcPts val="0"/>
              </a:spcAft>
              <a:buClr>
                <a:schemeClr val="dk1"/>
              </a:buClr>
              <a:buSzPts val="8000"/>
              <a:buNone/>
              <a:defRPr b="1" sz="8000">
                <a:solidFill>
                  <a:schemeClr val="dk1"/>
                </a:solidFill>
              </a:defRPr>
            </a:lvl6pPr>
            <a:lvl7pPr lvl="6" algn="ctr">
              <a:spcBef>
                <a:spcPts val="0"/>
              </a:spcBef>
              <a:spcAft>
                <a:spcPts val="0"/>
              </a:spcAft>
              <a:buClr>
                <a:schemeClr val="dk1"/>
              </a:buClr>
              <a:buSzPts val="8000"/>
              <a:buNone/>
              <a:defRPr b="1" sz="8000">
                <a:solidFill>
                  <a:schemeClr val="dk1"/>
                </a:solidFill>
              </a:defRPr>
            </a:lvl7pPr>
            <a:lvl8pPr lvl="7" algn="ctr">
              <a:spcBef>
                <a:spcPts val="0"/>
              </a:spcBef>
              <a:spcAft>
                <a:spcPts val="0"/>
              </a:spcAft>
              <a:buClr>
                <a:schemeClr val="dk1"/>
              </a:buClr>
              <a:buSzPts val="8000"/>
              <a:buNone/>
              <a:defRPr b="1" sz="8000">
                <a:solidFill>
                  <a:schemeClr val="dk1"/>
                </a:solidFill>
              </a:defRPr>
            </a:lvl8pPr>
            <a:lvl9pPr lvl="8" algn="ctr">
              <a:spcBef>
                <a:spcPts val="0"/>
              </a:spcBef>
              <a:spcAft>
                <a:spcPts val="0"/>
              </a:spcAft>
              <a:buClr>
                <a:schemeClr val="dk1"/>
              </a:buClr>
              <a:buSzPts val="8000"/>
              <a:buNone/>
              <a:defRPr b="1" sz="8000">
                <a:solidFill>
                  <a:schemeClr val="dk1"/>
                </a:solidFill>
              </a:defRPr>
            </a:lvl9pPr>
          </a:lstStyle>
          <a:p/>
        </p:txBody>
      </p:sp>
      <p:sp>
        <p:nvSpPr>
          <p:cNvPr id="370" name="Google Shape;370;p49"/>
          <p:cNvSpPr txBox="1"/>
          <p:nvPr>
            <p:ph idx="1" type="subTitle"/>
          </p:nvPr>
        </p:nvSpPr>
        <p:spPr>
          <a:xfrm>
            <a:off x="816825" y="1873375"/>
            <a:ext cx="5762400" cy="1557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2">
  <p:cSld name="CAPTION_ONLY_2">
    <p:bg>
      <p:bgPr>
        <a:solidFill>
          <a:schemeClr val="accent5"/>
        </a:solidFill>
      </p:bgPr>
    </p:bg>
    <p:spTree>
      <p:nvGrpSpPr>
        <p:cNvPr id="371" name="Shape 371"/>
        <p:cNvGrpSpPr/>
        <p:nvPr/>
      </p:nvGrpSpPr>
      <p:grpSpPr>
        <a:xfrm>
          <a:off x="0" y="0"/>
          <a:ext cx="0" cy="0"/>
          <a:chOff x="0" y="0"/>
          <a:chExt cx="0" cy="0"/>
        </a:xfrm>
      </p:grpSpPr>
      <p:sp>
        <p:nvSpPr>
          <p:cNvPr id="372" name="Google Shape;372;p50"/>
          <p:cNvSpPr/>
          <p:nvPr/>
        </p:nvSpPr>
        <p:spPr>
          <a:xfrm>
            <a:off x="-50" y="5600"/>
            <a:ext cx="9144000" cy="5143500"/>
          </a:xfrm>
          <a:prstGeom prst="rect">
            <a:avLst/>
          </a:prstGeom>
          <a:solidFill>
            <a:schemeClr val="lt1">
              <a:alpha val="23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50"/>
          <p:cNvSpPr/>
          <p:nvPr/>
        </p:nvSpPr>
        <p:spPr>
          <a:xfrm>
            <a:off x="4312400" y="3669275"/>
            <a:ext cx="4886400" cy="105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50"/>
          <p:cNvSpPr txBox="1"/>
          <p:nvPr>
            <p:ph type="title"/>
          </p:nvPr>
        </p:nvSpPr>
        <p:spPr>
          <a:xfrm>
            <a:off x="4572000" y="3729575"/>
            <a:ext cx="3858900" cy="778800"/>
          </a:xfrm>
          <a:prstGeom prst="rect">
            <a:avLst/>
          </a:prstGeom>
        </p:spPr>
        <p:txBody>
          <a:bodyPr anchorCtr="0" anchor="t" bIns="91425" lIns="91425" spcFirstLastPara="1" rIns="91425" wrap="square" tIns="91425">
            <a:noAutofit/>
          </a:bodyPr>
          <a:lstStyle>
            <a:lvl1pPr lvl="0" algn="r">
              <a:spcBef>
                <a:spcPts val="0"/>
              </a:spcBef>
              <a:spcAft>
                <a:spcPts val="0"/>
              </a:spcAft>
              <a:buClr>
                <a:schemeClr val="dk1"/>
              </a:buClr>
              <a:buSzPts val="2500"/>
              <a:buNone/>
              <a:defRPr b="1" sz="2500">
                <a:solidFill>
                  <a:schemeClr val="lt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
        <p:nvSpPr>
          <p:cNvPr id="375" name="Google Shape;375;p50"/>
          <p:cNvSpPr/>
          <p:nvPr/>
        </p:nvSpPr>
        <p:spPr>
          <a:xfrm rot="5400000">
            <a:off x="-341212" y="-788137"/>
            <a:ext cx="3405900" cy="3302400"/>
          </a:xfrm>
          <a:prstGeom prst="rtTriangl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76" name="Google Shape;376;p50"/>
          <p:cNvSpPr/>
          <p:nvPr/>
        </p:nvSpPr>
        <p:spPr>
          <a:xfrm rot="5400000">
            <a:off x="-436462" y="-1007212"/>
            <a:ext cx="3405900" cy="33024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_1_2">
    <p:bg>
      <p:bgPr>
        <a:solidFill>
          <a:schemeClr val="accent5"/>
        </a:solidFill>
      </p:bgPr>
    </p:bg>
    <p:spTree>
      <p:nvGrpSpPr>
        <p:cNvPr id="377" name="Shape 377"/>
        <p:cNvGrpSpPr/>
        <p:nvPr/>
      </p:nvGrpSpPr>
      <p:grpSpPr>
        <a:xfrm>
          <a:off x="0" y="0"/>
          <a:ext cx="0" cy="0"/>
          <a:chOff x="0" y="0"/>
          <a:chExt cx="0" cy="0"/>
        </a:xfrm>
      </p:grpSpPr>
      <p:sp>
        <p:nvSpPr>
          <p:cNvPr id="378" name="Google Shape;378;p51"/>
          <p:cNvSpPr/>
          <p:nvPr/>
        </p:nvSpPr>
        <p:spPr>
          <a:xfrm>
            <a:off x="-50" y="5600"/>
            <a:ext cx="9144000" cy="5143500"/>
          </a:xfrm>
          <a:prstGeom prst="rect">
            <a:avLst/>
          </a:prstGeom>
          <a:solidFill>
            <a:schemeClr val="lt1">
              <a:alpha val="23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51"/>
          <p:cNvSpPr/>
          <p:nvPr/>
        </p:nvSpPr>
        <p:spPr>
          <a:xfrm>
            <a:off x="-75550" y="463300"/>
            <a:ext cx="4886400" cy="1051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51"/>
          <p:cNvSpPr/>
          <p:nvPr/>
        </p:nvSpPr>
        <p:spPr>
          <a:xfrm rot="10800000">
            <a:off x="6530450" y="-614375"/>
            <a:ext cx="3405900" cy="3302400"/>
          </a:xfrm>
          <a:prstGeom prst="rtTriangl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81" name="Google Shape;381;p51"/>
          <p:cNvSpPr/>
          <p:nvPr/>
        </p:nvSpPr>
        <p:spPr>
          <a:xfrm rot="10800000">
            <a:off x="6749525" y="-709625"/>
            <a:ext cx="3405900" cy="33024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82" name="Google Shape;382;p51"/>
          <p:cNvSpPr txBox="1"/>
          <p:nvPr>
            <p:ph type="title"/>
          </p:nvPr>
        </p:nvSpPr>
        <p:spPr>
          <a:xfrm>
            <a:off x="713225" y="530725"/>
            <a:ext cx="3858900" cy="8424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2500">
                <a:solidFill>
                  <a:schemeClr val="lt1"/>
                </a:solidFill>
              </a:defRPr>
            </a:lvl1pPr>
            <a:lvl2pPr lvl="1">
              <a:spcBef>
                <a:spcPts val="0"/>
              </a:spcBef>
              <a:spcAft>
                <a:spcPts val="0"/>
              </a:spcAft>
              <a:buClr>
                <a:schemeClr val="dk1"/>
              </a:buClr>
              <a:buSzPts val="2500"/>
              <a:buNone/>
              <a:defRPr b="1">
                <a:solidFill>
                  <a:schemeClr val="dk1"/>
                </a:solidFill>
              </a:defRPr>
            </a:lvl2pPr>
            <a:lvl3pPr lvl="2">
              <a:spcBef>
                <a:spcPts val="0"/>
              </a:spcBef>
              <a:spcAft>
                <a:spcPts val="0"/>
              </a:spcAft>
              <a:buClr>
                <a:schemeClr val="dk1"/>
              </a:buClr>
              <a:buSzPts val="2500"/>
              <a:buNone/>
              <a:defRPr b="1">
                <a:solidFill>
                  <a:schemeClr val="dk1"/>
                </a:solidFill>
              </a:defRPr>
            </a:lvl3pPr>
            <a:lvl4pPr lvl="3">
              <a:spcBef>
                <a:spcPts val="0"/>
              </a:spcBef>
              <a:spcAft>
                <a:spcPts val="0"/>
              </a:spcAft>
              <a:buClr>
                <a:schemeClr val="dk1"/>
              </a:buClr>
              <a:buSzPts val="2500"/>
              <a:buNone/>
              <a:defRPr b="1">
                <a:solidFill>
                  <a:schemeClr val="dk1"/>
                </a:solidFill>
              </a:defRPr>
            </a:lvl4pPr>
            <a:lvl5pPr lvl="4">
              <a:spcBef>
                <a:spcPts val="0"/>
              </a:spcBef>
              <a:spcAft>
                <a:spcPts val="0"/>
              </a:spcAft>
              <a:buClr>
                <a:schemeClr val="dk1"/>
              </a:buClr>
              <a:buSzPts val="2500"/>
              <a:buNone/>
              <a:defRPr b="1">
                <a:solidFill>
                  <a:schemeClr val="dk1"/>
                </a:solidFill>
              </a:defRPr>
            </a:lvl5pPr>
            <a:lvl6pPr lvl="5">
              <a:spcBef>
                <a:spcPts val="0"/>
              </a:spcBef>
              <a:spcAft>
                <a:spcPts val="0"/>
              </a:spcAft>
              <a:buClr>
                <a:schemeClr val="dk1"/>
              </a:buClr>
              <a:buSzPts val="2500"/>
              <a:buNone/>
              <a:defRPr b="1">
                <a:solidFill>
                  <a:schemeClr val="dk1"/>
                </a:solidFill>
              </a:defRPr>
            </a:lvl6pPr>
            <a:lvl7pPr lvl="6">
              <a:spcBef>
                <a:spcPts val="0"/>
              </a:spcBef>
              <a:spcAft>
                <a:spcPts val="0"/>
              </a:spcAft>
              <a:buClr>
                <a:schemeClr val="dk1"/>
              </a:buClr>
              <a:buSzPts val="2500"/>
              <a:buNone/>
              <a:defRPr b="1">
                <a:solidFill>
                  <a:schemeClr val="dk1"/>
                </a:solidFill>
              </a:defRPr>
            </a:lvl7pPr>
            <a:lvl8pPr lvl="7">
              <a:spcBef>
                <a:spcPts val="0"/>
              </a:spcBef>
              <a:spcAft>
                <a:spcPts val="0"/>
              </a:spcAft>
              <a:buClr>
                <a:schemeClr val="dk1"/>
              </a:buClr>
              <a:buSzPts val="2500"/>
              <a:buNone/>
              <a:defRPr b="1">
                <a:solidFill>
                  <a:schemeClr val="dk1"/>
                </a:solidFill>
              </a:defRPr>
            </a:lvl8pPr>
            <a:lvl9pPr lvl="8">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4">
  <p:cSld name="CUSTOM_1_1_5">
    <p:bg>
      <p:bgPr>
        <a:solidFill>
          <a:schemeClr val="accent5"/>
        </a:solidFill>
      </p:bgPr>
    </p:bg>
    <p:spTree>
      <p:nvGrpSpPr>
        <p:cNvPr id="383" name="Shape 383"/>
        <p:cNvGrpSpPr/>
        <p:nvPr/>
      </p:nvGrpSpPr>
      <p:grpSpPr>
        <a:xfrm>
          <a:off x="0" y="0"/>
          <a:ext cx="0" cy="0"/>
          <a:chOff x="0" y="0"/>
          <a:chExt cx="0" cy="0"/>
        </a:xfrm>
      </p:grpSpPr>
      <p:sp>
        <p:nvSpPr>
          <p:cNvPr id="384" name="Google Shape;384;p52"/>
          <p:cNvSpPr txBox="1"/>
          <p:nvPr>
            <p:ph type="title"/>
          </p:nvPr>
        </p:nvSpPr>
        <p:spPr>
          <a:xfrm>
            <a:off x="1319574" y="2011125"/>
            <a:ext cx="1959300" cy="333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spcBef>
                <a:spcPts val="0"/>
              </a:spcBef>
              <a:spcAft>
                <a:spcPts val="0"/>
              </a:spcAft>
              <a:buClr>
                <a:schemeClr val="dk1"/>
              </a:buClr>
              <a:buSzPts val="1800"/>
              <a:buNone/>
              <a:defRPr sz="1800">
                <a:solidFill>
                  <a:schemeClr val="dk1"/>
                </a:solidFill>
              </a:defRPr>
            </a:lvl2pPr>
            <a:lvl3pPr lvl="2">
              <a:spcBef>
                <a:spcPts val="0"/>
              </a:spcBef>
              <a:spcAft>
                <a:spcPts val="0"/>
              </a:spcAft>
              <a:buClr>
                <a:schemeClr val="dk1"/>
              </a:buClr>
              <a:buSzPts val="1800"/>
              <a:buNone/>
              <a:defRPr sz="1800">
                <a:solidFill>
                  <a:schemeClr val="dk1"/>
                </a:solidFill>
              </a:defRPr>
            </a:lvl3pPr>
            <a:lvl4pPr lvl="3">
              <a:spcBef>
                <a:spcPts val="0"/>
              </a:spcBef>
              <a:spcAft>
                <a:spcPts val="0"/>
              </a:spcAft>
              <a:buClr>
                <a:schemeClr val="dk1"/>
              </a:buClr>
              <a:buSzPts val="1800"/>
              <a:buNone/>
              <a:defRPr sz="1800">
                <a:solidFill>
                  <a:schemeClr val="dk1"/>
                </a:solidFill>
              </a:defRPr>
            </a:lvl4pPr>
            <a:lvl5pPr lvl="4">
              <a:spcBef>
                <a:spcPts val="0"/>
              </a:spcBef>
              <a:spcAft>
                <a:spcPts val="0"/>
              </a:spcAft>
              <a:buClr>
                <a:schemeClr val="dk1"/>
              </a:buClr>
              <a:buSzPts val="1800"/>
              <a:buNone/>
              <a:defRPr sz="1800">
                <a:solidFill>
                  <a:schemeClr val="dk1"/>
                </a:solidFill>
              </a:defRPr>
            </a:lvl5pPr>
            <a:lvl6pPr lvl="5">
              <a:spcBef>
                <a:spcPts val="0"/>
              </a:spcBef>
              <a:spcAft>
                <a:spcPts val="0"/>
              </a:spcAft>
              <a:buClr>
                <a:schemeClr val="dk1"/>
              </a:buClr>
              <a:buSzPts val="1800"/>
              <a:buNone/>
              <a:defRPr sz="1800">
                <a:solidFill>
                  <a:schemeClr val="dk1"/>
                </a:solidFill>
              </a:defRPr>
            </a:lvl6pPr>
            <a:lvl7pPr lvl="6">
              <a:spcBef>
                <a:spcPts val="0"/>
              </a:spcBef>
              <a:spcAft>
                <a:spcPts val="0"/>
              </a:spcAft>
              <a:buClr>
                <a:schemeClr val="dk1"/>
              </a:buClr>
              <a:buSzPts val="1800"/>
              <a:buNone/>
              <a:defRPr sz="1800">
                <a:solidFill>
                  <a:schemeClr val="dk1"/>
                </a:solidFill>
              </a:defRPr>
            </a:lvl7pPr>
            <a:lvl8pPr lvl="7">
              <a:spcBef>
                <a:spcPts val="0"/>
              </a:spcBef>
              <a:spcAft>
                <a:spcPts val="0"/>
              </a:spcAft>
              <a:buClr>
                <a:schemeClr val="dk1"/>
              </a:buClr>
              <a:buSzPts val="1800"/>
              <a:buNone/>
              <a:defRPr sz="1800">
                <a:solidFill>
                  <a:schemeClr val="dk1"/>
                </a:solidFill>
              </a:defRPr>
            </a:lvl8pPr>
            <a:lvl9pPr lvl="8">
              <a:spcBef>
                <a:spcPts val="0"/>
              </a:spcBef>
              <a:spcAft>
                <a:spcPts val="0"/>
              </a:spcAft>
              <a:buClr>
                <a:schemeClr val="dk1"/>
              </a:buClr>
              <a:buSzPts val="1800"/>
              <a:buNone/>
              <a:defRPr sz="1800">
                <a:solidFill>
                  <a:schemeClr val="dk1"/>
                </a:solidFill>
              </a:defRPr>
            </a:lvl9pPr>
          </a:lstStyle>
          <a:p/>
        </p:txBody>
      </p:sp>
      <p:sp>
        <p:nvSpPr>
          <p:cNvPr id="385" name="Google Shape;385;p52"/>
          <p:cNvSpPr txBox="1"/>
          <p:nvPr>
            <p:ph idx="1" type="subTitle"/>
          </p:nvPr>
        </p:nvSpPr>
        <p:spPr>
          <a:xfrm>
            <a:off x="1319576" y="2286575"/>
            <a:ext cx="2221500" cy="58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86" name="Google Shape;386;p52"/>
          <p:cNvSpPr txBox="1"/>
          <p:nvPr>
            <p:ph idx="2" type="title"/>
          </p:nvPr>
        </p:nvSpPr>
        <p:spPr>
          <a:xfrm>
            <a:off x="4681398" y="2011275"/>
            <a:ext cx="1959300" cy="333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spcBef>
                <a:spcPts val="0"/>
              </a:spcBef>
              <a:spcAft>
                <a:spcPts val="0"/>
              </a:spcAft>
              <a:buClr>
                <a:schemeClr val="dk1"/>
              </a:buClr>
              <a:buSzPts val="1800"/>
              <a:buNone/>
              <a:defRPr sz="1800">
                <a:solidFill>
                  <a:schemeClr val="dk1"/>
                </a:solidFill>
              </a:defRPr>
            </a:lvl2pPr>
            <a:lvl3pPr lvl="2">
              <a:spcBef>
                <a:spcPts val="0"/>
              </a:spcBef>
              <a:spcAft>
                <a:spcPts val="0"/>
              </a:spcAft>
              <a:buClr>
                <a:schemeClr val="dk1"/>
              </a:buClr>
              <a:buSzPts val="1800"/>
              <a:buNone/>
              <a:defRPr sz="1800">
                <a:solidFill>
                  <a:schemeClr val="dk1"/>
                </a:solidFill>
              </a:defRPr>
            </a:lvl3pPr>
            <a:lvl4pPr lvl="3">
              <a:spcBef>
                <a:spcPts val="0"/>
              </a:spcBef>
              <a:spcAft>
                <a:spcPts val="0"/>
              </a:spcAft>
              <a:buClr>
                <a:schemeClr val="dk1"/>
              </a:buClr>
              <a:buSzPts val="1800"/>
              <a:buNone/>
              <a:defRPr sz="1800">
                <a:solidFill>
                  <a:schemeClr val="dk1"/>
                </a:solidFill>
              </a:defRPr>
            </a:lvl4pPr>
            <a:lvl5pPr lvl="4">
              <a:spcBef>
                <a:spcPts val="0"/>
              </a:spcBef>
              <a:spcAft>
                <a:spcPts val="0"/>
              </a:spcAft>
              <a:buClr>
                <a:schemeClr val="dk1"/>
              </a:buClr>
              <a:buSzPts val="1800"/>
              <a:buNone/>
              <a:defRPr sz="1800">
                <a:solidFill>
                  <a:schemeClr val="dk1"/>
                </a:solidFill>
              </a:defRPr>
            </a:lvl5pPr>
            <a:lvl6pPr lvl="5">
              <a:spcBef>
                <a:spcPts val="0"/>
              </a:spcBef>
              <a:spcAft>
                <a:spcPts val="0"/>
              </a:spcAft>
              <a:buClr>
                <a:schemeClr val="dk1"/>
              </a:buClr>
              <a:buSzPts val="1800"/>
              <a:buNone/>
              <a:defRPr sz="1800">
                <a:solidFill>
                  <a:schemeClr val="dk1"/>
                </a:solidFill>
              </a:defRPr>
            </a:lvl6pPr>
            <a:lvl7pPr lvl="6">
              <a:spcBef>
                <a:spcPts val="0"/>
              </a:spcBef>
              <a:spcAft>
                <a:spcPts val="0"/>
              </a:spcAft>
              <a:buClr>
                <a:schemeClr val="dk1"/>
              </a:buClr>
              <a:buSzPts val="1800"/>
              <a:buNone/>
              <a:defRPr sz="1800">
                <a:solidFill>
                  <a:schemeClr val="dk1"/>
                </a:solidFill>
              </a:defRPr>
            </a:lvl7pPr>
            <a:lvl8pPr lvl="7">
              <a:spcBef>
                <a:spcPts val="0"/>
              </a:spcBef>
              <a:spcAft>
                <a:spcPts val="0"/>
              </a:spcAft>
              <a:buClr>
                <a:schemeClr val="dk1"/>
              </a:buClr>
              <a:buSzPts val="1800"/>
              <a:buNone/>
              <a:defRPr sz="1800">
                <a:solidFill>
                  <a:schemeClr val="dk1"/>
                </a:solidFill>
              </a:defRPr>
            </a:lvl8pPr>
            <a:lvl9pPr lvl="8">
              <a:spcBef>
                <a:spcPts val="0"/>
              </a:spcBef>
              <a:spcAft>
                <a:spcPts val="0"/>
              </a:spcAft>
              <a:buClr>
                <a:schemeClr val="dk1"/>
              </a:buClr>
              <a:buSzPts val="1800"/>
              <a:buNone/>
              <a:defRPr sz="1800">
                <a:solidFill>
                  <a:schemeClr val="dk1"/>
                </a:solidFill>
              </a:defRPr>
            </a:lvl9pPr>
          </a:lstStyle>
          <a:p/>
        </p:txBody>
      </p:sp>
      <p:sp>
        <p:nvSpPr>
          <p:cNvPr id="387" name="Google Shape;387;p52"/>
          <p:cNvSpPr txBox="1"/>
          <p:nvPr>
            <p:ph idx="3" type="subTitle"/>
          </p:nvPr>
        </p:nvSpPr>
        <p:spPr>
          <a:xfrm>
            <a:off x="4681376" y="2285050"/>
            <a:ext cx="2221500" cy="58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88" name="Google Shape;388;p52"/>
          <p:cNvSpPr txBox="1"/>
          <p:nvPr>
            <p:ph idx="4" type="title"/>
          </p:nvPr>
        </p:nvSpPr>
        <p:spPr>
          <a:xfrm>
            <a:off x="2410949" y="3268425"/>
            <a:ext cx="1959300" cy="333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spcBef>
                <a:spcPts val="0"/>
              </a:spcBef>
              <a:spcAft>
                <a:spcPts val="0"/>
              </a:spcAft>
              <a:buClr>
                <a:schemeClr val="dk1"/>
              </a:buClr>
              <a:buSzPts val="1800"/>
              <a:buNone/>
              <a:defRPr sz="1800">
                <a:solidFill>
                  <a:schemeClr val="dk1"/>
                </a:solidFill>
              </a:defRPr>
            </a:lvl2pPr>
            <a:lvl3pPr lvl="2">
              <a:spcBef>
                <a:spcPts val="0"/>
              </a:spcBef>
              <a:spcAft>
                <a:spcPts val="0"/>
              </a:spcAft>
              <a:buClr>
                <a:schemeClr val="dk1"/>
              </a:buClr>
              <a:buSzPts val="1800"/>
              <a:buNone/>
              <a:defRPr sz="1800">
                <a:solidFill>
                  <a:schemeClr val="dk1"/>
                </a:solidFill>
              </a:defRPr>
            </a:lvl3pPr>
            <a:lvl4pPr lvl="3">
              <a:spcBef>
                <a:spcPts val="0"/>
              </a:spcBef>
              <a:spcAft>
                <a:spcPts val="0"/>
              </a:spcAft>
              <a:buClr>
                <a:schemeClr val="dk1"/>
              </a:buClr>
              <a:buSzPts val="1800"/>
              <a:buNone/>
              <a:defRPr sz="1800">
                <a:solidFill>
                  <a:schemeClr val="dk1"/>
                </a:solidFill>
              </a:defRPr>
            </a:lvl4pPr>
            <a:lvl5pPr lvl="4">
              <a:spcBef>
                <a:spcPts val="0"/>
              </a:spcBef>
              <a:spcAft>
                <a:spcPts val="0"/>
              </a:spcAft>
              <a:buClr>
                <a:schemeClr val="dk1"/>
              </a:buClr>
              <a:buSzPts val="1800"/>
              <a:buNone/>
              <a:defRPr sz="1800">
                <a:solidFill>
                  <a:schemeClr val="dk1"/>
                </a:solidFill>
              </a:defRPr>
            </a:lvl5pPr>
            <a:lvl6pPr lvl="5">
              <a:spcBef>
                <a:spcPts val="0"/>
              </a:spcBef>
              <a:spcAft>
                <a:spcPts val="0"/>
              </a:spcAft>
              <a:buClr>
                <a:schemeClr val="dk1"/>
              </a:buClr>
              <a:buSzPts val="1800"/>
              <a:buNone/>
              <a:defRPr sz="1800">
                <a:solidFill>
                  <a:schemeClr val="dk1"/>
                </a:solidFill>
              </a:defRPr>
            </a:lvl6pPr>
            <a:lvl7pPr lvl="6">
              <a:spcBef>
                <a:spcPts val="0"/>
              </a:spcBef>
              <a:spcAft>
                <a:spcPts val="0"/>
              </a:spcAft>
              <a:buClr>
                <a:schemeClr val="dk1"/>
              </a:buClr>
              <a:buSzPts val="1800"/>
              <a:buNone/>
              <a:defRPr sz="1800">
                <a:solidFill>
                  <a:schemeClr val="dk1"/>
                </a:solidFill>
              </a:defRPr>
            </a:lvl7pPr>
            <a:lvl8pPr lvl="7">
              <a:spcBef>
                <a:spcPts val="0"/>
              </a:spcBef>
              <a:spcAft>
                <a:spcPts val="0"/>
              </a:spcAft>
              <a:buClr>
                <a:schemeClr val="dk1"/>
              </a:buClr>
              <a:buSzPts val="1800"/>
              <a:buNone/>
              <a:defRPr sz="1800">
                <a:solidFill>
                  <a:schemeClr val="dk1"/>
                </a:solidFill>
              </a:defRPr>
            </a:lvl8pPr>
            <a:lvl9pPr lvl="8">
              <a:spcBef>
                <a:spcPts val="0"/>
              </a:spcBef>
              <a:spcAft>
                <a:spcPts val="0"/>
              </a:spcAft>
              <a:buClr>
                <a:schemeClr val="dk1"/>
              </a:buClr>
              <a:buSzPts val="1800"/>
              <a:buNone/>
              <a:defRPr sz="1800">
                <a:solidFill>
                  <a:schemeClr val="dk1"/>
                </a:solidFill>
              </a:defRPr>
            </a:lvl9pPr>
          </a:lstStyle>
          <a:p/>
        </p:txBody>
      </p:sp>
      <p:sp>
        <p:nvSpPr>
          <p:cNvPr id="389" name="Google Shape;389;p52"/>
          <p:cNvSpPr txBox="1"/>
          <p:nvPr>
            <p:ph idx="5" type="subTitle"/>
          </p:nvPr>
        </p:nvSpPr>
        <p:spPr>
          <a:xfrm>
            <a:off x="2410951" y="3543875"/>
            <a:ext cx="2221500" cy="58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90" name="Google Shape;390;p52"/>
          <p:cNvSpPr txBox="1"/>
          <p:nvPr>
            <p:ph idx="6" type="title"/>
          </p:nvPr>
        </p:nvSpPr>
        <p:spPr>
          <a:xfrm>
            <a:off x="5772773" y="3268575"/>
            <a:ext cx="1959300" cy="333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dk1"/>
              </a:buClr>
              <a:buSzPts val="1800"/>
              <a:buNone/>
              <a:defRPr b="1" sz="1800">
                <a:solidFill>
                  <a:schemeClr val="dk1"/>
                </a:solidFill>
              </a:defRPr>
            </a:lvl1pPr>
            <a:lvl2pPr lvl="1">
              <a:spcBef>
                <a:spcPts val="0"/>
              </a:spcBef>
              <a:spcAft>
                <a:spcPts val="0"/>
              </a:spcAft>
              <a:buClr>
                <a:schemeClr val="dk1"/>
              </a:buClr>
              <a:buSzPts val="1800"/>
              <a:buNone/>
              <a:defRPr sz="1800">
                <a:solidFill>
                  <a:schemeClr val="dk1"/>
                </a:solidFill>
              </a:defRPr>
            </a:lvl2pPr>
            <a:lvl3pPr lvl="2">
              <a:spcBef>
                <a:spcPts val="0"/>
              </a:spcBef>
              <a:spcAft>
                <a:spcPts val="0"/>
              </a:spcAft>
              <a:buClr>
                <a:schemeClr val="dk1"/>
              </a:buClr>
              <a:buSzPts val="1800"/>
              <a:buNone/>
              <a:defRPr sz="1800">
                <a:solidFill>
                  <a:schemeClr val="dk1"/>
                </a:solidFill>
              </a:defRPr>
            </a:lvl3pPr>
            <a:lvl4pPr lvl="3">
              <a:spcBef>
                <a:spcPts val="0"/>
              </a:spcBef>
              <a:spcAft>
                <a:spcPts val="0"/>
              </a:spcAft>
              <a:buClr>
                <a:schemeClr val="dk1"/>
              </a:buClr>
              <a:buSzPts val="1800"/>
              <a:buNone/>
              <a:defRPr sz="1800">
                <a:solidFill>
                  <a:schemeClr val="dk1"/>
                </a:solidFill>
              </a:defRPr>
            </a:lvl4pPr>
            <a:lvl5pPr lvl="4">
              <a:spcBef>
                <a:spcPts val="0"/>
              </a:spcBef>
              <a:spcAft>
                <a:spcPts val="0"/>
              </a:spcAft>
              <a:buClr>
                <a:schemeClr val="dk1"/>
              </a:buClr>
              <a:buSzPts val="1800"/>
              <a:buNone/>
              <a:defRPr sz="1800">
                <a:solidFill>
                  <a:schemeClr val="dk1"/>
                </a:solidFill>
              </a:defRPr>
            </a:lvl5pPr>
            <a:lvl6pPr lvl="5">
              <a:spcBef>
                <a:spcPts val="0"/>
              </a:spcBef>
              <a:spcAft>
                <a:spcPts val="0"/>
              </a:spcAft>
              <a:buClr>
                <a:schemeClr val="dk1"/>
              </a:buClr>
              <a:buSzPts val="1800"/>
              <a:buNone/>
              <a:defRPr sz="1800">
                <a:solidFill>
                  <a:schemeClr val="dk1"/>
                </a:solidFill>
              </a:defRPr>
            </a:lvl6pPr>
            <a:lvl7pPr lvl="6">
              <a:spcBef>
                <a:spcPts val="0"/>
              </a:spcBef>
              <a:spcAft>
                <a:spcPts val="0"/>
              </a:spcAft>
              <a:buClr>
                <a:schemeClr val="dk1"/>
              </a:buClr>
              <a:buSzPts val="1800"/>
              <a:buNone/>
              <a:defRPr sz="1800">
                <a:solidFill>
                  <a:schemeClr val="dk1"/>
                </a:solidFill>
              </a:defRPr>
            </a:lvl7pPr>
            <a:lvl8pPr lvl="7">
              <a:spcBef>
                <a:spcPts val="0"/>
              </a:spcBef>
              <a:spcAft>
                <a:spcPts val="0"/>
              </a:spcAft>
              <a:buClr>
                <a:schemeClr val="dk1"/>
              </a:buClr>
              <a:buSzPts val="1800"/>
              <a:buNone/>
              <a:defRPr sz="1800">
                <a:solidFill>
                  <a:schemeClr val="dk1"/>
                </a:solidFill>
              </a:defRPr>
            </a:lvl8pPr>
            <a:lvl9pPr lvl="8">
              <a:spcBef>
                <a:spcPts val="0"/>
              </a:spcBef>
              <a:spcAft>
                <a:spcPts val="0"/>
              </a:spcAft>
              <a:buClr>
                <a:schemeClr val="dk1"/>
              </a:buClr>
              <a:buSzPts val="1800"/>
              <a:buNone/>
              <a:defRPr sz="1800">
                <a:solidFill>
                  <a:schemeClr val="dk1"/>
                </a:solidFill>
              </a:defRPr>
            </a:lvl9pPr>
          </a:lstStyle>
          <a:p/>
        </p:txBody>
      </p:sp>
      <p:sp>
        <p:nvSpPr>
          <p:cNvPr id="391" name="Google Shape;391;p52"/>
          <p:cNvSpPr txBox="1"/>
          <p:nvPr>
            <p:ph idx="7" type="subTitle"/>
          </p:nvPr>
        </p:nvSpPr>
        <p:spPr>
          <a:xfrm>
            <a:off x="5772750" y="3542350"/>
            <a:ext cx="2221500" cy="58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392" name="Google Shape;392;p52"/>
          <p:cNvSpPr/>
          <p:nvPr/>
        </p:nvSpPr>
        <p:spPr>
          <a:xfrm rot="-5400000">
            <a:off x="7319425" y="3228300"/>
            <a:ext cx="2112600" cy="2048400"/>
          </a:xfrm>
          <a:prstGeom prst="rtTriangl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52"/>
          <p:cNvSpPr/>
          <p:nvPr/>
        </p:nvSpPr>
        <p:spPr>
          <a:xfrm>
            <a:off x="-519650" y="2386850"/>
            <a:ext cx="3405900" cy="3302400"/>
          </a:xfrm>
          <a:prstGeom prst="rtTriangl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94" name="Google Shape;394;p52"/>
          <p:cNvSpPr/>
          <p:nvPr/>
        </p:nvSpPr>
        <p:spPr>
          <a:xfrm>
            <a:off x="-738725" y="248210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95" name="Google Shape;395;p52"/>
          <p:cNvSpPr/>
          <p:nvPr/>
        </p:nvSpPr>
        <p:spPr>
          <a:xfrm rot="10800000">
            <a:off x="6727825" y="-915550"/>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396" name="Google Shape;396;p52"/>
          <p:cNvSpPr/>
          <p:nvPr/>
        </p:nvSpPr>
        <p:spPr>
          <a:xfrm rot="5400000">
            <a:off x="-262475" y="-1889875"/>
            <a:ext cx="3405900" cy="3302400"/>
          </a:xfrm>
          <a:prstGeom prst="rtTriangl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97" name="Google Shape;397;p52"/>
          <p:cNvSpPr txBox="1"/>
          <p:nvPr>
            <p:ph idx="8" type="title"/>
          </p:nvPr>
        </p:nvSpPr>
        <p:spPr>
          <a:xfrm>
            <a:off x="713225" y="530725"/>
            <a:ext cx="77109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6_3">
    <p:bg>
      <p:bgPr>
        <a:solidFill>
          <a:schemeClr val="accent5"/>
        </a:solidFill>
      </p:bgPr>
    </p:bg>
    <p:spTree>
      <p:nvGrpSpPr>
        <p:cNvPr id="398" name="Shape 398"/>
        <p:cNvGrpSpPr/>
        <p:nvPr/>
      </p:nvGrpSpPr>
      <p:grpSpPr>
        <a:xfrm>
          <a:off x="0" y="0"/>
          <a:ext cx="0" cy="0"/>
          <a:chOff x="0" y="0"/>
          <a:chExt cx="0" cy="0"/>
        </a:xfrm>
      </p:grpSpPr>
      <p:sp>
        <p:nvSpPr>
          <p:cNvPr id="399" name="Google Shape;399;p53"/>
          <p:cNvSpPr txBox="1"/>
          <p:nvPr>
            <p:ph type="title"/>
          </p:nvPr>
        </p:nvSpPr>
        <p:spPr>
          <a:xfrm>
            <a:off x="1974300" y="530725"/>
            <a:ext cx="51954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400" name="Google Shape;400;p53"/>
          <p:cNvSpPr txBox="1"/>
          <p:nvPr>
            <p:ph idx="1" type="subTitle"/>
          </p:nvPr>
        </p:nvSpPr>
        <p:spPr>
          <a:xfrm>
            <a:off x="1742675" y="3508850"/>
            <a:ext cx="2379600" cy="67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401" name="Google Shape;401;p53"/>
          <p:cNvSpPr txBox="1"/>
          <p:nvPr>
            <p:ph idx="2" type="subTitle"/>
          </p:nvPr>
        </p:nvSpPr>
        <p:spPr>
          <a:xfrm>
            <a:off x="5021770" y="3508850"/>
            <a:ext cx="2379600" cy="67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402" name="Google Shape;402;p53"/>
          <p:cNvSpPr txBox="1"/>
          <p:nvPr>
            <p:ph idx="3" type="title"/>
          </p:nvPr>
        </p:nvSpPr>
        <p:spPr>
          <a:xfrm>
            <a:off x="1865338" y="3248250"/>
            <a:ext cx="21342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403" name="Google Shape;403;p53"/>
          <p:cNvSpPr txBox="1"/>
          <p:nvPr>
            <p:ph idx="4" type="title"/>
          </p:nvPr>
        </p:nvSpPr>
        <p:spPr>
          <a:xfrm>
            <a:off x="5144462" y="3248250"/>
            <a:ext cx="21342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404" name="Google Shape;404;p53"/>
          <p:cNvSpPr/>
          <p:nvPr/>
        </p:nvSpPr>
        <p:spPr>
          <a:xfrm flipH="1" rot="10800000">
            <a:off x="0" y="-36200"/>
            <a:ext cx="2292600" cy="20841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53"/>
          <p:cNvSpPr/>
          <p:nvPr/>
        </p:nvSpPr>
        <p:spPr>
          <a:xfrm>
            <a:off x="6053100" y="3064825"/>
            <a:ext cx="5364900" cy="25164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4">
  <p:cSld name="CUSTOM_32_3">
    <p:bg>
      <p:bgPr>
        <a:solidFill>
          <a:schemeClr val="accent5"/>
        </a:solidFill>
      </p:bgPr>
    </p:bg>
    <p:spTree>
      <p:nvGrpSpPr>
        <p:cNvPr id="406" name="Shape 406"/>
        <p:cNvGrpSpPr/>
        <p:nvPr/>
      </p:nvGrpSpPr>
      <p:grpSpPr>
        <a:xfrm>
          <a:off x="0" y="0"/>
          <a:ext cx="0" cy="0"/>
          <a:chOff x="0" y="0"/>
          <a:chExt cx="0" cy="0"/>
        </a:xfrm>
      </p:grpSpPr>
      <p:sp>
        <p:nvSpPr>
          <p:cNvPr id="407" name="Google Shape;407;p54"/>
          <p:cNvSpPr/>
          <p:nvPr/>
        </p:nvSpPr>
        <p:spPr>
          <a:xfrm rot="10800000">
            <a:off x="5891850" y="-387100"/>
            <a:ext cx="5264100" cy="2697600"/>
          </a:xfrm>
          <a:prstGeom prst="triangle">
            <a:avLst>
              <a:gd fmla="val 50000"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54"/>
          <p:cNvSpPr/>
          <p:nvPr/>
        </p:nvSpPr>
        <p:spPr>
          <a:xfrm>
            <a:off x="-5191825" y="2310500"/>
            <a:ext cx="7403100" cy="37941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54"/>
          <p:cNvSpPr txBox="1"/>
          <p:nvPr>
            <p:ph type="title"/>
          </p:nvPr>
        </p:nvSpPr>
        <p:spPr>
          <a:xfrm>
            <a:off x="862450" y="3324450"/>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410" name="Google Shape;410;p54"/>
          <p:cNvSpPr txBox="1"/>
          <p:nvPr>
            <p:ph idx="1" type="subTitle"/>
          </p:nvPr>
        </p:nvSpPr>
        <p:spPr>
          <a:xfrm>
            <a:off x="424450" y="3583211"/>
            <a:ext cx="2639700" cy="802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411" name="Google Shape;411;p54"/>
          <p:cNvSpPr txBox="1"/>
          <p:nvPr>
            <p:ph idx="2" type="title"/>
          </p:nvPr>
        </p:nvSpPr>
        <p:spPr>
          <a:xfrm>
            <a:off x="6525755" y="3324450"/>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412" name="Google Shape;412;p54"/>
          <p:cNvSpPr txBox="1"/>
          <p:nvPr>
            <p:ph idx="3" type="subTitle"/>
          </p:nvPr>
        </p:nvSpPr>
        <p:spPr>
          <a:xfrm>
            <a:off x="6087751" y="3583211"/>
            <a:ext cx="2639700" cy="802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413" name="Google Shape;413;p54"/>
          <p:cNvSpPr txBox="1"/>
          <p:nvPr>
            <p:ph idx="4" type="title"/>
          </p:nvPr>
        </p:nvSpPr>
        <p:spPr>
          <a:xfrm>
            <a:off x="3690150" y="3324450"/>
            <a:ext cx="1763700" cy="30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1800"/>
              <a:buNone/>
              <a:defRPr b="1" sz="1800">
                <a:solidFill>
                  <a:schemeClr val="dk1"/>
                </a:solidFill>
              </a:defRPr>
            </a:lvl1pPr>
            <a:lvl2pPr lvl="1" algn="ctr">
              <a:spcBef>
                <a:spcPts val="0"/>
              </a:spcBef>
              <a:spcAft>
                <a:spcPts val="0"/>
              </a:spcAft>
              <a:buClr>
                <a:schemeClr val="dk1"/>
              </a:buClr>
              <a:buSzPts val="1800"/>
              <a:buNone/>
              <a:defRPr sz="1800">
                <a:solidFill>
                  <a:schemeClr val="dk1"/>
                </a:solidFill>
              </a:defRPr>
            </a:lvl2pPr>
            <a:lvl3pPr lvl="2" algn="ctr">
              <a:spcBef>
                <a:spcPts val="0"/>
              </a:spcBef>
              <a:spcAft>
                <a:spcPts val="0"/>
              </a:spcAft>
              <a:buClr>
                <a:schemeClr val="dk1"/>
              </a:buClr>
              <a:buSzPts val="1800"/>
              <a:buNone/>
              <a:defRPr sz="1800">
                <a:solidFill>
                  <a:schemeClr val="dk1"/>
                </a:solidFill>
              </a:defRPr>
            </a:lvl3pPr>
            <a:lvl4pPr lvl="3" algn="ctr">
              <a:spcBef>
                <a:spcPts val="0"/>
              </a:spcBef>
              <a:spcAft>
                <a:spcPts val="0"/>
              </a:spcAft>
              <a:buClr>
                <a:schemeClr val="dk1"/>
              </a:buClr>
              <a:buSzPts val="1800"/>
              <a:buNone/>
              <a:defRPr sz="1800">
                <a:solidFill>
                  <a:schemeClr val="dk1"/>
                </a:solidFill>
              </a:defRPr>
            </a:lvl4pPr>
            <a:lvl5pPr lvl="4" algn="ctr">
              <a:spcBef>
                <a:spcPts val="0"/>
              </a:spcBef>
              <a:spcAft>
                <a:spcPts val="0"/>
              </a:spcAft>
              <a:buClr>
                <a:schemeClr val="dk1"/>
              </a:buClr>
              <a:buSzPts val="1800"/>
              <a:buNone/>
              <a:defRPr sz="1800">
                <a:solidFill>
                  <a:schemeClr val="dk1"/>
                </a:solidFill>
              </a:defRPr>
            </a:lvl5pPr>
            <a:lvl6pPr lvl="5" algn="ctr">
              <a:spcBef>
                <a:spcPts val="0"/>
              </a:spcBef>
              <a:spcAft>
                <a:spcPts val="0"/>
              </a:spcAft>
              <a:buClr>
                <a:schemeClr val="dk1"/>
              </a:buClr>
              <a:buSzPts val="1800"/>
              <a:buNone/>
              <a:defRPr sz="1800">
                <a:solidFill>
                  <a:schemeClr val="dk1"/>
                </a:solidFill>
              </a:defRPr>
            </a:lvl6pPr>
            <a:lvl7pPr lvl="6" algn="ctr">
              <a:spcBef>
                <a:spcPts val="0"/>
              </a:spcBef>
              <a:spcAft>
                <a:spcPts val="0"/>
              </a:spcAft>
              <a:buClr>
                <a:schemeClr val="dk1"/>
              </a:buClr>
              <a:buSzPts val="1800"/>
              <a:buNone/>
              <a:defRPr sz="1800">
                <a:solidFill>
                  <a:schemeClr val="dk1"/>
                </a:solidFill>
              </a:defRPr>
            </a:lvl7pPr>
            <a:lvl8pPr lvl="7" algn="ctr">
              <a:spcBef>
                <a:spcPts val="0"/>
              </a:spcBef>
              <a:spcAft>
                <a:spcPts val="0"/>
              </a:spcAft>
              <a:buClr>
                <a:schemeClr val="dk1"/>
              </a:buClr>
              <a:buSzPts val="1800"/>
              <a:buNone/>
              <a:defRPr sz="1800">
                <a:solidFill>
                  <a:schemeClr val="dk1"/>
                </a:solidFill>
              </a:defRPr>
            </a:lvl8pPr>
            <a:lvl9pPr lvl="8" algn="ctr">
              <a:spcBef>
                <a:spcPts val="0"/>
              </a:spcBef>
              <a:spcAft>
                <a:spcPts val="0"/>
              </a:spcAft>
              <a:buClr>
                <a:schemeClr val="dk1"/>
              </a:buClr>
              <a:buSzPts val="1800"/>
              <a:buNone/>
              <a:defRPr sz="1800">
                <a:solidFill>
                  <a:schemeClr val="dk1"/>
                </a:solidFill>
              </a:defRPr>
            </a:lvl9pPr>
          </a:lstStyle>
          <a:p/>
        </p:txBody>
      </p:sp>
      <p:sp>
        <p:nvSpPr>
          <p:cNvPr id="414" name="Google Shape;414;p54"/>
          <p:cNvSpPr txBox="1"/>
          <p:nvPr>
            <p:ph idx="5" type="subTitle"/>
          </p:nvPr>
        </p:nvSpPr>
        <p:spPr>
          <a:xfrm>
            <a:off x="3252148" y="3583211"/>
            <a:ext cx="2639700" cy="802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2pPr>
            <a:lvl3pPr lvl="2"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3pPr>
            <a:lvl4pPr lvl="3"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4pPr>
            <a:lvl5pPr lvl="4"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5pPr>
            <a:lvl6pPr lvl="5"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6pPr>
            <a:lvl7pPr lvl="6"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7pPr>
            <a:lvl8pPr lvl="7"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8pPr>
            <a:lvl9pPr lvl="8" algn="ctr">
              <a:lnSpc>
                <a:spcPct val="100000"/>
              </a:lnSpc>
              <a:spcBef>
                <a:spcPts val="0"/>
              </a:spcBef>
              <a:spcAft>
                <a:spcPts val="0"/>
              </a:spcAft>
              <a:buClr>
                <a:schemeClr val="dk1"/>
              </a:buClr>
              <a:buSzPts val="1400"/>
              <a:buFont typeface="Didact Gothic"/>
              <a:buNone/>
              <a:defRPr>
                <a:solidFill>
                  <a:schemeClr val="dk1"/>
                </a:solidFill>
                <a:latin typeface="Didact Gothic"/>
                <a:ea typeface="Didact Gothic"/>
                <a:cs typeface="Didact Gothic"/>
                <a:sym typeface="Didact Gothic"/>
              </a:defRPr>
            </a:lvl9pPr>
          </a:lstStyle>
          <a:p/>
        </p:txBody>
      </p:sp>
      <p:sp>
        <p:nvSpPr>
          <p:cNvPr id="415" name="Google Shape;415;p54"/>
          <p:cNvSpPr txBox="1"/>
          <p:nvPr>
            <p:ph idx="6" type="title"/>
          </p:nvPr>
        </p:nvSpPr>
        <p:spPr>
          <a:xfrm>
            <a:off x="1687950" y="530725"/>
            <a:ext cx="5768100" cy="5286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2_3">
    <p:bg>
      <p:bgPr>
        <a:solidFill>
          <a:schemeClr val="accent5"/>
        </a:solidFill>
      </p:bgPr>
    </p:bg>
    <p:spTree>
      <p:nvGrpSpPr>
        <p:cNvPr id="416" name="Shape 416"/>
        <p:cNvGrpSpPr/>
        <p:nvPr/>
      </p:nvGrpSpPr>
      <p:grpSpPr>
        <a:xfrm>
          <a:off x="0" y="0"/>
          <a:ext cx="0" cy="0"/>
          <a:chOff x="0" y="0"/>
          <a:chExt cx="0" cy="0"/>
        </a:xfrm>
      </p:grpSpPr>
      <p:sp>
        <p:nvSpPr>
          <p:cNvPr id="417" name="Google Shape;417;p55"/>
          <p:cNvSpPr txBox="1"/>
          <p:nvPr>
            <p:ph type="title"/>
          </p:nvPr>
        </p:nvSpPr>
        <p:spPr>
          <a:xfrm>
            <a:off x="713225" y="530725"/>
            <a:ext cx="7359900" cy="528600"/>
          </a:xfrm>
          <a:prstGeom prst="rect">
            <a:avLst/>
          </a:prstGeom>
        </p:spPr>
        <p:txBody>
          <a:bodyPr anchorCtr="0" anchor="t" bIns="91425" lIns="91425" spcFirstLastPara="1" rIns="91425" wrap="square" tIns="91425">
            <a:noAutofit/>
          </a:bodyPr>
          <a:lstStyle>
            <a:lvl1pPr lvl="0">
              <a:spcBef>
                <a:spcPts val="0"/>
              </a:spcBef>
              <a:spcAft>
                <a:spcPts val="0"/>
              </a:spcAft>
              <a:buClr>
                <a:schemeClr val="dk1"/>
              </a:buClr>
              <a:buSzPts val="2500"/>
              <a:buNone/>
              <a:defRPr b="1" sz="3000">
                <a:solidFill>
                  <a:schemeClr val="dk1"/>
                </a:solidFill>
              </a:defRPr>
            </a:lvl1pPr>
            <a:lvl2pPr lvl="1" algn="ctr">
              <a:spcBef>
                <a:spcPts val="0"/>
              </a:spcBef>
              <a:spcAft>
                <a:spcPts val="0"/>
              </a:spcAft>
              <a:buClr>
                <a:schemeClr val="dk1"/>
              </a:buClr>
              <a:buSzPts val="2500"/>
              <a:buNone/>
              <a:defRPr b="1">
                <a:solidFill>
                  <a:schemeClr val="dk1"/>
                </a:solidFill>
              </a:defRPr>
            </a:lvl2pPr>
            <a:lvl3pPr lvl="2" algn="ctr">
              <a:spcBef>
                <a:spcPts val="0"/>
              </a:spcBef>
              <a:spcAft>
                <a:spcPts val="0"/>
              </a:spcAft>
              <a:buClr>
                <a:schemeClr val="dk1"/>
              </a:buClr>
              <a:buSzPts val="2500"/>
              <a:buNone/>
              <a:defRPr b="1">
                <a:solidFill>
                  <a:schemeClr val="dk1"/>
                </a:solidFill>
              </a:defRPr>
            </a:lvl3pPr>
            <a:lvl4pPr lvl="3" algn="ctr">
              <a:spcBef>
                <a:spcPts val="0"/>
              </a:spcBef>
              <a:spcAft>
                <a:spcPts val="0"/>
              </a:spcAft>
              <a:buClr>
                <a:schemeClr val="dk1"/>
              </a:buClr>
              <a:buSzPts val="2500"/>
              <a:buNone/>
              <a:defRPr b="1">
                <a:solidFill>
                  <a:schemeClr val="dk1"/>
                </a:solidFill>
              </a:defRPr>
            </a:lvl4pPr>
            <a:lvl5pPr lvl="4" algn="ctr">
              <a:spcBef>
                <a:spcPts val="0"/>
              </a:spcBef>
              <a:spcAft>
                <a:spcPts val="0"/>
              </a:spcAft>
              <a:buClr>
                <a:schemeClr val="dk1"/>
              </a:buClr>
              <a:buSzPts val="2500"/>
              <a:buNone/>
              <a:defRPr b="1">
                <a:solidFill>
                  <a:schemeClr val="dk1"/>
                </a:solidFill>
              </a:defRPr>
            </a:lvl5pPr>
            <a:lvl6pPr lvl="5" algn="ctr">
              <a:spcBef>
                <a:spcPts val="0"/>
              </a:spcBef>
              <a:spcAft>
                <a:spcPts val="0"/>
              </a:spcAft>
              <a:buClr>
                <a:schemeClr val="dk1"/>
              </a:buClr>
              <a:buSzPts val="2500"/>
              <a:buNone/>
              <a:defRPr b="1">
                <a:solidFill>
                  <a:schemeClr val="dk1"/>
                </a:solidFill>
              </a:defRPr>
            </a:lvl6pPr>
            <a:lvl7pPr lvl="6" algn="ctr">
              <a:spcBef>
                <a:spcPts val="0"/>
              </a:spcBef>
              <a:spcAft>
                <a:spcPts val="0"/>
              </a:spcAft>
              <a:buClr>
                <a:schemeClr val="dk1"/>
              </a:buClr>
              <a:buSzPts val="2500"/>
              <a:buNone/>
              <a:defRPr b="1">
                <a:solidFill>
                  <a:schemeClr val="dk1"/>
                </a:solidFill>
              </a:defRPr>
            </a:lvl7pPr>
            <a:lvl8pPr lvl="7" algn="ctr">
              <a:spcBef>
                <a:spcPts val="0"/>
              </a:spcBef>
              <a:spcAft>
                <a:spcPts val="0"/>
              </a:spcAft>
              <a:buClr>
                <a:schemeClr val="dk1"/>
              </a:buClr>
              <a:buSzPts val="2500"/>
              <a:buNone/>
              <a:defRPr b="1">
                <a:solidFill>
                  <a:schemeClr val="dk1"/>
                </a:solidFill>
              </a:defRPr>
            </a:lvl8pPr>
            <a:lvl9pPr lvl="8" algn="ctr">
              <a:spcBef>
                <a:spcPts val="0"/>
              </a:spcBef>
              <a:spcAft>
                <a:spcPts val="0"/>
              </a:spcAft>
              <a:buClr>
                <a:schemeClr val="dk1"/>
              </a:buClr>
              <a:buSzPts val="2500"/>
              <a:buNone/>
              <a:defRPr b="1">
                <a:solidFill>
                  <a:schemeClr val="dk1"/>
                </a:solidFill>
              </a:defRPr>
            </a:lvl9pPr>
          </a:lstStyle>
          <a:p/>
        </p:txBody>
      </p:sp>
      <p:sp>
        <p:nvSpPr>
          <p:cNvPr id="418" name="Google Shape;418;p55"/>
          <p:cNvSpPr/>
          <p:nvPr/>
        </p:nvSpPr>
        <p:spPr>
          <a:xfrm>
            <a:off x="-1776650" y="2701175"/>
            <a:ext cx="3405900" cy="3302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419" name="Google Shape;419;p55"/>
          <p:cNvSpPr/>
          <p:nvPr/>
        </p:nvSpPr>
        <p:spPr>
          <a:xfrm rot="10800000">
            <a:off x="6494725" y="-1182250"/>
            <a:ext cx="3405900" cy="33024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420" name="Google Shape;420;p55"/>
          <p:cNvSpPr/>
          <p:nvPr/>
        </p:nvSpPr>
        <p:spPr>
          <a:xfrm rot="10800000">
            <a:off x="5454700" y="-1789325"/>
            <a:ext cx="5364900" cy="25164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24" name="Shape 424"/>
        <p:cNvGrpSpPr/>
        <p:nvPr/>
      </p:nvGrpSpPr>
      <p:grpSpPr>
        <a:xfrm>
          <a:off x="0" y="0"/>
          <a:ext cx="0" cy="0"/>
          <a:chOff x="0" y="0"/>
          <a:chExt cx="0" cy="0"/>
        </a:xfrm>
      </p:grpSpPr>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25" name="Shape 425"/>
        <p:cNvGrpSpPr/>
        <p:nvPr/>
      </p:nvGrpSpPr>
      <p:grpSpPr>
        <a:xfrm>
          <a:off x="0" y="0"/>
          <a:ext cx="0" cy="0"/>
          <a:chOff x="0" y="0"/>
          <a:chExt cx="0" cy="0"/>
        </a:xfrm>
      </p:grpSpPr>
      <p:sp>
        <p:nvSpPr>
          <p:cNvPr id="426" name="Google Shape;426;p5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Font typeface="Arial"/>
              <a:buNone/>
              <a:defRPr>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30" name="Shape 430"/>
        <p:cNvGrpSpPr/>
        <p:nvPr/>
      </p:nvGrpSpPr>
      <p:grpSpPr>
        <a:xfrm>
          <a:off x="0" y="0"/>
          <a:ext cx="0" cy="0"/>
          <a:chOff x="0" y="0"/>
          <a:chExt cx="0" cy="0"/>
        </a:xfrm>
      </p:grpSpPr>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34" name="Shape 43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11" Type="http://schemas.openxmlformats.org/officeDocument/2006/relationships/slideLayout" Target="../slideLayouts/slideLayout11.xml"/><Relationship Id="rId55" Type="http://schemas.openxmlformats.org/officeDocument/2006/relationships/theme" Target="../theme/theme4.xml"/><Relationship Id="rId10" Type="http://schemas.openxmlformats.org/officeDocument/2006/relationships/slideLayout" Target="../slideLayouts/slideLayout10.xml"/><Relationship Id="rId54" Type="http://schemas.openxmlformats.org/officeDocument/2006/relationships/slideLayout" Target="../slideLayouts/slideLayout5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slideLayout" Target="../slideLayouts/slideLayout56.xml"/><Relationship Id="rId3" Type="http://schemas.openxmlformats.org/officeDocument/2006/relationships/theme" Target="../theme/theme3.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theme" Target="../theme/theme1.xml"/></Relationships>
</file>

<file path=ppt/slideMasters/_rels/slideMaster4.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626250" y="597425"/>
            <a:ext cx="7891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1pPr>
            <a:lvl2pPr lvl="1">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2pPr>
            <a:lvl3pPr lvl="2">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3pPr>
            <a:lvl4pPr lvl="3">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4pPr>
            <a:lvl5pPr lvl="4">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5pPr>
            <a:lvl6pPr lvl="5">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6pPr>
            <a:lvl7pPr lvl="6">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7pPr>
            <a:lvl8pPr lvl="7">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8pPr>
            <a:lvl9pPr lvl="8">
              <a:spcBef>
                <a:spcPts val="0"/>
              </a:spcBef>
              <a:spcAft>
                <a:spcPts val="0"/>
              </a:spcAft>
              <a:buClr>
                <a:schemeClr val="dk1"/>
              </a:buClr>
              <a:buSzPts val="2500"/>
              <a:buFont typeface="Julius Sans One"/>
              <a:buNone/>
              <a:defRPr sz="2500">
                <a:solidFill>
                  <a:schemeClr val="dk1"/>
                </a:solidFill>
                <a:latin typeface="Julius Sans One"/>
                <a:ea typeface="Julius Sans One"/>
                <a:cs typeface="Julius Sans One"/>
                <a:sym typeface="Julius Sans One"/>
              </a:defRPr>
            </a:lvl9pPr>
          </a:lstStyle>
          <a:p/>
        </p:txBody>
      </p:sp>
      <p:sp>
        <p:nvSpPr>
          <p:cNvPr id="7" name="Google Shape;7;p1"/>
          <p:cNvSpPr txBox="1"/>
          <p:nvPr>
            <p:ph idx="1" type="body"/>
          </p:nvPr>
        </p:nvSpPr>
        <p:spPr>
          <a:xfrm>
            <a:off x="626250" y="1304875"/>
            <a:ext cx="7891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1pPr>
            <a:lvl2pPr indent="-317500" lvl="1" marL="9144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2pPr>
            <a:lvl3pPr indent="-317500" lvl="2" marL="13716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3pPr>
            <a:lvl4pPr indent="-317500" lvl="3" marL="18288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4pPr>
            <a:lvl5pPr indent="-317500" lvl="4" marL="22860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5pPr>
            <a:lvl6pPr indent="-317500" lvl="5" marL="27432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6pPr>
            <a:lvl7pPr indent="-317500" lvl="6" marL="32004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7pPr>
            <a:lvl8pPr indent="-317500" lvl="7" marL="36576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8pPr>
            <a:lvl9pPr indent="-317500" lvl="8" marL="4114800">
              <a:lnSpc>
                <a:spcPct val="115000"/>
              </a:lnSpc>
              <a:spcBef>
                <a:spcPts val="0"/>
              </a:spcBef>
              <a:spcAft>
                <a:spcPts val="0"/>
              </a:spcAft>
              <a:buClr>
                <a:schemeClr val="dk1"/>
              </a:buClr>
              <a:buSzPts val="1400"/>
              <a:buFont typeface="Questrial"/>
              <a:buChar char="■"/>
              <a:defRPr>
                <a:solidFill>
                  <a:schemeClr val="dk1"/>
                </a:solidFill>
                <a:latin typeface="Questrial"/>
                <a:ea typeface="Questrial"/>
                <a:cs typeface="Questrial"/>
                <a:sym typeface="Questria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21" name="Shape 421"/>
        <p:cNvGrpSpPr/>
        <p:nvPr/>
      </p:nvGrpSpPr>
      <p:grpSpPr>
        <a:xfrm>
          <a:off x="0" y="0"/>
          <a:ext cx="0" cy="0"/>
          <a:chOff x="0" y="0"/>
          <a:chExt cx="0" cy="0"/>
        </a:xfrm>
      </p:grpSpPr>
      <p:sp>
        <p:nvSpPr>
          <p:cNvPr id="422" name="Google Shape;422;p5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23" name="Google Shape;423;p5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2" r:id="rId1"/>
    <p:sldLayoutId id="2147483703"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27" name="Shape 427"/>
        <p:cNvGrpSpPr/>
        <p:nvPr/>
      </p:nvGrpSpPr>
      <p:grpSpPr>
        <a:xfrm>
          <a:off x="0" y="0"/>
          <a:ext cx="0" cy="0"/>
          <a:chOff x="0" y="0"/>
          <a:chExt cx="0" cy="0"/>
        </a:xfrm>
      </p:grpSpPr>
      <p:sp>
        <p:nvSpPr>
          <p:cNvPr id="428" name="Google Shape;428;p5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29" name="Google Shape;429;p5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31" name="Shape 431"/>
        <p:cNvGrpSpPr/>
        <p:nvPr/>
      </p:nvGrpSpPr>
      <p:grpSpPr>
        <a:xfrm>
          <a:off x="0" y="0"/>
          <a:ext cx="0" cy="0"/>
          <a:chOff x="0" y="0"/>
          <a:chExt cx="0" cy="0"/>
        </a:xfrm>
      </p:grpSpPr>
      <p:sp>
        <p:nvSpPr>
          <p:cNvPr id="432" name="Google Shape;432;p6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33" name="Google Shape;433;p6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0.xml"/><Relationship Id="rId5" Type="http://schemas.openxmlformats.org/officeDocument/2006/relationships/hyperlink" Target="http://bit.ly/33VAFh3" TargetMode="External"/><Relationship Id="rId6" Type="http://schemas.openxmlformats.org/officeDocument/2006/relationships/slide" Target="/ppt/slides/slide68.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60.xml"/><Relationship Id="rId20" Type="http://schemas.openxmlformats.org/officeDocument/2006/relationships/slide" Target="/ppt/slides/slide70.xml"/><Relationship Id="rId21" Type="http://schemas.openxmlformats.org/officeDocument/2006/relationships/slide" Target="/ppt/slides/slide75.xml"/><Relationship Id="rId11" Type="http://schemas.openxmlformats.org/officeDocument/2006/relationships/slide" Target="/ppt/slides/slide58.xml"/><Relationship Id="rId10" Type="http://schemas.openxmlformats.org/officeDocument/2006/relationships/slide" Target="/ppt/slides/slide58.xml"/><Relationship Id="rId13" Type="http://schemas.openxmlformats.org/officeDocument/2006/relationships/slide" Target="/ppt/slides/slide64.xml"/><Relationship Id="rId12" Type="http://schemas.openxmlformats.org/officeDocument/2006/relationships/slide" Target="/ppt/slides/slide64.xml"/><Relationship Id="rId15" Type="http://schemas.openxmlformats.org/officeDocument/2006/relationships/slide" Target="/ppt/slides/slide67.xml"/><Relationship Id="rId14" Type="http://schemas.openxmlformats.org/officeDocument/2006/relationships/slide" Target="/ppt/slides/slide64.xml"/><Relationship Id="rId17" Type="http://schemas.openxmlformats.org/officeDocument/2006/relationships/slide" Target="/ppt/slides/slide69.xml"/><Relationship Id="rId16" Type="http://schemas.openxmlformats.org/officeDocument/2006/relationships/slide" Target="/ppt/slides/slide68.xml"/><Relationship Id="rId19" Type="http://schemas.openxmlformats.org/officeDocument/2006/relationships/hyperlink" Target="https://storyset.com/?utm_source=slidesgo_template&amp;utm_medium=referral-link&amp;utm_campaign=slidesgo_contents_of_this_template&amp;utm_term=storyset&amp;utm_content=storyset" TargetMode="External"/><Relationship Id="rId18" Type="http://schemas.openxmlformats.org/officeDocument/2006/relationships/hyperlink" Target="https://storyset.com/?utm_source=slidesgo_template&amp;utm_medium=referral-link&amp;utm_campaign=slidesgo_contents_of_this_template&amp;utm_term=storyset&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 Id="rId3" Type="http://schemas.openxmlformats.org/officeDocument/2006/relationships/slide" Target="/ppt/slides/slide6.xml"/><Relationship Id="rId4" Type="http://schemas.openxmlformats.org/officeDocument/2006/relationships/slide" Target="/ppt/slides/slide19.xml"/><Relationship Id="rId5" Type="http://schemas.openxmlformats.org/officeDocument/2006/relationships/slide" Target="/ppt/slides/slide28.xml"/><Relationship Id="rId6" Type="http://schemas.openxmlformats.org/officeDocument/2006/relationships/slide" Target="/ppt/slides/slide4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6.xml"/><Relationship Id="rId3" Type="http://schemas.openxmlformats.org/officeDocument/2006/relationships/image" Target="../media/image34.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 Id="rId3" Type="http://schemas.openxmlformats.org/officeDocument/2006/relationships/image" Target="../media/image2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 Id="rId3" Type="http://schemas.openxmlformats.org/officeDocument/2006/relationships/image" Target="../media/image1.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 Id="rId3" Type="http://schemas.openxmlformats.org/officeDocument/2006/relationships/image" Target="../media/image30.png"/><Relationship Id="rId4" Type="http://schemas.openxmlformats.org/officeDocument/2006/relationships/image" Target="../media/image32.png"/><Relationship Id="rId5" Type="http://schemas.openxmlformats.org/officeDocument/2006/relationships/image" Target="../media/image2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0.xml"/><Relationship Id="rId3" Type="http://schemas.openxmlformats.org/officeDocument/2006/relationships/image" Target="../media/image2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 Id="rId3" Type="http://schemas.openxmlformats.org/officeDocument/2006/relationships/image" Target="../media/image3.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24.xml"/><Relationship Id="rId3" Type="http://schemas.openxmlformats.org/officeDocument/2006/relationships/image" Target="../media/image7.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25.xml"/><Relationship Id="rId3" Type="http://schemas.openxmlformats.org/officeDocument/2006/relationships/image" Target="../media/image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image" Target="../media/image9.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30.xml"/><Relationship Id="rId3" Type="http://schemas.openxmlformats.org/officeDocument/2006/relationships/image" Target="../media/image27.png"/><Relationship Id="rId4" Type="http://schemas.openxmlformats.org/officeDocument/2006/relationships/image" Target="../media/image29.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 Id="rId3" Type="http://schemas.openxmlformats.org/officeDocument/2006/relationships/hyperlink" Target="https://docs.google.com/spreadsheets/d/1Jb4xSB0gj1bTkCMLsuMnvyEEbvi5s3pWJpOn8oc_Lns/copy"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Jb4xSB0gj1bTkCMLsuMnvyEEbvi5s3pWJpOn8oc_Lns/copy" TargetMode="External"/><Relationship Id="rId5" Type="http://schemas.openxmlformats.org/officeDocument/2006/relationships/image" Target="../media/image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image" Target="../media/image25.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image" Target="../media/image10.jpg"/><Relationship Id="rId4" Type="http://schemas.openxmlformats.org/officeDocument/2006/relationships/image" Target="../media/image14.jpg"/><Relationship Id="rId5" Type="http://schemas.openxmlformats.org/officeDocument/2006/relationships/image" Target="../media/image6.jpg"/><Relationship Id="rId6" Type="http://schemas.openxmlformats.org/officeDocument/2006/relationships/image" Target="../media/image11.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39.xml"/><Relationship Id="rId3" Type="http://schemas.openxmlformats.org/officeDocument/2006/relationships/image" Target="../media/image23.png"/><Relationship Id="rId4" Type="http://schemas.openxmlformats.org/officeDocument/2006/relationships/image" Target="../media/image33.png"/><Relationship Id="rId5" Type="http://schemas.openxmlformats.org/officeDocument/2006/relationships/image" Target="../media/image21.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 Id="rId3" Type="http://schemas.openxmlformats.org/officeDocument/2006/relationships/image" Target="../media/image24.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4.xml"/><Relationship Id="rId3" Type="http://schemas.openxmlformats.org/officeDocument/2006/relationships/image" Target="../media/image8.jp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5.xml"/><Relationship Id="rId3" Type="http://schemas.openxmlformats.org/officeDocument/2006/relationships/image" Target="../media/image13.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 Id="rId3" Type="http://schemas.openxmlformats.org/officeDocument/2006/relationships/image" Target="../media/image36.png"/><Relationship Id="rId4" Type="http://schemas.openxmlformats.org/officeDocument/2006/relationships/image" Target="../media/image31.png"/><Relationship Id="rId5" Type="http://schemas.openxmlformats.org/officeDocument/2006/relationships/image" Target="../media/image35.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56.xml"/><Relationship Id="rId3" Type="http://schemas.openxmlformats.org/officeDocument/2006/relationships/hyperlink" Target="https://docs.google.com/spreadsheets/d/1Jb4xSB0gj1bTkCMLsuMnvyEEbvi5s3pWJpOn8oc_Lns/copy" TargetMode="External"/><Relationship Id="rId4" Type="http://schemas.openxmlformats.org/officeDocument/2006/relationships/image" Target="../media/image1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0.xml"/><Relationship Id="rId3" Type="http://schemas.openxmlformats.org/officeDocument/2006/relationships/hyperlink" Target="https://www.freepik.com/free-photo/woman-desk-working-from-home_9143087.htm/?utm_source=slidesgo_template&amp;utm_medium=referral-link&amp;utm_campaign=sg_resources&amp;utm_content=freepik" TargetMode="External"/><Relationship Id="rId4" Type="http://schemas.openxmlformats.org/officeDocument/2006/relationships/hyperlink" Target="https://www.freepik.com/premium-photo/mid-shot-woman-laptop_11127898.htm/?utm_source=slidesgo_template&amp;utm_medium=referral-link&amp;utm_campaign=sg_resources&amp;utm_content=freepik" TargetMode="External"/><Relationship Id="rId9" Type="http://schemas.openxmlformats.org/officeDocument/2006/relationships/hyperlink" Target="https://www.freepik.com/free-photo/front-view-guy-with-headphones-holding-cup-coffee_6446806.htm/?utm_source=slidesgo_template&amp;utm_medium=referral-link&amp;utm_campaign=sg_resources&amp;utm_content=freepik" TargetMode="External"/><Relationship Id="rId5" Type="http://schemas.openxmlformats.org/officeDocument/2006/relationships/hyperlink" Target="https://www.freepik.com/free-photo/worried-woman-looking-phone_6264629.htm/?utm_source=slidesgo_template&amp;utm_medium=referral-link&amp;utm_campaign=sg_resources&amp;utm_content=freepik" TargetMode="External"/><Relationship Id="rId6" Type="http://schemas.openxmlformats.org/officeDocument/2006/relationships/hyperlink" Target="https://www.freepik.com/free-photo/woman-jumping-holding-camera_8508696.htm/?utm_source=slidesgo_template&amp;utm_medium=referral-link&amp;utm_campaign=sg_resources&amp;utm_content=freepik" TargetMode="External"/><Relationship Id="rId7" Type="http://schemas.openxmlformats.org/officeDocument/2006/relationships/hyperlink" Target="https://www.freepik.com/free-photo/african-american-man-high-view_11235027.htm/?utm_source=slidesgo_template&amp;utm_medium=referral-link&amp;utm_campaign=sg_resources&amp;utm_content=freepik" TargetMode="External"/><Relationship Id="rId8" Type="http://schemas.openxmlformats.org/officeDocument/2006/relationships/hyperlink" Target="https://www.freepik.com/free-photo/girls-dancing_4485145.htm/?utm_source=slidesgo_template&amp;utm_medium=referral-link&amp;utm_campaign=sg_resources&amp;utm_content=freepik" TargetMode="External"/><Relationship Id="rId11" Type="http://schemas.openxmlformats.org/officeDocument/2006/relationships/hyperlink" Target="https://www.freepik.com/free-photo/adorable-model-holding-glasses_6209249.htm/?utm_source=slidesgo_template&amp;utm_medium=referral-link&amp;utm_campaign=sg_resources&amp;utm_content=freepik" TargetMode="External"/><Relationship Id="rId10" Type="http://schemas.openxmlformats.org/officeDocument/2006/relationships/hyperlink" Target="https://www.freepik.com/free-photo/african-american-man-reading-his-notes-close-up_11235006.htm/?utm_source=slidesgo_template&amp;utm_medium=referral-link&amp;utm_campaign=sg_resources&amp;utm_content=freepik" TargetMode="Externa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61.xml"/><Relationship Id="rId3" Type="http://schemas.openxmlformats.org/officeDocument/2006/relationships/hyperlink" Target="https://www.freepik.com/premium-photo/thoughtful-young-man-looking-digital-tablet-kitchen-counter_3421188.htm/?utm_source=slidesgo_template&amp;utm_medium=referral-link&amp;utm_campaign=sg_resources&amp;utm_content=freepik" TargetMode="External"/><Relationship Id="rId4" Type="http://schemas.openxmlformats.org/officeDocument/2006/relationships/hyperlink" Target="https://www.freepik.com/premium-photo/happy-young-african-businesswoman-holding-clipboard-hand-looking-away_4765036.htm/?utm_source=slidesgo_template&amp;utm_medium=referral-link&amp;utm_campaign=sg_resources&amp;utm_content=freepik" TargetMode="External"/><Relationship Id="rId9" Type="http://schemas.openxmlformats.org/officeDocument/2006/relationships/hyperlink" Target="https://www.freepik.com/premium-photo/man-woman-walking-together-dealership_5873236.htm/?utm_source=slidesgo_template&amp;utm_medium=referral-link&amp;utm_campaign=sg_resources&amp;utm_content=freepik" TargetMode="External"/><Relationship Id="rId5" Type="http://schemas.openxmlformats.org/officeDocument/2006/relationships/hyperlink" Target="https://www.freepik.com/premium-photo/young-office-team-coworking_1575889.htm/?utm_source=slidesgo_template&amp;utm_medium=referral-link&amp;utm_campaign=sg_resources&amp;utm_content=freepik" TargetMode="External"/><Relationship Id="rId6" Type="http://schemas.openxmlformats.org/officeDocument/2006/relationships/hyperlink" Target="https://www.freepik.com/premium-photo/multiracial-group-coworkers-listening-speaker_4989633.htm/?utm_source=slidesgo_template&amp;utm_medium=referral-link&amp;utm_campaign=sg_resources&amp;utm_content=freepik" TargetMode="External"/><Relationship Id="rId7" Type="http://schemas.openxmlformats.org/officeDocument/2006/relationships/hyperlink" Target="https://www.freepik.com/premium-photo/multiracial-group-coworkers-laughing-together_4989634.htm/?utm_source=slidesgo_template&amp;utm_medium=referral-link&amp;utm_campaign=sg_resources&amp;utm_content=freepik" TargetMode="External"/><Relationship Id="rId8" Type="http://schemas.openxmlformats.org/officeDocument/2006/relationships/hyperlink" Target="https://www.freepik.com/premium-photo/group-businesspeople-looking-business-plan-office_3105851.htm/?utm_source=slidesgo_template&amp;utm_medium=referral-link&amp;utm_campaign=sg_resources&amp;utm_content=freepik" TargetMode="External"/><Relationship Id="rId11" Type="http://schemas.openxmlformats.org/officeDocument/2006/relationships/hyperlink" Target="https://www.freepik.com/premium-photo/low-angle-womens-team-meeting_7068894.htm/?utm_source=slidesgo_template&amp;utm_medium=referral-link&amp;utm_campaign=sg_resources&amp;utm_content=freepik" TargetMode="External"/><Relationship Id="rId10" Type="http://schemas.openxmlformats.org/officeDocument/2006/relationships/hyperlink" Target="https://www.freepik.com/premium-photo/long-shot-business-people-meeting_7030991.htm/?utm_source=slidesgo_template&amp;utm_medium=referral-link&amp;utm_campaign=sg_resources&amp;utm_content=freepik" TargetMode="External"/><Relationship Id="rId13" Type="http://schemas.openxmlformats.org/officeDocument/2006/relationships/hyperlink" Target="https://www.freepik.com/premium-photo/business-people-working-new-project-office_11043541.htm/?utm_source=slidesgo_template&amp;utm_medium=referral-link&amp;utm_campaign=sg_resources&amp;utm_content=freepik" TargetMode="External"/><Relationship Id="rId12" Type="http://schemas.openxmlformats.org/officeDocument/2006/relationships/hyperlink" Target="https://www.freepik.com/premium-photo/colleagues-working-together-office_10887906.htm/?utm_source=slidesgo_template&amp;utm_medium=referral-link&amp;utm_campaign=sg_resources&amp;utm_content=freepik" TargetMode="External"/><Relationship Id="rId15" Type="http://schemas.openxmlformats.org/officeDocument/2006/relationships/hyperlink" Target="https://www.freepik.com/premium-photo/stressed-young-businessman-sitting-workplace-office_3149700.htm/?utm_source=slidesgo_template&amp;utm_medium=referral-link&amp;utm_campaign=sg_resources&amp;utm_content=freepik" TargetMode="External"/><Relationship Id="rId14" Type="http://schemas.openxmlformats.org/officeDocument/2006/relationships/hyperlink" Target="https://www.freepik.com/premium-photo/female-colleagues-discussing-work-office_4856776.htm/?utm_source=slidesgo_template&amp;utm_medium=referral-link&amp;utm_campaign=sg_resources&amp;utm_content=freepik" TargetMode="External"/><Relationship Id="rId16" Type="http://schemas.openxmlformats.org/officeDocument/2006/relationships/hyperlink" Target="https://www.freepik.com/premium-photo/group-adult-men-working-together-office_7388220.htm/?utm_source=slidesgo_template&amp;utm_medium=referral-link&amp;utm_campaign=sg_resources&amp;utm_content=freepik" TargetMode="Externa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4.xml"/><Relationship Id="rId3" Type="http://schemas.openxmlformats.org/officeDocument/2006/relationships/hyperlink" Target="https://www.freepik.com/free-photo/man-with-black-jacket-talking-phone-drinking-coffee_6446350.htm/?utm_source=slidesgo_template&amp;utm_medium=referral-link&amp;utm_campaign=sg_resources&amp;utm_content=freepik" TargetMode="External"/><Relationship Id="rId4" Type="http://schemas.openxmlformats.org/officeDocument/2006/relationships/hyperlink" Target="https://www.freepik.com/free-photo/woman-jumping-using-her-camera-photo_8508695.htm/?utm_source=slidesgo_template&amp;utm_medium=referral-link&amp;utm_campaign=sg_resources&amp;utm_content=freepik" TargetMode="External"/><Relationship Id="rId9" Type="http://schemas.openxmlformats.org/officeDocument/2006/relationships/hyperlink" Target="https://www.freepik.com/free-photo/side-view-male-photographer_7010249.htm/?utm_source=slidesgo_template&amp;utm_medium=referral-link&amp;utm_campaign=sg_resources&amp;utm_content=freepik" TargetMode="External"/><Relationship Id="rId5" Type="http://schemas.openxmlformats.org/officeDocument/2006/relationships/hyperlink" Target="https://www.freepik.com/free-photo/alluring-woman-posing-yellow-top_6113177.htm/?utm_source=slidesgo_template&amp;utm_medium=referral-link&amp;utm_campaign=sg_resources&amp;utm_content=freepik" TargetMode="External"/><Relationship Id="rId6" Type="http://schemas.openxmlformats.org/officeDocument/2006/relationships/hyperlink" Target="https://www.freepik.com/free-photo/african-american-man-copy-space_11234991.htm/?utm_source=slidesgo_template&amp;utm_medium=referral-link&amp;utm_campaign=sg_resources&amp;utm_content=freepik" TargetMode="External"/><Relationship Id="rId7" Type="http://schemas.openxmlformats.org/officeDocument/2006/relationships/hyperlink" Target="https://www.freepik.com/free-photo/man-posing-with-arms-crossed_6112866.htm/?utm_source=slidesgo_template&amp;utm_medium=referral-link&amp;utm_campaign=sg_resources&amp;utm_content=freepik" TargetMode="External"/><Relationship Id="rId8" Type="http://schemas.openxmlformats.org/officeDocument/2006/relationships/hyperlink" Target="https://www.freepik.com/free-photo/woman-holding-camera-photo_8508763.htm/?utm_source=slidesgo_template&amp;utm_medium=referral-link&amp;utm_campaign=sg_resources&amp;utm_content=freepik" TargetMode="External"/><Relationship Id="rId11" Type="http://schemas.openxmlformats.org/officeDocument/2006/relationships/hyperlink" Target="https://www.freepik.com/free-photo/man-with-black-jacket-talking-phone_6446340.htm/?utm_source=slidesgo_template&amp;utm_medium=referral-link&amp;utm_campaign=sg_resources&amp;utm_content=freepik" TargetMode="External"/><Relationship Id="rId10" Type="http://schemas.openxmlformats.org/officeDocument/2006/relationships/hyperlink" Target="https://www.freepik.com/free-photo/african-american-man-writing_11235004.htm/?utm_source=slidesgo_template&amp;utm_medium=referral-link&amp;utm_campaign=sg_resources&amp;utm_content=freepik" TargetMode="External"/><Relationship Id="rId13" Type="http://schemas.openxmlformats.org/officeDocument/2006/relationships/hyperlink" Target="https://www.freepik.com/free-photo/young-girl-speaking-phone-office_4995636.htm/?utm_source=slidesgo_template&amp;utm_medium=referral-link&amp;utm_campaign=sg_resources&amp;utm_content=freepik" TargetMode="External"/><Relationship Id="rId12" Type="http://schemas.openxmlformats.org/officeDocument/2006/relationships/hyperlink" Target="https://www.freepik.com/free-photo/african-american-man-front-view_11235008.htm/?utm_source=slidesgo_template&amp;utm_medium=referral-link&amp;utm_campaign=sg_resources&amp;utm_content=freepik" TargetMode="External"/><Relationship Id="rId15" Type="http://schemas.openxmlformats.org/officeDocument/2006/relationships/hyperlink" Target="https://www.freepik.com/free-photo/mid-shot-woman-talking-phone-table_11127892.htm/?utm_source=slidesgo_template&amp;utm_medium=referral-link&amp;utm_campaign=sg_resources&amp;utm_content=freepik" TargetMode="External"/><Relationship Id="rId14" Type="http://schemas.openxmlformats.org/officeDocument/2006/relationships/hyperlink" Target="https://www.freepik.com/premium-photo/young-man-wearing-eyeglasses-using-laptop-kitchen-counter_3421182.htm/?utm_source=slidesgo_template&amp;utm_medium=referral-link&amp;utm_campaign=sg_resources&amp;utm_content=freepik"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5.xml"/><Relationship Id="rId3" Type="http://schemas.openxmlformats.org/officeDocument/2006/relationships/hyperlink" Target="https://www.freepik.com/free-photo/front-view-older-woman-working-with-pen_9943201.htm/?utm_source=slidesgo_template&amp;utm_medium=referral-link&amp;utm_campaign=sg_resources&amp;utm_content=freepik" TargetMode="External"/><Relationship Id="rId4" Type="http://schemas.openxmlformats.org/officeDocument/2006/relationships/hyperlink" Target="https://www.freepik.com/free-photo/stylish-model-pointing-phone_6209248.htm/?utm_source=slidesgo_template&amp;utm_medium=referral-link&amp;utm_campaign=sg_resources&amp;utm_content=freepik" TargetMode="External"/><Relationship Id="rId5" Type="http://schemas.openxmlformats.org/officeDocument/2006/relationships/hyperlink" Target="https://www.freepik.com/free-photo/studio-shot-woman-posing_6124948.htm/?utm_source=slidesgo_template&amp;utm_medium=referral-link&amp;utm_campaign=sg_resources&amp;utm_content=freepik/?utm_source=slidesgo_template&amp;utm_medium=referral-link&amp;utm_campaign=sg_resources&amp;utm_content=freepik" TargetMode="External"/><Relationship Id="rId6" Type="http://schemas.openxmlformats.org/officeDocument/2006/relationships/hyperlink" Target="https://www.freepik.com/free-photo/guy-sitting-chair-holding-digital-tablet_6446343.htm/?utm_source=slidesgo_template&amp;utm_medium=referral-link&amp;utm_campaign=sg_resources&amp;utm_content=freepik" TargetMode="External"/><Relationship Id="rId7" Type="http://schemas.openxmlformats.org/officeDocument/2006/relationships/hyperlink" Target="https://www.freepik.com/free-photo/portrait-freelance-woman-working-from-home_9143606.htm/?utm_source=slidesgo_template&amp;utm_medium=referral-link&amp;utm_campaign=sg_resources&amp;utm_content=freepik" TargetMode="External"/><Relationship Id="rId8" Type="http://schemas.openxmlformats.org/officeDocument/2006/relationships/hyperlink" Target="https://www.freepik.com/free-photo/front-view-businesswoman-working-with-laptop-notebook_11512435.htm/?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66.xml"/><Relationship Id="rId3" Type="http://schemas.openxmlformats.org/officeDocument/2006/relationships/hyperlink" Target="https://www.freepik.com/premium-photo/business-woman-working-home_4465608.htm/?utm_source=slidesgo_template&amp;utm_medium=referral-link&amp;utm_campaign=sg_resources&amp;utm_content=freepik" TargetMode="External"/><Relationship Id="rId4" Type="http://schemas.openxmlformats.org/officeDocument/2006/relationships/hyperlink" Target="https://www.freepik.com/premium-photo/portrait-young-man-wearing-shirt-posing_13107622.htm/?utm_source=slidesgo_template&amp;utm_medium=referral-link&amp;utm_campaign=sg_resources&amp;utm_content=freepik" TargetMode="External"/><Relationship Id="rId9" Type="http://schemas.openxmlformats.org/officeDocument/2006/relationships/hyperlink" Target="https://www.freepik.com/premium-photo/friendly-brunette-looking-camera_2042606.htm/?utm_source=slidesgo_template&amp;utm_medium=referral-link&amp;utm_campaign=sg_resources&amp;utm_content=freepik" TargetMode="External"/><Relationship Id="rId5" Type="http://schemas.openxmlformats.org/officeDocument/2006/relationships/hyperlink" Target="https://www.freepik.com/premium-photo/blonde-businesswoman-working-laptop_12142812.htm" TargetMode="External"/><Relationship Id="rId6" Type="http://schemas.openxmlformats.org/officeDocument/2006/relationships/hyperlink" Target="https://www.freepik.com/premium-photo/blonde-businesswoman-working-laptop_12142812.htm/?utm_source=slidesgo_template&amp;utm_medium=referral-link&amp;utm_campaign=sg_resources&amp;utm_content=freepik" TargetMode="External"/><Relationship Id="rId7" Type="http://schemas.openxmlformats.org/officeDocument/2006/relationships/hyperlink" Target="https://www.freepik.com/premium-photo/front-view-smiley-woman-holding-tablet_13757390.htm/?utm_source=slidesgo_template&amp;utm_medium=referral-link&amp;utm_campaign=sg_resources&amp;utm_content=freepik" TargetMode="External"/><Relationship Id="rId8" Type="http://schemas.openxmlformats.org/officeDocument/2006/relationships/hyperlink" Target="https://www.freepik.com/premium-photo/contemplating-businesswoman-sitting-front-laptop-office_4831011.htm/?utm_source=slidesgo_template&amp;utm_medium=referral-link&amp;utm_campaign=sg_resources&amp;utm_content=freepik" TargetMode="External"/><Relationship Id="rId11" Type="http://schemas.openxmlformats.org/officeDocument/2006/relationships/hyperlink" Target="https://www.freepik.com/premium-photo/office-studio-photographer-taking-photos_6717395.htm/?utm_source=slidesgo_template&amp;utm_medium=referral-link&amp;utm_campaign=sg_resources&amp;utm_content=freepik" TargetMode="External"/><Relationship Id="rId10" Type="http://schemas.openxmlformats.org/officeDocument/2006/relationships/hyperlink" Target="https://www.freepik.com/premium-photo/medium-shot-man-watching-tv-home_13375530.htm/?utm_source=slidesgo_template&amp;utm_medium=referral-link&amp;utm_campaign=sg_resources&amp;utm_content=freepik" TargetMode="External"/><Relationship Id="rId13" Type="http://schemas.openxmlformats.org/officeDocument/2006/relationships/hyperlink" Target="https://www.freepik.com/premium-photo/teamwork-meeting-with-business-people_12162275.htm/?utm_source=slidesgo_template&amp;utm_medium=referral-link&amp;utm_campaign=sg_resources&amp;utm_content=freepik" TargetMode="External"/><Relationship Id="rId12" Type="http://schemas.openxmlformats.org/officeDocument/2006/relationships/hyperlink" Target="https://www.freepik.com/premium-photo/teamwork-meeting-with-business-people_12162275.htm" TargetMode="External"/><Relationship Id="rId15" Type="http://schemas.openxmlformats.org/officeDocument/2006/relationships/hyperlink" Target="https://www.freepik.com/premium-photo/colleagues-looking-charts_1372802.htm/?utm_source=slidesgo_template&amp;utm_medium=referral-link&amp;utm_campaign=sg_resources&amp;utm_content=freepik" TargetMode="External"/><Relationship Id="rId14" Type="http://schemas.openxmlformats.org/officeDocument/2006/relationships/hyperlink" Target="https://www.freepik.com/premium-photo/cheerful-coworkers-table-with-gadgets_1291635.htm/?utm_source=slidesgo_template&amp;utm_medium=referral-link&amp;utm_campaign=sg_resources&amp;utm_content=freepik" TargetMode="External"/><Relationship Id="rId16" Type="http://schemas.openxmlformats.org/officeDocument/2006/relationships/hyperlink" Target="https://www.freepik.com/premium-photo/portrait-male-psychologist-sitting-chair-writing-diary-with-pencil-looking-camera_3717256.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slide" Target="/ppt/slides/slide5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68.xml"/><Relationship Id="rId3" Type="http://schemas.openxmlformats.org/officeDocument/2006/relationships/hyperlink" Target="https://fonts.google.com/specimen/Julius+Sans+One" TargetMode="External"/><Relationship Id="rId4" Type="http://schemas.openxmlformats.org/officeDocument/2006/relationships/hyperlink" Target="https://fonts.google.com/specimen/Didact+Gothic"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69.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5.gif"/><Relationship Id="rId9" Type="http://schemas.openxmlformats.org/officeDocument/2006/relationships/image" Target="../media/image17.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19.gif"/><Relationship Id="rId10" Type="http://schemas.openxmlformats.org/officeDocument/2006/relationships/image" Target="../media/image16.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18.gif"/></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0.xml"/><Relationship Id="rId3" Type="http://schemas.openxmlformats.org/officeDocument/2006/relationships/hyperlink" Target="https://bit.ly/2ZjL1pd"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5.xml"/><Relationship Id="rId3" Type="http://schemas.openxmlformats.org/officeDocument/2006/relationships/hyperlink" Target="https://workspace.google.com/marketplace/app/icons_for_slides_docs/381578326502" TargetMode="Externa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notesSlide" Target="../notesSlides/notesSlide89.xml"/><Relationship Id="rId3" Type="http://schemas.openxmlformats.org/officeDocument/2006/relationships/hyperlink" Target="http://bit.ly/2PfT4lq" TargetMode="External"/><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63"/>
          <p:cNvSpPr txBox="1"/>
          <p:nvPr>
            <p:ph type="ctrTitle"/>
          </p:nvPr>
        </p:nvSpPr>
        <p:spPr>
          <a:xfrm>
            <a:off x="3603058" y="1948236"/>
            <a:ext cx="45435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MINIMALIST GRAYSCALE PITCH DECK</a:t>
            </a:r>
            <a:endParaRPr/>
          </a:p>
        </p:txBody>
      </p:sp>
      <p:sp>
        <p:nvSpPr>
          <p:cNvPr id="440" name="Google Shape;440;p63"/>
          <p:cNvSpPr txBox="1"/>
          <p:nvPr>
            <p:ph idx="1" type="subTitle"/>
          </p:nvPr>
        </p:nvSpPr>
        <p:spPr>
          <a:xfrm>
            <a:off x="2316899" y="4037775"/>
            <a:ext cx="58296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cxnSp>
        <p:nvCxnSpPr>
          <p:cNvPr id="441" name="Google Shape;441;p63"/>
          <p:cNvCxnSpPr/>
          <p:nvPr/>
        </p:nvCxnSpPr>
        <p:spPr>
          <a:xfrm>
            <a:off x="7402150" y="4016555"/>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sp>
        <p:nvSpPr>
          <p:cNvPr id="446" name="Google Shape;446;p64"/>
          <p:cNvSpPr txBox="1"/>
          <p:nvPr>
            <p:ph type="title"/>
          </p:nvPr>
        </p:nvSpPr>
        <p:spPr>
          <a:xfrm>
            <a:off x="626250" y="597425"/>
            <a:ext cx="789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Contents </a:t>
            </a:r>
            <a:r>
              <a:rPr lang="en"/>
              <a:t>o</a:t>
            </a:r>
            <a:r>
              <a:rPr lang="en">
                <a:solidFill>
                  <a:schemeClr val="dk1"/>
                </a:solidFill>
              </a:rPr>
              <a:t>f </a:t>
            </a:r>
            <a:r>
              <a:rPr lang="en"/>
              <a:t>t</a:t>
            </a:r>
            <a:r>
              <a:rPr lang="en">
                <a:solidFill>
                  <a:schemeClr val="dk1"/>
                </a:solidFill>
              </a:rPr>
              <a:t>his </a:t>
            </a:r>
            <a:r>
              <a:rPr lang="en"/>
              <a:t>t</a:t>
            </a:r>
            <a:r>
              <a:rPr lang="en">
                <a:solidFill>
                  <a:schemeClr val="dk1"/>
                </a:solidFill>
              </a:rPr>
              <a:t>emplate</a:t>
            </a:r>
            <a:endParaRPr>
              <a:solidFill>
                <a:schemeClr val="dk1"/>
              </a:solidFill>
            </a:endParaRPr>
          </a:p>
        </p:txBody>
      </p:sp>
      <p:sp>
        <p:nvSpPr>
          <p:cNvPr id="447" name="Google Shape;447;p64"/>
          <p:cNvSpPr txBox="1"/>
          <p:nvPr>
            <p:ph idx="1" type="body"/>
          </p:nvPr>
        </p:nvSpPr>
        <p:spPr>
          <a:xfrm>
            <a:off x="626250" y="1152475"/>
            <a:ext cx="72678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50" u="none">
                <a:solidFill>
                  <a:schemeClr val="dk1"/>
                </a:solidFill>
                <a:latin typeface="Didact Gothic"/>
                <a:ea typeface="Didact Gothic"/>
                <a:cs typeface="Didact Gothic"/>
                <a:sym typeface="Didact Gothic"/>
              </a:rPr>
              <a:t>Here’s what you’ll find in this </a:t>
            </a:r>
            <a:r>
              <a:rPr b="1" lang="en" sz="1050" u="none">
                <a:solidFill>
                  <a:schemeClr val="dk1"/>
                </a:solidFill>
                <a:uFill>
                  <a:noFill/>
                </a:uFill>
                <a:latin typeface="Didact Gothic"/>
                <a:ea typeface="Didact Gothic"/>
                <a:cs typeface="Didact Gothic"/>
                <a:sym typeface="Didact Gothic"/>
                <a:hlinkClick r:id="rId3">
                  <a:extLst>
                    <a:ext uri="{A12FA001-AC4F-418D-AE19-62706E023703}">
                      <ahyp:hlinkClr val="tx"/>
                    </a:ext>
                  </a:extLst>
                </a:hlinkClick>
              </a:rPr>
              <a:t>Slidesgo</a:t>
            </a:r>
            <a:r>
              <a:rPr b="1" lang="en" sz="1050" u="none">
                <a:solidFill>
                  <a:schemeClr val="dk1"/>
                </a:solidFill>
                <a:latin typeface="Didact Gothic"/>
                <a:ea typeface="Didact Gothic"/>
                <a:cs typeface="Didact Gothic"/>
                <a:sym typeface="Didact Gothic"/>
              </a:rPr>
              <a:t> </a:t>
            </a:r>
            <a:r>
              <a:rPr lang="en" sz="1050" u="none">
                <a:solidFill>
                  <a:schemeClr val="dk1"/>
                </a:solidFill>
                <a:latin typeface="Didact Gothic"/>
                <a:ea typeface="Didact Gothic"/>
                <a:cs typeface="Didact Gothic"/>
                <a:sym typeface="Didact Gothic"/>
              </a:rPr>
              <a:t>template: </a:t>
            </a:r>
            <a:endParaRPr sz="1050" u="none">
              <a:solidFill>
                <a:schemeClr val="dk1"/>
              </a:solidFill>
              <a:latin typeface="Didact Gothic"/>
              <a:ea typeface="Didact Gothic"/>
              <a:cs typeface="Didact Gothic"/>
              <a:sym typeface="Didact Gothic"/>
            </a:endParaRPr>
          </a:p>
          <a:p>
            <a:pPr indent="-295275" lvl="0" marL="457200" rtl="0" algn="l">
              <a:spcBef>
                <a:spcPts val="0"/>
              </a:spcBef>
              <a:spcAft>
                <a:spcPts val="0"/>
              </a:spcAft>
              <a:buClr>
                <a:schemeClr val="dk1"/>
              </a:buClr>
              <a:buSzPts val="1050"/>
              <a:buAutoNum type="arabicPeriod"/>
            </a:pPr>
            <a:r>
              <a:rPr lang="en" sz="1050" u="none">
                <a:solidFill>
                  <a:schemeClr val="dk1"/>
                </a:solidFill>
                <a:latin typeface="Didact Gothic"/>
                <a:ea typeface="Didact Gothic"/>
                <a:cs typeface="Didact Gothic"/>
                <a:sym typeface="Didact Gothic"/>
              </a:rPr>
              <a:t>A slide structure based on a </a:t>
            </a:r>
            <a:r>
              <a:rPr lang="en" sz="1050" u="none"/>
              <a:t>pitch deck presentation</a:t>
            </a:r>
            <a:r>
              <a:rPr lang="en" sz="1050" u="none">
                <a:solidFill>
                  <a:schemeClr val="dk1"/>
                </a:solidFill>
                <a:latin typeface="Didact Gothic"/>
                <a:ea typeface="Didact Gothic"/>
                <a:cs typeface="Didact Gothic"/>
                <a:sym typeface="Didact Gothic"/>
              </a:rPr>
              <a:t> which you can easily adapt to your needs. For more info on how to edit the template, please visit </a:t>
            </a:r>
            <a:r>
              <a:rPr b="1" lang="en" sz="1050" u="none">
                <a:solidFill>
                  <a:schemeClr val="dk1"/>
                </a:solidFill>
                <a:uFill>
                  <a:noFill/>
                </a:uFill>
                <a:latin typeface="Didact Gothic"/>
                <a:ea typeface="Didact Gothic"/>
                <a:cs typeface="Didact Gothic"/>
                <a:sym typeface="Didact Gothic"/>
                <a:hlinkClick r:id="rId4">
                  <a:extLst>
                    <a:ext uri="{A12FA001-AC4F-418D-AE19-62706E023703}">
                      <ahyp:hlinkClr val="tx"/>
                    </a:ext>
                  </a:extLst>
                </a:hlinkClick>
              </a:rPr>
              <a:t>Slidesgo School</a:t>
            </a:r>
            <a:r>
              <a:rPr lang="en" sz="1050" u="none">
                <a:solidFill>
                  <a:schemeClr val="dk1"/>
                </a:solidFill>
                <a:latin typeface="Didact Gothic"/>
                <a:ea typeface="Didact Gothic"/>
                <a:cs typeface="Didact Gothic"/>
                <a:sym typeface="Didact Gothic"/>
              </a:rPr>
              <a:t> or read our </a:t>
            </a:r>
            <a:r>
              <a:rPr b="1" lang="en" sz="1050" u="none">
                <a:solidFill>
                  <a:schemeClr val="dk1"/>
                </a:solidFill>
                <a:uFill>
                  <a:noFill/>
                </a:uFill>
                <a:latin typeface="Didact Gothic"/>
                <a:ea typeface="Didact Gothic"/>
                <a:cs typeface="Didact Gothic"/>
                <a:sym typeface="Didact Gothic"/>
                <a:hlinkClick r:id="rId5">
                  <a:extLst>
                    <a:ext uri="{A12FA001-AC4F-418D-AE19-62706E023703}">
                      <ahyp:hlinkClr val="tx"/>
                    </a:ext>
                  </a:extLst>
                </a:hlinkClick>
              </a:rPr>
              <a:t>FAQs</a:t>
            </a:r>
            <a:r>
              <a:rPr lang="en" sz="1050" u="none">
                <a:solidFill>
                  <a:schemeClr val="dk1"/>
                </a:solidFill>
                <a:latin typeface="Didact Gothic"/>
                <a:ea typeface="Didact Gothic"/>
                <a:cs typeface="Didact Gothic"/>
                <a:sym typeface="Didact Gothic"/>
              </a:rPr>
              <a:t>.</a:t>
            </a:r>
            <a:endParaRPr sz="1050" u="none">
              <a:solidFill>
                <a:schemeClr val="dk1"/>
              </a:solidFill>
              <a:latin typeface="Didact Gothic"/>
              <a:ea typeface="Didact Gothic"/>
              <a:cs typeface="Didact Gothic"/>
              <a:sym typeface="Didact Gothic"/>
            </a:endParaRPr>
          </a:p>
          <a:p>
            <a:pPr indent="-295275" lvl="0" marL="457200" rtl="0" algn="l">
              <a:spcBef>
                <a:spcPts val="0"/>
              </a:spcBef>
              <a:spcAft>
                <a:spcPts val="0"/>
              </a:spcAft>
              <a:buSzPts val="1050"/>
              <a:buAutoNum type="arabicPeriod"/>
            </a:pPr>
            <a:r>
              <a:rPr lang="en" sz="1050"/>
              <a:t>To view this template with the correct fonts in ppt format, download and install on your computer </a:t>
            </a:r>
            <a:r>
              <a:rPr b="1" lang="en" sz="1050" u="sng">
                <a:solidFill>
                  <a:schemeClr val="hlink"/>
                </a:solidFill>
                <a:hlinkClick action="ppaction://hlinksldjump" r:id="rId6"/>
              </a:rPr>
              <a:t>the fonts that we have used</a:t>
            </a:r>
            <a:r>
              <a:rPr lang="en" sz="1050"/>
              <a:t>. You can learn how to download and install fonts </a:t>
            </a:r>
            <a:r>
              <a:rPr b="1" lang="en" sz="1050">
                <a:solidFill>
                  <a:schemeClr val="hlink"/>
                </a:solidFill>
                <a:uFill>
                  <a:noFill/>
                </a:uFill>
                <a:hlinkClick r:id="rId7"/>
              </a:rPr>
              <a:t>here.</a:t>
            </a:r>
            <a:endParaRPr b="1" sz="1050"/>
          </a:p>
          <a:p>
            <a:pPr indent="-295275" lvl="0" marL="457200" rtl="0" algn="l">
              <a:spcBef>
                <a:spcPts val="0"/>
              </a:spcBef>
              <a:spcAft>
                <a:spcPts val="0"/>
              </a:spcAft>
              <a:buClr>
                <a:schemeClr val="dk1"/>
              </a:buClr>
              <a:buSzPts val="1050"/>
              <a:buAutoNum type="arabicPeriod"/>
            </a:pPr>
            <a:r>
              <a:rPr lang="en" sz="1050" u="none">
                <a:solidFill>
                  <a:schemeClr val="dk1"/>
                </a:solidFill>
                <a:latin typeface="Didact Gothic"/>
                <a:ea typeface="Didact Gothic"/>
                <a:cs typeface="Didact Gothic"/>
                <a:sym typeface="Didact Gothic"/>
              </a:rPr>
              <a:t>An assortment of </a:t>
            </a:r>
            <a:r>
              <a:rPr lang="en" sz="1050"/>
              <a:t>infographic resources</a:t>
            </a:r>
            <a:r>
              <a:rPr lang="en" sz="1050" u="none">
                <a:solidFill>
                  <a:schemeClr val="dk1"/>
                </a:solidFill>
                <a:latin typeface="Didact Gothic"/>
                <a:ea typeface="Didact Gothic"/>
                <a:cs typeface="Didact Gothic"/>
                <a:sym typeface="Didact Gothic"/>
              </a:rPr>
              <a:t> that are suitable for use in the presentation can be found in the </a:t>
            </a:r>
            <a:r>
              <a:rPr b="1" lang="en" sz="1050">
                <a:solidFill>
                  <a:schemeClr val="hlink"/>
                </a:solidFill>
                <a:uFill>
                  <a:noFill/>
                </a:uFill>
                <a:latin typeface="Didact Gothic"/>
                <a:ea typeface="Didact Gothic"/>
                <a:cs typeface="Didact Gothic"/>
                <a:sym typeface="Didact Gothic"/>
                <a:hlinkClick action="ppaction://hlinksldjump" r:id="rId8"/>
              </a:rPr>
              <a:t>alternative resources</a:t>
            </a:r>
            <a:r>
              <a:rPr b="1" lang="en" sz="1050">
                <a:solidFill>
                  <a:schemeClr val="hlink"/>
                </a:solidFill>
                <a:uFill>
                  <a:noFill/>
                </a:uFill>
                <a:hlinkClick action="ppaction://hlinksldjump" r:id="rId9"/>
              </a:rPr>
              <a:t> slide</a:t>
            </a:r>
            <a:r>
              <a:rPr lang="en" sz="1050" u="none">
                <a:solidFill>
                  <a:schemeClr val="dk1"/>
                </a:solidFill>
                <a:latin typeface="Didact Gothic"/>
                <a:ea typeface="Didact Gothic"/>
                <a:cs typeface="Didact Gothic"/>
                <a:sym typeface="Didact Gothic"/>
              </a:rPr>
              <a:t>.</a:t>
            </a:r>
            <a:endParaRPr sz="1050" u="none">
              <a:solidFill>
                <a:schemeClr val="dk1"/>
              </a:solidFill>
              <a:latin typeface="Didact Gothic"/>
              <a:ea typeface="Didact Gothic"/>
              <a:cs typeface="Didact Gothic"/>
              <a:sym typeface="Didact Gothic"/>
            </a:endParaRPr>
          </a:p>
          <a:p>
            <a:pPr indent="-295275" lvl="0" marL="457200" rtl="0" algn="l">
              <a:spcBef>
                <a:spcPts val="0"/>
              </a:spcBef>
              <a:spcAft>
                <a:spcPts val="0"/>
              </a:spcAft>
              <a:buClr>
                <a:schemeClr val="dk1"/>
              </a:buClr>
              <a:buSzPts val="1050"/>
              <a:buAutoNum type="arabicPeriod"/>
            </a:pPr>
            <a:r>
              <a:rPr lang="en" sz="1050" u="none">
                <a:solidFill>
                  <a:schemeClr val="dk1"/>
                </a:solidFill>
                <a:latin typeface="Didact Gothic"/>
                <a:ea typeface="Didact Gothic"/>
                <a:cs typeface="Didact Gothic"/>
                <a:sym typeface="Didact Gothic"/>
              </a:rPr>
              <a:t>A </a:t>
            </a:r>
            <a:r>
              <a:rPr b="1" lang="en" sz="1050">
                <a:solidFill>
                  <a:schemeClr val="hlink"/>
                </a:solidFill>
                <a:uFill>
                  <a:noFill/>
                </a:uFill>
                <a:latin typeface="Didact Gothic"/>
                <a:ea typeface="Didact Gothic"/>
                <a:cs typeface="Didact Gothic"/>
                <a:sym typeface="Didact Gothic"/>
                <a:hlinkClick action="ppaction://hlinksldjump" r:id="rId10"/>
              </a:rPr>
              <a:t>thanks </a:t>
            </a:r>
            <a:r>
              <a:rPr b="1" lang="en" sz="1050">
                <a:solidFill>
                  <a:schemeClr val="hlink"/>
                </a:solidFill>
                <a:uFill>
                  <a:noFill/>
                </a:uFill>
                <a:hlinkClick action="ppaction://hlinksldjump" r:id="rId11"/>
              </a:rPr>
              <a:t>slide</a:t>
            </a:r>
            <a:r>
              <a:rPr lang="en" sz="1050" u="none">
                <a:solidFill>
                  <a:schemeClr val="dk1"/>
                </a:solidFill>
                <a:latin typeface="Didact Gothic"/>
                <a:ea typeface="Didact Gothic"/>
                <a:cs typeface="Didact Gothic"/>
                <a:sym typeface="Didact Gothic"/>
              </a:rPr>
              <a:t>, which you must keep so that proper credits for our design are given.</a:t>
            </a:r>
            <a:endParaRPr sz="1050" u="none">
              <a:solidFill>
                <a:schemeClr val="dk1"/>
              </a:solidFill>
              <a:latin typeface="Didact Gothic"/>
              <a:ea typeface="Didact Gothic"/>
              <a:cs typeface="Didact Gothic"/>
              <a:sym typeface="Didact Gothic"/>
            </a:endParaRPr>
          </a:p>
          <a:p>
            <a:pPr indent="-295275" lvl="0" marL="457200" rtl="0" algn="l">
              <a:spcBef>
                <a:spcPts val="0"/>
              </a:spcBef>
              <a:spcAft>
                <a:spcPts val="0"/>
              </a:spcAft>
              <a:buClr>
                <a:schemeClr val="dk1"/>
              </a:buClr>
              <a:buSzPts val="1050"/>
              <a:buAutoNum type="arabicPeriod"/>
            </a:pPr>
            <a:r>
              <a:rPr lang="en" sz="1050"/>
              <a:t>Two</a:t>
            </a:r>
            <a:r>
              <a:rPr lang="en" sz="1050">
                <a:solidFill>
                  <a:schemeClr val="hlink"/>
                </a:solidFill>
                <a:uFill>
                  <a:noFill/>
                </a:uFill>
                <a:latin typeface="Didact Gothic"/>
                <a:ea typeface="Didact Gothic"/>
                <a:cs typeface="Didact Gothic"/>
                <a:sym typeface="Didact Gothic"/>
                <a:hlinkClick action="ppaction://hlinksldjump" r:id="rId12"/>
              </a:rPr>
              <a:t> </a:t>
            </a:r>
            <a:r>
              <a:rPr b="1" lang="en" sz="1050">
                <a:solidFill>
                  <a:schemeClr val="hlink"/>
                </a:solidFill>
                <a:uFill>
                  <a:noFill/>
                </a:uFill>
                <a:latin typeface="Didact Gothic"/>
                <a:ea typeface="Didact Gothic"/>
                <a:cs typeface="Didact Gothic"/>
                <a:sym typeface="Didact Gothic"/>
                <a:hlinkClick action="ppaction://hlinksldjump" r:id="rId13"/>
              </a:rPr>
              <a:t>resources </a:t>
            </a:r>
            <a:r>
              <a:rPr b="1" lang="en" sz="1050">
                <a:solidFill>
                  <a:schemeClr val="hlink"/>
                </a:solidFill>
                <a:uFill>
                  <a:noFill/>
                </a:uFill>
                <a:hlinkClick action="ppaction://hlinksldjump" r:id="rId14"/>
              </a:rPr>
              <a:t>slides</a:t>
            </a:r>
            <a:r>
              <a:rPr lang="en" sz="1050">
                <a:solidFill>
                  <a:schemeClr val="dk1"/>
                </a:solidFill>
                <a:latin typeface="Didact Gothic"/>
                <a:ea typeface="Didact Gothic"/>
                <a:cs typeface="Didact Gothic"/>
                <a:sym typeface="Didact Gothic"/>
              </a:rPr>
              <a:t>,</a:t>
            </a:r>
            <a:r>
              <a:rPr lang="en" sz="1050" u="none">
                <a:solidFill>
                  <a:schemeClr val="dk1"/>
                </a:solidFill>
                <a:latin typeface="Didact Gothic"/>
                <a:ea typeface="Didact Gothic"/>
                <a:cs typeface="Didact Gothic"/>
                <a:sym typeface="Didact Gothic"/>
              </a:rPr>
              <a:t> where you’ll find links to all the elements used in the template.</a:t>
            </a:r>
            <a:endParaRPr sz="1050" u="none">
              <a:solidFill>
                <a:schemeClr val="dk1"/>
              </a:solidFill>
              <a:latin typeface="Didact Gothic"/>
              <a:ea typeface="Didact Gothic"/>
              <a:cs typeface="Didact Gothic"/>
              <a:sym typeface="Didact Gothic"/>
            </a:endParaRPr>
          </a:p>
          <a:p>
            <a:pPr indent="-295275" lvl="0" marL="457200" rtl="0" algn="l">
              <a:spcBef>
                <a:spcPts val="0"/>
              </a:spcBef>
              <a:spcAft>
                <a:spcPts val="0"/>
              </a:spcAft>
              <a:buClr>
                <a:schemeClr val="dk1"/>
              </a:buClr>
              <a:buSzPts val="1050"/>
              <a:buAutoNum type="arabicPeriod"/>
            </a:pPr>
            <a:r>
              <a:rPr b="1" lang="en" sz="1050" u="sng">
                <a:solidFill>
                  <a:schemeClr val="hlink"/>
                </a:solidFill>
                <a:latin typeface="Didact Gothic"/>
                <a:ea typeface="Didact Gothic"/>
                <a:cs typeface="Didact Gothic"/>
                <a:sym typeface="Didact Gothic"/>
                <a:hlinkClick action="ppaction://hlinksldjump" r:id="rId15"/>
              </a:rPr>
              <a:t>Instructions for use</a:t>
            </a:r>
            <a:r>
              <a:rPr lang="en" sz="1050" u="none">
                <a:solidFill>
                  <a:schemeClr val="dk1"/>
                </a:solidFill>
                <a:latin typeface="Didact Gothic"/>
                <a:ea typeface="Didact Gothic"/>
                <a:cs typeface="Didact Gothic"/>
                <a:sym typeface="Didact Gothic"/>
              </a:rPr>
              <a:t>.</a:t>
            </a:r>
            <a:endParaRPr sz="1050" u="none">
              <a:latin typeface="Didact Gothic"/>
              <a:ea typeface="Didact Gothic"/>
              <a:cs typeface="Didact Gothic"/>
              <a:sym typeface="Didact Gothic"/>
            </a:endParaRPr>
          </a:p>
          <a:p>
            <a:pPr indent="-295275" lvl="0" marL="457200" rtl="0" algn="l">
              <a:spcBef>
                <a:spcPts val="0"/>
              </a:spcBef>
              <a:spcAft>
                <a:spcPts val="0"/>
              </a:spcAft>
              <a:buClr>
                <a:schemeClr val="dk1"/>
              </a:buClr>
              <a:buSzPts val="1050"/>
              <a:buAutoNum type="arabicPeriod"/>
            </a:pPr>
            <a:r>
              <a:rPr lang="en" sz="1050" u="none">
                <a:solidFill>
                  <a:schemeClr val="dk1"/>
                </a:solidFill>
                <a:latin typeface="Didact Gothic"/>
                <a:ea typeface="Didact Gothic"/>
                <a:cs typeface="Didact Gothic"/>
                <a:sym typeface="Didact Gothic"/>
              </a:rPr>
              <a:t>Final slides with: </a:t>
            </a:r>
            <a:endParaRPr sz="1050" u="none">
              <a:solidFill>
                <a:schemeClr val="dk1"/>
              </a:solidFill>
              <a:latin typeface="Didact Gothic"/>
              <a:ea typeface="Didact Gothic"/>
              <a:cs typeface="Didact Gothic"/>
              <a:sym typeface="Didact Gothic"/>
            </a:endParaRPr>
          </a:p>
          <a:p>
            <a:pPr indent="-295275" lvl="1" marL="914400" rtl="0" algn="l">
              <a:spcBef>
                <a:spcPts val="0"/>
              </a:spcBef>
              <a:spcAft>
                <a:spcPts val="0"/>
              </a:spcAft>
              <a:buClr>
                <a:schemeClr val="dk1"/>
              </a:buClr>
              <a:buSzPts val="1050"/>
              <a:buChar char="○"/>
            </a:pPr>
            <a:r>
              <a:rPr lang="en" sz="1050">
                <a:solidFill>
                  <a:schemeClr val="dk1"/>
                </a:solidFill>
              </a:rPr>
              <a:t>The </a:t>
            </a:r>
            <a:r>
              <a:rPr b="1" lang="en" sz="1050" u="sng">
                <a:solidFill>
                  <a:schemeClr val="hlink"/>
                </a:solidFill>
                <a:hlinkClick action="ppaction://hlinksldjump" r:id="rId16"/>
              </a:rPr>
              <a:t>fonts and colors</a:t>
            </a:r>
            <a:r>
              <a:rPr lang="en" sz="1050">
                <a:solidFill>
                  <a:schemeClr val="dk1"/>
                </a:solidFill>
              </a:rPr>
              <a:t> used in the template.</a:t>
            </a:r>
            <a:endParaRPr sz="1050">
              <a:solidFill>
                <a:schemeClr val="dk1"/>
              </a:solidFill>
            </a:endParaRPr>
          </a:p>
          <a:p>
            <a:pPr indent="-295275" lvl="1" marL="914400" rtl="0" algn="l">
              <a:spcBef>
                <a:spcPts val="0"/>
              </a:spcBef>
              <a:spcAft>
                <a:spcPts val="0"/>
              </a:spcAft>
              <a:buClr>
                <a:schemeClr val="dk1"/>
              </a:buClr>
              <a:buSzPts val="1050"/>
              <a:buChar char="○"/>
            </a:pPr>
            <a:r>
              <a:rPr lang="en" sz="1050">
                <a:solidFill>
                  <a:schemeClr val="dk1"/>
                </a:solidFill>
              </a:rPr>
              <a:t>A selection of </a:t>
            </a:r>
            <a:r>
              <a:rPr b="1" lang="en" sz="1050" u="sng">
                <a:solidFill>
                  <a:schemeClr val="hlink"/>
                </a:solidFill>
                <a:hlinkClick action="ppaction://hlinksldjump" r:id="rId17"/>
              </a:rPr>
              <a:t>illustrations</a:t>
            </a:r>
            <a:r>
              <a:rPr lang="en" sz="1050">
                <a:solidFill>
                  <a:schemeClr val="dk1"/>
                </a:solidFill>
              </a:rPr>
              <a:t>. You can also customize and animate them as you wish with the online editor. Visit </a:t>
            </a:r>
            <a:r>
              <a:rPr b="1" lang="en" sz="1050">
                <a:solidFill>
                  <a:schemeClr val="hlink"/>
                </a:solidFill>
                <a:uFill>
                  <a:noFill/>
                </a:uFill>
                <a:hlinkClick r:id="rId18"/>
              </a:rPr>
              <a:t>Storyset</a:t>
            </a:r>
            <a:r>
              <a:rPr lang="en" sz="1050">
                <a:solidFill>
                  <a:schemeClr val="hlink"/>
                </a:solidFill>
                <a:uFill>
                  <a:noFill/>
                </a:uFill>
                <a:hlinkClick r:id="rId19"/>
              </a:rPr>
              <a:t> </a:t>
            </a:r>
            <a:r>
              <a:rPr lang="en" sz="1050">
                <a:solidFill>
                  <a:schemeClr val="dk1"/>
                </a:solidFill>
              </a:rPr>
              <a:t>to find more. </a:t>
            </a:r>
            <a:endParaRPr sz="1050">
              <a:solidFill>
                <a:schemeClr val="dk1"/>
              </a:solidFill>
            </a:endParaRPr>
          </a:p>
          <a:p>
            <a:pPr indent="-295275" lvl="1" marL="914400" rtl="0" algn="l">
              <a:spcBef>
                <a:spcPts val="0"/>
              </a:spcBef>
              <a:spcAft>
                <a:spcPts val="0"/>
              </a:spcAft>
              <a:buClr>
                <a:schemeClr val="dk1"/>
              </a:buClr>
              <a:buSzPts val="1050"/>
              <a:buChar char="○"/>
            </a:pPr>
            <a:r>
              <a:rPr lang="en" sz="1050">
                <a:solidFill>
                  <a:schemeClr val="dk1"/>
                </a:solidFill>
              </a:rPr>
              <a:t>More </a:t>
            </a:r>
            <a:r>
              <a:rPr b="1" lang="en" sz="1050" u="sng">
                <a:solidFill>
                  <a:schemeClr val="hlink"/>
                </a:solidFill>
                <a:hlinkClick action="ppaction://hlinksldjump" r:id="rId20"/>
              </a:rPr>
              <a:t>infographic resources</a:t>
            </a:r>
            <a:r>
              <a:rPr lang="en" sz="1050">
                <a:solidFill>
                  <a:schemeClr val="dk1"/>
                </a:solidFill>
              </a:rPr>
              <a:t>, whose size and color can be edited. </a:t>
            </a:r>
            <a:endParaRPr sz="1050">
              <a:solidFill>
                <a:schemeClr val="dk1"/>
              </a:solidFill>
            </a:endParaRPr>
          </a:p>
          <a:p>
            <a:pPr indent="-295275" lvl="1" marL="914400" rtl="0" algn="l">
              <a:spcBef>
                <a:spcPts val="0"/>
              </a:spcBef>
              <a:spcAft>
                <a:spcPts val="0"/>
              </a:spcAft>
              <a:buClr>
                <a:schemeClr val="dk1"/>
              </a:buClr>
              <a:buSzPts val="1050"/>
              <a:buChar char="○"/>
            </a:pPr>
            <a:r>
              <a:rPr lang="en" sz="1050">
                <a:solidFill>
                  <a:schemeClr val="dk1"/>
                </a:solidFill>
              </a:rPr>
              <a:t>Sets of </a:t>
            </a:r>
            <a:r>
              <a:rPr b="1" lang="en" sz="1050" u="sng">
                <a:solidFill>
                  <a:schemeClr val="hlink"/>
                </a:solidFill>
                <a:hlinkClick action="ppaction://hlinksldjump" r:id="rId21"/>
              </a:rPr>
              <a:t>customizable icons</a:t>
            </a:r>
            <a:r>
              <a:rPr lang="en" sz="1050">
                <a:solidFill>
                  <a:schemeClr val="dk1"/>
                </a:solidFill>
              </a:rPr>
              <a:t> of the following themes: general, business, avatar, creative process, education, help &amp; support, medical, nature, performing arts, SEO &amp; marketing, and teamwork.</a:t>
            </a:r>
            <a:endParaRPr sz="1050">
              <a:solidFill>
                <a:schemeClr val="dk1"/>
              </a:solidFill>
            </a:endParaRPr>
          </a:p>
          <a:p>
            <a:pPr indent="0" lvl="0" marL="0" rtl="0" algn="l">
              <a:spcBef>
                <a:spcPts val="0"/>
              </a:spcBef>
              <a:spcAft>
                <a:spcPts val="1200"/>
              </a:spcAft>
              <a:buNone/>
            </a:pPr>
            <a:r>
              <a:rPr lang="en" sz="1150" u="none">
                <a:solidFill>
                  <a:schemeClr val="dk1"/>
                </a:solidFill>
                <a:latin typeface="Didact Gothic"/>
                <a:ea typeface="Didact Gothic"/>
                <a:cs typeface="Didact Gothic"/>
                <a:sym typeface="Didact Gothic"/>
              </a:rPr>
              <a:t>You can delete this slide when you’re done editing the presentation.</a:t>
            </a:r>
            <a:endParaRPr sz="950" u="none">
              <a:solidFill>
                <a:schemeClr val="dk1"/>
              </a:solidFill>
              <a:latin typeface="Didact Gothic"/>
              <a:ea typeface="Didact Gothic"/>
              <a:cs typeface="Didact Gothic"/>
              <a:sym typeface="Didact Gothic"/>
            </a:endParaRPr>
          </a:p>
        </p:txBody>
      </p:sp>
      <p:cxnSp>
        <p:nvCxnSpPr>
          <p:cNvPr id="448" name="Google Shape;448;p64"/>
          <p:cNvCxnSpPr/>
          <p:nvPr/>
        </p:nvCxnSpPr>
        <p:spPr>
          <a:xfrm>
            <a:off x="819525" y="1139736"/>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 name="Shape 452"/>
        <p:cNvGrpSpPr/>
        <p:nvPr/>
      </p:nvGrpSpPr>
      <p:grpSpPr>
        <a:xfrm>
          <a:off x="0" y="0"/>
          <a:ext cx="0" cy="0"/>
          <a:chOff x="0" y="0"/>
          <a:chExt cx="0" cy="0"/>
        </a:xfrm>
      </p:grpSpPr>
      <p:sp>
        <p:nvSpPr>
          <p:cNvPr id="453" name="Google Shape;453;p65"/>
          <p:cNvSpPr txBox="1"/>
          <p:nvPr>
            <p:ph type="title"/>
          </p:nvPr>
        </p:nvSpPr>
        <p:spPr>
          <a:xfrm>
            <a:off x="1726200" y="347525"/>
            <a:ext cx="5691600" cy="264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454" name="Google Shape;454;p65"/>
          <p:cNvSpPr txBox="1"/>
          <p:nvPr>
            <p:ph idx="1" type="body"/>
          </p:nvPr>
        </p:nvSpPr>
        <p:spPr>
          <a:xfrm>
            <a:off x="2434275" y="3133271"/>
            <a:ext cx="4275300" cy="137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cxnSp>
        <p:nvCxnSpPr>
          <p:cNvPr id="455" name="Google Shape;455;p65"/>
          <p:cNvCxnSpPr/>
          <p:nvPr/>
        </p:nvCxnSpPr>
        <p:spPr>
          <a:xfrm>
            <a:off x="4248450" y="3035270"/>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53"/>
                                        </p:tgtEl>
                                        <p:attrNameLst>
                                          <p:attrName>style.visibility</p:attrName>
                                        </p:attrNameLst>
                                      </p:cBhvr>
                                      <p:to>
                                        <p:strVal val="visible"/>
                                      </p:to>
                                    </p:set>
                                    <p:animEffect filter="fade" transition="in">
                                      <p:cBhvr>
                                        <p:cTn dur="1000"/>
                                        <p:tgtEl>
                                          <p:spTgt spid="453"/>
                                        </p:tgtEl>
                                      </p:cBhvr>
                                    </p:animEffect>
                                  </p:childTnLst>
                                </p:cTn>
                              </p:par>
                              <p:par>
                                <p:cTn fill="hold" nodeType="withEffect" presetClass="entr" presetID="10" presetSubtype="0">
                                  <p:stCondLst>
                                    <p:cond delay="0"/>
                                  </p:stCondLst>
                                  <p:childTnLst>
                                    <p:set>
                                      <p:cBhvr>
                                        <p:cTn dur="1" fill="hold">
                                          <p:stCondLst>
                                            <p:cond delay="0"/>
                                          </p:stCondLst>
                                        </p:cTn>
                                        <p:tgtEl>
                                          <p:spTgt spid="455"/>
                                        </p:tgtEl>
                                        <p:attrNameLst>
                                          <p:attrName>style.visibility</p:attrName>
                                        </p:attrNameLst>
                                      </p:cBhvr>
                                      <p:to>
                                        <p:strVal val="visible"/>
                                      </p:to>
                                    </p:set>
                                    <p:animEffect filter="fade" transition="in">
                                      <p:cBhvr>
                                        <p:cTn dur="1000"/>
                                        <p:tgtEl>
                                          <p:spTgt spid="455"/>
                                        </p:tgtEl>
                                      </p:cBhvr>
                                    </p:animEffect>
                                  </p:childTnLst>
                                </p:cTn>
                              </p:par>
                              <p:par>
                                <p:cTn fill="hold" nodeType="withEffect" presetClass="entr" presetID="10" presetSubtype="0">
                                  <p:stCondLst>
                                    <p:cond delay="0"/>
                                  </p:stCondLst>
                                  <p:childTnLst>
                                    <p:set>
                                      <p:cBhvr>
                                        <p:cTn dur="1" fill="hold">
                                          <p:stCondLst>
                                            <p:cond delay="0"/>
                                          </p:stCondLst>
                                        </p:cTn>
                                        <p:tgtEl>
                                          <p:spTgt spid="454"/>
                                        </p:tgtEl>
                                        <p:attrNameLst>
                                          <p:attrName>style.visibility</p:attrName>
                                        </p:attrNameLst>
                                      </p:cBhvr>
                                      <p:to>
                                        <p:strVal val="visible"/>
                                      </p:to>
                                    </p:set>
                                    <p:animEffect filter="fade" transition="in">
                                      <p:cBhvr>
                                        <p:cTn dur="1000"/>
                                        <p:tgtEl>
                                          <p:spTgt spid="4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 name="Shape 459"/>
        <p:cNvGrpSpPr/>
        <p:nvPr/>
      </p:nvGrpSpPr>
      <p:grpSpPr>
        <a:xfrm>
          <a:off x="0" y="0"/>
          <a:ext cx="0" cy="0"/>
          <a:chOff x="0" y="0"/>
          <a:chExt cx="0" cy="0"/>
        </a:xfrm>
      </p:grpSpPr>
      <p:sp>
        <p:nvSpPr>
          <p:cNvPr id="460" name="Google Shape;460;p66"/>
          <p:cNvSpPr txBox="1"/>
          <p:nvPr>
            <p:ph idx="15" type="title"/>
          </p:nvPr>
        </p:nvSpPr>
        <p:spPr>
          <a:xfrm>
            <a:off x="713225" y="2198800"/>
            <a:ext cx="3416400" cy="52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lt1"/>
                </a:solidFill>
              </a:rPr>
              <a:t>Table of contents</a:t>
            </a:r>
            <a:endParaRPr b="1">
              <a:solidFill>
                <a:schemeClr val="lt1"/>
              </a:solidFill>
            </a:endParaRPr>
          </a:p>
        </p:txBody>
      </p:sp>
      <p:sp>
        <p:nvSpPr>
          <p:cNvPr id="461" name="Google Shape;461;p66"/>
          <p:cNvSpPr txBox="1"/>
          <p:nvPr>
            <p:ph idx="1" type="subTitle"/>
          </p:nvPr>
        </p:nvSpPr>
        <p:spPr>
          <a:xfrm>
            <a:off x="5690650" y="1319545"/>
            <a:ext cx="2454000" cy="2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Topic of the section</a:t>
            </a:r>
            <a:endParaRPr/>
          </a:p>
        </p:txBody>
      </p:sp>
      <p:sp>
        <p:nvSpPr>
          <p:cNvPr id="462" name="Google Shape;462;p66"/>
          <p:cNvSpPr txBox="1"/>
          <p:nvPr>
            <p:ph idx="5" type="title"/>
          </p:nvPr>
        </p:nvSpPr>
        <p:spPr>
          <a:xfrm>
            <a:off x="5690650" y="1044000"/>
            <a:ext cx="31938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Problem vs. Solution</a:t>
            </a:r>
            <a:endParaRPr>
              <a:solidFill>
                <a:schemeClr val="dk1"/>
              </a:solidFill>
            </a:endParaRPr>
          </a:p>
        </p:txBody>
      </p:sp>
      <p:sp>
        <p:nvSpPr>
          <p:cNvPr id="463" name="Google Shape;463;p66"/>
          <p:cNvSpPr txBox="1"/>
          <p:nvPr>
            <p:ph type="title"/>
          </p:nvPr>
        </p:nvSpPr>
        <p:spPr>
          <a:xfrm>
            <a:off x="5690650" y="1883225"/>
            <a:ext cx="31938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Product</a:t>
            </a:r>
            <a:endParaRPr>
              <a:solidFill>
                <a:schemeClr val="dk1"/>
              </a:solidFill>
            </a:endParaRPr>
          </a:p>
        </p:txBody>
      </p:sp>
      <p:sp>
        <p:nvSpPr>
          <p:cNvPr id="464" name="Google Shape;464;p66"/>
          <p:cNvSpPr txBox="1"/>
          <p:nvPr>
            <p:ph idx="13" type="subTitle"/>
          </p:nvPr>
        </p:nvSpPr>
        <p:spPr>
          <a:xfrm>
            <a:off x="5690650" y="2162698"/>
            <a:ext cx="2454000" cy="2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Topic of the section</a:t>
            </a:r>
            <a:endParaRPr/>
          </a:p>
        </p:txBody>
      </p:sp>
      <p:sp>
        <p:nvSpPr>
          <p:cNvPr id="465" name="Google Shape;465;p66"/>
          <p:cNvSpPr txBox="1"/>
          <p:nvPr>
            <p:ph idx="2" type="title"/>
          </p:nvPr>
        </p:nvSpPr>
        <p:spPr>
          <a:xfrm>
            <a:off x="4810771" y="1164068"/>
            <a:ext cx="684600" cy="29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466" name="Google Shape;466;p66"/>
          <p:cNvSpPr txBox="1"/>
          <p:nvPr>
            <p:ph idx="3" type="title"/>
          </p:nvPr>
        </p:nvSpPr>
        <p:spPr>
          <a:xfrm>
            <a:off x="4810771" y="2031990"/>
            <a:ext cx="684600" cy="29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467" name="Google Shape;467;p66"/>
          <p:cNvSpPr txBox="1"/>
          <p:nvPr>
            <p:ph idx="6" type="title"/>
          </p:nvPr>
        </p:nvSpPr>
        <p:spPr>
          <a:xfrm>
            <a:off x="5690650" y="2760350"/>
            <a:ext cx="31938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&amp; competition</a:t>
            </a:r>
            <a:endParaRPr>
              <a:solidFill>
                <a:schemeClr val="dk1"/>
              </a:solidFill>
            </a:endParaRPr>
          </a:p>
        </p:txBody>
      </p:sp>
      <p:sp>
        <p:nvSpPr>
          <p:cNvPr id="468" name="Google Shape;468;p66"/>
          <p:cNvSpPr txBox="1"/>
          <p:nvPr>
            <p:ph idx="9" type="subTitle"/>
          </p:nvPr>
        </p:nvSpPr>
        <p:spPr>
          <a:xfrm>
            <a:off x="5690650" y="3045420"/>
            <a:ext cx="2454000" cy="2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Topic of the section</a:t>
            </a:r>
            <a:endParaRPr/>
          </a:p>
        </p:txBody>
      </p:sp>
      <p:sp>
        <p:nvSpPr>
          <p:cNvPr id="469" name="Google Shape;469;p66"/>
          <p:cNvSpPr txBox="1"/>
          <p:nvPr>
            <p:ph idx="4" type="title"/>
          </p:nvPr>
        </p:nvSpPr>
        <p:spPr>
          <a:xfrm>
            <a:off x="5690650" y="3628275"/>
            <a:ext cx="31938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Business Model</a:t>
            </a:r>
            <a:endParaRPr>
              <a:solidFill>
                <a:schemeClr val="dk1"/>
              </a:solidFill>
            </a:endParaRPr>
          </a:p>
        </p:txBody>
      </p:sp>
      <p:sp>
        <p:nvSpPr>
          <p:cNvPr id="470" name="Google Shape;470;p66"/>
          <p:cNvSpPr txBox="1"/>
          <p:nvPr>
            <p:ph idx="14" type="subTitle"/>
          </p:nvPr>
        </p:nvSpPr>
        <p:spPr>
          <a:xfrm>
            <a:off x="5690650" y="3907748"/>
            <a:ext cx="2454000" cy="2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Topic of the section</a:t>
            </a:r>
            <a:endParaRPr/>
          </a:p>
        </p:txBody>
      </p:sp>
      <p:sp>
        <p:nvSpPr>
          <p:cNvPr id="471" name="Google Shape;471;p66"/>
          <p:cNvSpPr txBox="1"/>
          <p:nvPr>
            <p:ph idx="7" type="title"/>
          </p:nvPr>
        </p:nvSpPr>
        <p:spPr>
          <a:xfrm>
            <a:off x="4810771" y="2880418"/>
            <a:ext cx="684600" cy="29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472" name="Google Shape;472;p66"/>
          <p:cNvSpPr txBox="1"/>
          <p:nvPr>
            <p:ph idx="8" type="title"/>
          </p:nvPr>
        </p:nvSpPr>
        <p:spPr>
          <a:xfrm>
            <a:off x="4810771" y="3748340"/>
            <a:ext cx="684600" cy="290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cxnSp>
        <p:nvCxnSpPr>
          <p:cNvPr id="473" name="Google Shape;473;p66"/>
          <p:cNvCxnSpPr/>
          <p:nvPr/>
        </p:nvCxnSpPr>
        <p:spPr>
          <a:xfrm>
            <a:off x="819525" y="3102205"/>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67"/>
          <p:cNvSpPr txBox="1"/>
          <p:nvPr>
            <p:ph idx="3" type="title"/>
          </p:nvPr>
        </p:nvSpPr>
        <p:spPr>
          <a:xfrm>
            <a:off x="815488" y="3888750"/>
            <a:ext cx="608400" cy="40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479" name="Google Shape;479;p67"/>
          <p:cNvSpPr txBox="1"/>
          <p:nvPr>
            <p:ph type="title"/>
          </p:nvPr>
        </p:nvSpPr>
        <p:spPr>
          <a:xfrm>
            <a:off x="815488" y="2995725"/>
            <a:ext cx="608400" cy="40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480" name="Google Shape;480;p67"/>
          <p:cNvSpPr txBox="1"/>
          <p:nvPr>
            <p:ph idx="2" type="title"/>
          </p:nvPr>
        </p:nvSpPr>
        <p:spPr>
          <a:xfrm>
            <a:off x="1633438" y="2931800"/>
            <a:ext cx="29334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3"/>
              </a:rPr>
              <a:t>Problem vs. Solution</a:t>
            </a:r>
            <a:endParaRPr/>
          </a:p>
        </p:txBody>
      </p:sp>
      <p:sp>
        <p:nvSpPr>
          <p:cNvPr id="481" name="Google Shape;481;p67"/>
          <p:cNvSpPr txBox="1"/>
          <p:nvPr>
            <p:ph idx="6" type="title"/>
          </p:nvPr>
        </p:nvSpPr>
        <p:spPr>
          <a:xfrm>
            <a:off x="4543875" y="2995725"/>
            <a:ext cx="608400" cy="40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482" name="Google Shape;482;p67"/>
          <p:cNvSpPr txBox="1"/>
          <p:nvPr>
            <p:ph idx="1" type="subTitle"/>
          </p:nvPr>
        </p:nvSpPr>
        <p:spPr>
          <a:xfrm>
            <a:off x="1633438" y="3207354"/>
            <a:ext cx="29334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Topic of the section</a:t>
            </a:r>
            <a:endParaRPr/>
          </a:p>
        </p:txBody>
      </p:sp>
      <p:sp>
        <p:nvSpPr>
          <p:cNvPr id="483" name="Google Shape;483;p67"/>
          <p:cNvSpPr txBox="1"/>
          <p:nvPr>
            <p:ph idx="5" type="subTitle"/>
          </p:nvPr>
        </p:nvSpPr>
        <p:spPr>
          <a:xfrm>
            <a:off x="1633438" y="4100375"/>
            <a:ext cx="29334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Topic of the section</a:t>
            </a:r>
            <a:endParaRPr/>
          </a:p>
        </p:txBody>
      </p:sp>
      <p:sp>
        <p:nvSpPr>
          <p:cNvPr id="484" name="Google Shape;484;p67"/>
          <p:cNvSpPr txBox="1"/>
          <p:nvPr>
            <p:ph idx="15"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85" name="Google Shape;485;p67"/>
          <p:cNvSpPr txBox="1"/>
          <p:nvPr>
            <p:ph idx="4" type="title"/>
          </p:nvPr>
        </p:nvSpPr>
        <p:spPr>
          <a:xfrm>
            <a:off x="1633438" y="3824821"/>
            <a:ext cx="29334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4"/>
              </a:rPr>
              <a:t>Product</a:t>
            </a:r>
            <a:endParaRPr/>
          </a:p>
        </p:txBody>
      </p:sp>
      <p:sp>
        <p:nvSpPr>
          <p:cNvPr id="486" name="Google Shape;486;p67"/>
          <p:cNvSpPr txBox="1"/>
          <p:nvPr>
            <p:ph idx="7" type="title"/>
          </p:nvPr>
        </p:nvSpPr>
        <p:spPr>
          <a:xfrm>
            <a:off x="5395160" y="2931800"/>
            <a:ext cx="29334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5"/>
              </a:rPr>
              <a:t>Market &amp; Competition</a:t>
            </a:r>
            <a:endParaRPr/>
          </a:p>
        </p:txBody>
      </p:sp>
      <p:sp>
        <p:nvSpPr>
          <p:cNvPr id="487" name="Google Shape;487;p67"/>
          <p:cNvSpPr txBox="1"/>
          <p:nvPr>
            <p:ph idx="8" type="subTitle"/>
          </p:nvPr>
        </p:nvSpPr>
        <p:spPr>
          <a:xfrm>
            <a:off x="5395160" y="3207354"/>
            <a:ext cx="29334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Topic of the section</a:t>
            </a:r>
            <a:endParaRPr/>
          </a:p>
        </p:txBody>
      </p:sp>
      <p:sp>
        <p:nvSpPr>
          <p:cNvPr id="488" name="Google Shape;488;p67"/>
          <p:cNvSpPr txBox="1"/>
          <p:nvPr>
            <p:ph idx="9" type="title"/>
          </p:nvPr>
        </p:nvSpPr>
        <p:spPr>
          <a:xfrm>
            <a:off x="4543875" y="3888750"/>
            <a:ext cx="608400" cy="40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489" name="Google Shape;489;p67"/>
          <p:cNvSpPr txBox="1"/>
          <p:nvPr>
            <p:ph idx="13" type="title"/>
          </p:nvPr>
        </p:nvSpPr>
        <p:spPr>
          <a:xfrm>
            <a:off x="5395160" y="3824822"/>
            <a:ext cx="29334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hlink"/>
                </a:solidFill>
                <a:uFill>
                  <a:noFill/>
                </a:uFill>
                <a:hlinkClick action="ppaction://hlinksldjump" r:id="rId6"/>
              </a:rPr>
              <a:t>Business Model</a:t>
            </a:r>
            <a:endParaRPr/>
          </a:p>
        </p:txBody>
      </p:sp>
      <p:sp>
        <p:nvSpPr>
          <p:cNvPr id="490" name="Google Shape;490;p67"/>
          <p:cNvSpPr txBox="1"/>
          <p:nvPr>
            <p:ph idx="14" type="subTitle"/>
          </p:nvPr>
        </p:nvSpPr>
        <p:spPr>
          <a:xfrm>
            <a:off x="5395160" y="4100376"/>
            <a:ext cx="29334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Topic of the section</a:t>
            </a:r>
            <a:endParaRPr/>
          </a:p>
        </p:txBody>
      </p:sp>
      <p:cxnSp>
        <p:nvCxnSpPr>
          <p:cNvPr id="491" name="Google Shape;491;p67"/>
          <p:cNvCxnSpPr/>
          <p:nvPr/>
        </p:nvCxnSpPr>
        <p:spPr>
          <a:xfrm>
            <a:off x="4248450" y="1272905"/>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 name="Shape 495"/>
        <p:cNvGrpSpPr/>
        <p:nvPr/>
      </p:nvGrpSpPr>
      <p:grpSpPr>
        <a:xfrm>
          <a:off x="0" y="0"/>
          <a:ext cx="0" cy="0"/>
          <a:chOff x="0" y="0"/>
          <a:chExt cx="0" cy="0"/>
        </a:xfrm>
      </p:grpSpPr>
      <p:pic>
        <p:nvPicPr>
          <p:cNvPr id="496" name="Google Shape;496;p68"/>
          <p:cNvPicPr preferRelativeResize="0"/>
          <p:nvPr/>
        </p:nvPicPr>
        <p:blipFill rotWithShape="1">
          <a:blip r:embed="rId3">
            <a:alphaModFix/>
          </a:blip>
          <a:srcRect b="10447" l="-22703" r="379" t="-36170"/>
          <a:stretch/>
        </p:blipFill>
        <p:spPr>
          <a:xfrm>
            <a:off x="-5733350" y="-3280217"/>
            <a:ext cx="12187200" cy="8466600"/>
          </a:xfrm>
          <a:prstGeom prst="triangle">
            <a:avLst>
              <a:gd fmla="val 49963" name="adj"/>
            </a:avLst>
          </a:prstGeom>
          <a:noFill/>
          <a:ln>
            <a:noFill/>
          </a:ln>
        </p:spPr>
      </p:pic>
      <p:sp>
        <p:nvSpPr>
          <p:cNvPr id="497" name="Google Shape;497;p68"/>
          <p:cNvSpPr txBox="1"/>
          <p:nvPr>
            <p:ph type="title"/>
          </p:nvPr>
        </p:nvSpPr>
        <p:spPr>
          <a:xfrm>
            <a:off x="4572000" y="1737675"/>
            <a:ext cx="3636600" cy="1381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Problem vs. Solution</a:t>
            </a:r>
            <a:endParaRPr/>
          </a:p>
        </p:txBody>
      </p:sp>
      <p:sp>
        <p:nvSpPr>
          <p:cNvPr id="498" name="Google Shape;498;p68"/>
          <p:cNvSpPr txBox="1"/>
          <p:nvPr>
            <p:ph idx="2" type="title"/>
          </p:nvPr>
        </p:nvSpPr>
        <p:spPr>
          <a:xfrm>
            <a:off x="5151175" y="424768"/>
            <a:ext cx="3057300" cy="1469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499" name="Google Shape;499;p68"/>
          <p:cNvSpPr txBox="1"/>
          <p:nvPr>
            <p:ph idx="1" type="subTitle"/>
          </p:nvPr>
        </p:nvSpPr>
        <p:spPr>
          <a:xfrm>
            <a:off x="5367475" y="3320300"/>
            <a:ext cx="2841000" cy="101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Enter a subtitle here if you need it</a:t>
            </a:r>
            <a:endParaRPr/>
          </a:p>
        </p:txBody>
      </p:sp>
      <p:cxnSp>
        <p:nvCxnSpPr>
          <p:cNvPr id="500" name="Google Shape;500;p68"/>
          <p:cNvCxnSpPr/>
          <p:nvPr/>
        </p:nvCxnSpPr>
        <p:spPr>
          <a:xfrm>
            <a:off x="7425248" y="3219806"/>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 name="Shape 504"/>
        <p:cNvGrpSpPr/>
        <p:nvPr/>
      </p:nvGrpSpPr>
      <p:grpSpPr>
        <a:xfrm>
          <a:off x="0" y="0"/>
          <a:ext cx="0" cy="0"/>
          <a:chOff x="0" y="0"/>
          <a:chExt cx="0" cy="0"/>
        </a:xfrm>
      </p:grpSpPr>
      <p:pic>
        <p:nvPicPr>
          <p:cNvPr id="505" name="Google Shape;505;p69" title="woman-jumping-using-her-camera-photo.jpg"/>
          <p:cNvPicPr preferRelativeResize="0"/>
          <p:nvPr>
            <p:ph idx="2" type="pic"/>
          </p:nvPr>
        </p:nvPicPr>
        <p:blipFill rotWithShape="1">
          <a:blip r:embed="rId3">
            <a:alphaModFix/>
          </a:blip>
          <a:srcRect b="16239" l="13519" r="13519" t="16239"/>
          <a:stretch/>
        </p:blipFill>
        <p:spPr>
          <a:xfrm>
            <a:off x="5634400" y="747975"/>
            <a:ext cx="2619901" cy="3643203"/>
          </a:xfrm>
          <a:prstGeom prst="rect">
            <a:avLst/>
          </a:prstGeom>
        </p:spPr>
      </p:pic>
      <p:sp>
        <p:nvSpPr>
          <p:cNvPr id="506" name="Google Shape;506;p69"/>
          <p:cNvSpPr txBox="1"/>
          <p:nvPr>
            <p:ph type="title"/>
          </p:nvPr>
        </p:nvSpPr>
        <p:spPr>
          <a:xfrm>
            <a:off x="713225" y="687700"/>
            <a:ext cx="3858900" cy="128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 </a:t>
            </a:r>
            <a:endParaRPr/>
          </a:p>
        </p:txBody>
      </p:sp>
      <p:sp>
        <p:nvSpPr>
          <p:cNvPr id="507" name="Google Shape;507;p69"/>
          <p:cNvSpPr txBox="1"/>
          <p:nvPr>
            <p:ph idx="1" type="subTitle"/>
          </p:nvPr>
        </p:nvSpPr>
        <p:spPr>
          <a:xfrm>
            <a:off x="713225" y="2263300"/>
            <a:ext cx="3858900" cy="229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idact Gothic"/>
                <a:ea typeface="Didact Gothic"/>
                <a:cs typeface="Didact Gothic"/>
                <a:sym typeface="Didact Gothic"/>
              </a:rPr>
              <a:t>Mercury is the closest planet to the Sun and the smallest one in the Solar System—it’s only a bit larger than </a:t>
            </a:r>
            <a:r>
              <a:rPr lang="en"/>
              <a:t>the </a:t>
            </a:r>
            <a:r>
              <a:rPr lang="en">
                <a:latin typeface="Didact Gothic"/>
                <a:ea typeface="Didact Gothic"/>
                <a:cs typeface="Didact Gothic"/>
                <a:sym typeface="Didact Gothic"/>
              </a:rPr>
              <a:t>Moon. The planet’s name has nothing to do with the liquid meta</a:t>
            </a:r>
            <a:r>
              <a:rPr lang="en"/>
              <a:t>l</a:t>
            </a:r>
            <a:endParaRPr/>
          </a:p>
        </p:txBody>
      </p:sp>
      <p:cxnSp>
        <p:nvCxnSpPr>
          <p:cNvPr id="508" name="Google Shape;508;p69"/>
          <p:cNvCxnSpPr/>
          <p:nvPr/>
        </p:nvCxnSpPr>
        <p:spPr>
          <a:xfrm>
            <a:off x="814975" y="2168032"/>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70"/>
          <p:cNvSpPr txBox="1"/>
          <p:nvPr>
            <p:ph type="title"/>
          </p:nvPr>
        </p:nvSpPr>
        <p:spPr>
          <a:xfrm>
            <a:off x="5024185" y="1440200"/>
            <a:ext cx="3400800" cy="52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514" name="Google Shape;514;p70"/>
          <p:cNvSpPr txBox="1"/>
          <p:nvPr>
            <p:ph idx="1" type="subTitle"/>
          </p:nvPr>
        </p:nvSpPr>
        <p:spPr>
          <a:xfrm>
            <a:off x="5024185" y="2263300"/>
            <a:ext cx="3400800" cy="131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cxnSp>
        <p:nvCxnSpPr>
          <p:cNvPr id="515" name="Google Shape;515;p70"/>
          <p:cNvCxnSpPr/>
          <p:nvPr/>
        </p:nvCxnSpPr>
        <p:spPr>
          <a:xfrm>
            <a:off x="7777885" y="2168032"/>
            <a:ext cx="647100" cy="0"/>
          </a:xfrm>
          <a:prstGeom prst="straightConnector1">
            <a:avLst/>
          </a:prstGeom>
          <a:noFill/>
          <a:ln cap="flat" cmpd="sng" w="19050">
            <a:solidFill>
              <a:schemeClr val="dk1"/>
            </a:solidFill>
            <a:prstDash val="solid"/>
            <a:round/>
            <a:headEnd len="med" w="med" type="none"/>
            <a:tailEnd len="med" w="med" type="none"/>
          </a:ln>
        </p:spPr>
      </p:cxnSp>
      <p:sp>
        <p:nvSpPr>
          <p:cNvPr id="516" name="Google Shape;516;p70"/>
          <p:cNvSpPr/>
          <p:nvPr/>
        </p:nvSpPr>
        <p:spPr>
          <a:xfrm flipH="1">
            <a:off x="7624885" y="539500"/>
            <a:ext cx="800100" cy="857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 name="Google Shape;517;p70"/>
          <p:cNvGrpSpPr/>
          <p:nvPr/>
        </p:nvGrpSpPr>
        <p:grpSpPr>
          <a:xfrm>
            <a:off x="863925" y="747900"/>
            <a:ext cx="2620047" cy="3643200"/>
            <a:chOff x="863925" y="747900"/>
            <a:chExt cx="2620047" cy="3643200"/>
          </a:xfrm>
        </p:grpSpPr>
        <p:pic>
          <p:nvPicPr>
            <p:cNvPr id="518" name="Google Shape;518;p70"/>
            <p:cNvPicPr preferRelativeResize="0"/>
            <p:nvPr/>
          </p:nvPicPr>
          <p:blipFill rotWithShape="1">
            <a:blip r:embed="rId3">
              <a:alphaModFix/>
            </a:blip>
            <a:srcRect b="0" l="0" r="0" t="7338"/>
            <a:stretch/>
          </p:blipFill>
          <p:spPr>
            <a:xfrm>
              <a:off x="863925" y="747975"/>
              <a:ext cx="2620047" cy="3643043"/>
            </a:xfrm>
            <a:prstGeom prst="rect">
              <a:avLst/>
            </a:prstGeom>
            <a:noFill/>
            <a:ln>
              <a:noFill/>
            </a:ln>
          </p:spPr>
        </p:pic>
        <p:sp>
          <p:nvSpPr>
            <p:cNvPr id="519" name="Google Shape;519;p70"/>
            <p:cNvSpPr/>
            <p:nvPr/>
          </p:nvSpPr>
          <p:spPr>
            <a:xfrm>
              <a:off x="864000" y="747900"/>
              <a:ext cx="2619900" cy="3643200"/>
            </a:xfrm>
            <a:prstGeom prst="rect">
              <a:avLst/>
            </a:prstGeom>
            <a:solidFill>
              <a:schemeClr val="lt1">
                <a:alpha val="23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517"/>
                                        </p:tgtEl>
                                        <p:attrNameLst>
                                          <p:attrName>style.visibility</p:attrName>
                                        </p:attrNameLst>
                                      </p:cBhvr>
                                      <p:to>
                                        <p:strVal val="visible"/>
                                      </p:to>
                                    </p:set>
                                    <p:animEffect filter="fade" transition="in">
                                      <p:cBhvr>
                                        <p:cTn dur="1000"/>
                                        <p:tgtEl>
                                          <p:spTgt spid="5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523" name="Shape 523"/>
        <p:cNvGrpSpPr/>
        <p:nvPr/>
      </p:nvGrpSpPr>
      <p:grpSpPr>
        <a:xfrm>
          <a:off x="0" y="0"/>
          <a:ext cx="0" cy="0"/>
          <a:chOff x="0" y="0"/>
          <a:chExt cx="0" cy="0"/>
        </a:xfrm>
      </p:grpSpPr>
      <p:sp>
        <p:nvSpPr>
          <p:cNvPr id="524" name="Google Shape;524;p71"/>
          <p:cNvSpPr txBox="1"/>
          <p:nvPr>
            <p:ph idx="1" type="body"/>
          </p:nvPr>
        </p:nvSpPr>
        <p:spPr>
          <a:xfrm>
            <a:off x="778200" y="2580550"/>
            <a:ext cx="7587600" cy="203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00000"/>
                </a:solidFill>
              </a:rPr>
              <a:t>Do you know what helps you make your point clear? Lists like this one:</a:t>
            </a:r>
            <a:endParaRPr>
              <a:solidFill>
                <a:srgbClr val="000000"/>
              </a:solidFill>
            </a:endParaRPr>
          </a:p>
          <a:p>
            <a:pPr indent="0" lvl="0" marL="0" rtl="0" algn="l">
              <a:spcBef>
                <a:spcPts val="0"/>
              </a:spcBef>
              <a:spcAft>
                <a:spcPts val="0"/>
              </a:spcAft>
              <a:buNone/>
            </a:pPr>
            <a:r>
              <a:t/>
            </a:r>
            <a:endParaRPr>
              <a:solidFill>
                <a:srgbClr val="000000"/>
              </a:solidFill>
            </a:endParaRPr>
          </a:p>
          <a:p>
            <a:pPr indent="-317500" lvl="0" marL="457200" rtl="0" algn="l">
              <a:spcBef>
                <a:spcPts val="0"/>
              </a:spcBef>
              <a:spcAft>
                <a:spcPts val="0"/>
              </a:spcAft>
              <a:buSzPts val="1400"/>
              <a:buFont typeface="Didact Gothic"/>
              <a:buChar char="●"/>
            </a:pPr>
            <a:r>
              <a:rPr lang="en">
                <a:solidFill>
                  <a:srgbClr val="000000"/>
                </a:solidFill>
              </a:rPr>
              <a:t>They’re simple </a:t>
            </a:r>
            <a:endParaRPr>
              <a:solidFill>
                <a:srgbClr val="000000"/>
              </a:solidFill>
            </a:endParaRPr>
          </a:p>
          <a:p>
            <a:pPr indent="-317500" lvl="0" marL="457200" rtl="0" algn="l">
              <a:spcBef>
                <a:spcPts val="0"/>
              </a:spcBef>
              <a:spcAft>
                <a:spcPts val="0"/>
              </a:spcAft>
              <a:buSzPts val="1400"/>
              <a:buFont typeface="Didact Gothic"/>
              <a:buChar char="●"/>
            </a:pPr>
            <a:r>
              <a:rPr lang="en">
                <a:solidFill>
                  <a:srgbClr val="000000"/>
                </a:solidFill>
              </a:rPr>
              <a:t>You can organize your ideas clearly </a:t>
            </a:r>
            <a:endParaRPr>
              <a:solidFill>
                <a:srgbClr val="000000"/>
              </a:solidFill>
            </a:endParaRPr>
          </a:p>
          <a:p>
            <a:pPr indent="-317500" lvl="0" marL="457200" rtl="0" algn="l">
              <a:spcBef>
                <a:spcPts val="0"/>
              </a:spcBef>
              <a:spcAft>
                <a:spcPts val="0"/>
              </a:spcAft>
              <a:buSzPts val="1400"/>
              <a:buFont typeface="Didact Gothic"/>
              <a:buChar char="●"/>
            </a:pPr>
            <a:r>
              <a:rPr lang="en">
                <a:solidFill>
                  <a:srgbClr val="000000"/>
                </a:solidFill>
              </a:rPr>
              <a:t>You’ll never forget to buy milk!</a:t>
            </a:r>
            <a:endParaRPr/>
          </a:p>
        </p:txBody>
      </p:sp>
      <p:sp>
        <p:nvSpPr>
          <p:cNvPr id="525" name="Google Shape;525;p71"/>
          <p:cNvSpPr txBox="1"/>
          <p:nvPr>
            <p:ph idx="4294967295" type="title"/>
          </p:nvPr>
        </p:nvSpPr>
        <p:spPr>
          <a:xfrm>
            <a:off x="778200" y="1229325"/>
            <a:ext cx="7587600" cy="104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a:t>Our company</a:t>
            </a:r>
            <a:endParaRPr b="1"/>
          </a:p>
        </p:txBody>
      </p:sp>
      <p:cxnSp>
        <p:nvCxnSpPr>
          <p:cNvPr id="526" name="Google Shape;526;p71"/>
          <p:cNvCxnSpPr/>
          <p:nvPr/>
        </p:nvCxnSpPr>
        <p:spPr>
          <a:xfrm>
            <a:off x="4248450" y="248362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 name="Shape 530"/>
        <p:cNvGrpSpPr/>
        <p:nvPr/>
      </p:nvGrpSpPr>
      <p:grpSpPr>
        <a:xfrm>
          <a:off x="0" y="0"/>
          <a:ext cx="0" cy="0"/>
          <a:chOff x="0" y="0"/>
          <a:chExt cx="0" cy="0"/>
        </a:xfrm>
      </p:grpSpPr>
      <p:sp>
        <p:nvSpPr>
          <p:cNvPr id="531" name="Google Shape;531;p72"/>
          <p:cNvSpPr txBox="1"/>
          <p:nvPr>
            <p:ph idx="1" type="body"/>
          </p:nvPr>
        </p:nvSpPr>
        <p:spPr>
          <a:xfrm>
            <a:off x="713225" y="2347850"/>
            <a:ext cx="4941600" cy="225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0" lvl="0" marL="0" rtl="0" algn="l">
              <a:spcBef>
                <a:spcPts val="0"/>
              </a:spcBef>
              <a:spcAft>
                <a:spcPts val="0"/>
              </a:spcAft>
              <a:buNone/>
            </a:pPr>
            <a:r>
              <a:t/>
            </a:r>
            <a:endParaRPr/>
          </a:p>
          <a:p>
            <a:pPr indent="-317500" lvl="0" marL="457200" rtl="0" algn="l">
              <a:spcBef>
                <a:spcPts val="0"/>
              </a:spcBef>
              <a:spcAft>
                <a:spcPts val="0"/>
              </a:spcAft>
              <a:buClr>
                <a:schemeClr val="lt1"/>
              </a:buClr>
              <a:buSzPts val="1400"/>
              <a:buFont typeface="Didact Gothic"/>
              <a:buChar char="●"/>
            </a:pPr>
            <a:r>
              <a:rPr lang="en"/>
              <a:t>They’re simple </a:t>
            </a:r>
            <a:endParaRPr/>
          </a:p>
          <a:p>
            <a:pPr indent="-317500" lvl="0" marL="457200" rtl="0" algn="l">
              <a:spcBef>
                <a:spcPts val="0"/>
              </a:spcBef>
              <a:spcAft>
                <a:spcPts val="0"/>
              </a:spcAft>
              <a:buClr>
                <a:schemeClr val="lt1"/>
              </a:buClr>
              <a:buSzPts val="1400"/>
              <a:buFont typeface="Didact Gothic"/>
              <a:buChar char="●"/>
            </a:pPr>
            <a:r>
              <a:rPr lang="en"/>
              <a:t>You can organize your ideas clearly </a:t>
            </a:r>
            <a:endParaRPr/>
          </a:p>
          <a:p>
            <a:pPr indent="-317500" lvl="0" marL="457200" rtl="0" algn="l">
              <a:spcBef>
                <a:spcPts val="0"/>
              </a:spcBef>
              <a:spcAft>
                <a:spcPts val="0"/>
              </a:spcAft>
              <a:buClr>
                <a:schemeClr val="lt1"/>
              </a:buClr>
              <a:buSzPts val="1400"/>
              <a:buFont typeface="Didact Gothic"/>
              <a:buChar char="●"/>
            </a:pPr>
            <a:r>
              <a:rPr lang="en"/>
              <a:t>You’ll never forget to buy milk!</a:t>
            </a:r>
            <a:endParaRPr/>
          </a:p>
        </p:txBody>
      </p:sp>
      <p:sp>
        <p:nvSpPr>
          <p:cNvPr id="532" name="Google Shape;532;p72"/>
          <p:cNvSpPr txBox="1"/>
          <p:nvPr>
            <p:ph type="title"/>
          </p:nvPr>
        </p:nvSpPr>
        <p:spPr>
          <a:xfrm>
            <a:off x="713225" y="1061025"/>
            <a:ext cx="5218800" cy="98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company</a:t>
            </a:r>
            <a:endParaRPr/>
          </a:p>
        </p:txBody>
      </p:sp>
      <p:cxnSp>
        <p:nvCxnSpPr>
          <p:cNvPr id="533" name="Google Shape;533;p72"/>
          <p:cNvCxnSpPr/>
          <p:nvPr/>
        </p:nvCxnSpPr>
        <p:spPr>
          <a:xfrm>
            <a:off x="851125" y="2260832"/>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32"/>
                                        </p:tgtEl>
                                        <p:attrNameLst>
                                          <p:attrName>style.visibility</p:attrName>
                                        </p:attrNameLst>
                                      </p:cBhvr>
                                      <p:to>
                                        <p:strVal val="visible"/>
                                      </p:to>
                                    </p:set>
                                    <p:animEffect filter="fade" transition="in">
                                      <p:cBhvr>
                                        <p:cTn dur="1000"/>
                                        <p:tgtEl>
                                          <p:spTgt spid="532"/>
                                        </p:tgtEl>
                                      </p:cBhvr>
                                    </p:animEffect>
                                  </p:childTnLst>
                                </p:cTn>
                              </p:par>
                              <p:par>
                                <p:cTn fill="hold" nodeType="withEffect" presetClass="entr" presetID="10" presetSubtype="0">
                                  <p:stCondLst>
                                    <p:cond delay="0"/>
                                  </p:stCondLst>
                                  <p:childTnLst>
                                    <p:set>
                                      <p:cBhvr>
                                        <p:cTn dur="1" fill="hold">
                                          <p:stCondLst>
                                            <p:cond delay="0"/>
                                          </p:stCondLst>
                                        </p:cTn>
                                        <p:tgtEl>
                                          <p:spTgt spid="533"/>
                                        </p:tgtEl>
                                        <p:attrNameLst>
                                          <p:attrName>style.visibility</p:attrName>
                                        </p:attrNameLst>
                                      </p:cBhvr>
                                      <p:to>
                                        <p:strVal val="visible"/>
                                      </p:to>
                                    </p:set>
                                    <p:animEffect filter="fade" transition="in">
                                      <p:cBhvr>
                                        <p:cTn dur="1000"/>
                                        <p:tgtEl>
                                          <p:spTgt spid="533"/>
                                        </p:tgtEl>
                                      </p:cBhvr>
                                    </p:animEffect>
                                  </p:childTnLst>
                                </p:cTn>
                              </p:par>
                              <p:par>
                                <p:cTn fill="hold" nodeType="withEffect" presetClass="entr" presetID="10" presetSubtype="0">
                                  <p:stCondLst>
                                    <p:cond delay="0"/>
                                  </p:stCondLst>
                                  <p:childTnLst>
                                    <p:set>
                                      <p:cBhvr>
                                        <p:cTn dur="1" fill="hold">
                                          <p:stCondLst>
                                            <p:cond delay="0"/>
                                          </p:stCondLst>
                                        </p:cTn>
                                        <p:tgtEl>
                                          <p:spTgt spid="531"/>
                                        </p:tgtEl>
                                        <p:attrNameLst>
                                          <p:attrName>style.visibility</p:attrName>
                                        </p:attrNameLst>
                                      </p:cBhvr>
                                      <p:to>
                                        <p:strVal val="visible"/>
                                      </p:to>
                                    </p:set>
                                    <p:animEffect filter="fade" transition="in">
                                      <p:cBhvr>
                                        <p:cTn dur="1000"/>
                                        <p:tgtEl>
                                          <p:spTgt spid="5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73"/>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evolution</a:t>
            </a:r>
            <a:endParaRPr/>
          </a:p>
        </p:txBody>
      </p:sp>
      <p:cxnSp>
        <p:nvCxnSpPr>
          <p:cNvPr id="539" name="Google Shape;539;p73"/>
          <p:cNvCxnSpPr/>
          <p:nvPr/>
        </p:nvCxnSpPr>
        <p:spPr>
          <a:xfrm>
            <a:off x="4248450" y="1275060"/>
            <a:ext cx="647100" cy="0"/>
          </a:xfrm>
          <a:prstGeom prst="straightConnector1">
            <a:avLst/>
          </a:prstGeom>
          <a:noFill/>
          <a:ln cap="flat" cmpd="sng" w="19050">
            <a:solidFill>
              <a:schemeClr val="dk1"/>
            </a:solidFill>
            <a:prstDash val="solid"/>
            <a:round/>
            <a:headEnd len="med" w="med" type="none"/>
            <a:tailEnd len="med" w="med" type="none"/>
          </a:ln>
        </p:spPr>
      </p:cxnSp>
      <p:sp>
        <p:nvSpPr>
          <p:cNvPr id="540" name="Google Shape;540;p73"/>
          <p:cNvSpPr/>
          <p:nvPr/>
        </p:nvSpPr>
        <p:spPr>
          <a:xfrm>
            <a:off x="1992525" y="3082539"/>
            <a:ext cx="2571000" cy="10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73"/>
          <p:cNvSpPr/>
          <p:nvPr/>
        </p:nvSpPr>
        <p:spPr>
          <a:xfrm>
            <a:off x="4569975" y="3082539"/>
            <a:ext cx="2571000" cy="108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73"/>
          <p:cNvSpPr/>
          <p:nvPr/>
        </p:nvSpPr>
        <p:spPr>
          <a:xfrm>
            <a:off x="7147425" y="3082539"/>
            <a:ext cx="2571000" cy="108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73"/>
          <p:cNvSpPr txBox="1"/>
          <p:nvPr>
            <p:ph idx="4294967295" type="title"/>
          </p:nvPr>
        </p:nvSpPr>
        <p:spPr>
          <a:xfrm>
            <a:off x="4702873" y="2001031"/>
            <a:ext cx="2319900" cy="44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t>2010</a:t>
            </a:r>
            <a:endParaRPr b="1" sz="2000"/>
          </a:p>
        </p:txBody>
      </p:sp>
      <p:sp>
        <p:nvSpPr>
          <p:cNvPr id="544" name="Google Shape;544;p73"/>
          <p:cNvSpPr txBox="1"/>
          <p:nvPr>
            <p:ph idx="4294967295" type="subTitle"/>
          </p:nvPr>
        </p:nvSpPr>
        <p:spPr>
          <a:xfrm>
            <a:off x="4702873" y="2358205"/>
            <a:ext cx="23199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Jupiter is the biggest planet in the Solar System</a:t>
            </a:r>
            <a:endParaRPr/>
          </a:p>
        </p:txBody>
      </p:sp>
      <p:cxnSp>
        <p:nvCxnSpPr>
          <p:cNvPr id="545" name="Google Shape;545;p73"/>
          <p:cNvCxnSpPr/>
          <p:nvPr/>
        </p:nvCxnSpPr>
        <p:spPr>
          <a:xfrm rot="10800000">
            <a:off x="4569343" y="3082550"/>
            <a:ext cx="0" cy="929100"/>
          </a:xfrm>
          <a:prstGeom prst="straightConnector1">
            <a:avLst/>
          </a:prstGeom>
          <a:noFill/>
          <a:ln cap="flat" cmpd="sng" w="19050">
            <a:solidFill>
              <a:schemeClr val="dk1"/>
            </a:solidFill>
            <a:prstDash val="solid"/>
            <a:round/>
            <a:headEnd len="med" w="med" type="diamond"/>
            <a:tailEnd len="med" w="med" type="none"/>
          </a:ln>
        </p:spPr>
      </p:cxnSp>
      <p:sp>
        <p:nvSpPr>
          <p:cNvPr id="546" name="Google Shape;546;p73"/>
          <p:cNvSpPr txBox="1"/>
          <p:nvPr>
            <p:ph idx="4294967295" type="title"/>
          </p:nvPr>
        </p:nvSpPr>
        <p:spPr>
          <a:xfrm>
            <a:off x="2130273" y="3806167"/>
            <a:ext cx="2319900" cy="44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t>2005</a:t>
            </a:r>
            <a:endParaRPr b="1" sz="2000"/>
          </a:p>
        </p:txBody>
      </p:sp>
      <p:sp>
        <p:nvSpPr>
          <p:cNvPr id="547" name="Google Shape;547;p73"/>
          <p:cNvSpPr txBox="1"/>
          <p:nvPr>
            <p:ph idx="4294967295" type="subTitle"/>
          </p:nvPr>
        </p:nvSpPr>
        <p:spPr>
          <a:xfrm>
            <a:off x="2130273" y="3260716"/>
            <a:ext cx="2319900" cy="4848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Venus has a beautiful name, but it’s terribly hot</a:t>
            </a:r>
            <a:endParaRPr/>
          </a:p>
        </p:txBody>
      </p:sp>
      <p:cxnSp>
        <p:nvCxnSpPr>
          <p:cNvPr id="548" name="Google Shape;548;p73"/>
          <p:cNvCxnSpPr/>
          <p:nvPr/>
        </p:nvCxnSpPr>
        <p:spPr>
          <a:xfrm rot="10800000">
            <a:off x="7143118" y="2263586"/>
            <a:ext cx="0" cy="929100"/>
          </a:xfrm>
          <a:prstGeom prst="straightConnector1">
            <a:avLst/>
          </a:prstGeom>
          <a:noFill/>
          <a:ln cap="flat" cmpd="sng" w="19050">
            <a:solidFill>
              <a:schemeClr val="dk1"/>
            </a:solidFill>
            <a:prstDash val="solid"/>
            <a:round/>
            <a:headEnd len="med" w="med" type="none"/>
            <a:tailEnd len="med" w="med" type="diamond"/>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74"/>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evolution</a:t>
            </a:r>
            <a:endParaRPr/>
          </a:p>
        </p:txBody>
      </p:sp>
      <p:sp>
        <p:nvSpPr>
          <p:cNvPr id="554" name="Google Shape;554;p74"/>
          <p:cNvSpPr/>
          <p:nvPr/>
        </p:nvSpPr>
        <p:spPr>
          <a:xfrm flipH="1">
            <a:off x="4572125" y="3082539"/>
            <a:ext cx="2571000" cy="10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74"/>
          <p:cNvSpPr/>
          <p:nvPr/>
        </p:nvSpPr>
        <p:spPr>
          <a:xfrm flipH="1">
            <a:off x="1994675" y="3082539"/>
            <a:ext cx="2571000" cy="108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74"/>
          <p:cNvSpPr/>
          <p:nvPr/>
        </p:nvSpPr>
        <p:spPr>
          <a:xfrm flipH="1">
            <a:off x="-582775" y="3082539"/>
            <a:ext cx="2571000" cy="108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74"/>
          <p:cNvSpPr txBox="1"/>
          <p:nvPr>
            <p:ph idx="4294967295" type="title"/>
          </p:nvPr>
        </p:nvSpPr>
        <p:spPr>
          <a:xfrm flipH="1">
            <a:off x="2112877" y="2006843"/>
            <a:ext cx="2319900" cy="44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t>2015</a:t>
            </a:r>
            <a:endParaRPr b="1" sz="2000"/>
          </a:p>
        </p:txBody>
      </p:sp>
      <p:sp>
        <p:nvSpPr>
          <p:cNvPr id="558" name="Google Shape;558;p74"/>
          <p:cNvSpPr txBox="1"/>
          <p:nvPr>
            <p:ph idx="4294967295" type="subTitle"/>
          </p:nvPr>
        </p:nvSpPr>
        <p:spPr>
          <a:xfrm flipH="1">
            <a:off x="2112877" y="2358205"/>
            <a:ext cx="23199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Despite being red, Mars is a cold place, not hot</a:t>
            </a:r>
            <a:endParaRPr/>
          </a:p>
        </p:txBody>
      </p:sp>
      <p:cxnSp>
        <p:nvCxnSpPr>
          <p:cNvPr id="559" name="Google Shape;559;p74"/>
          <p:cNvCxnSpPr/>
          <p:nvPr/>
        </p:nvCxnSpPr>
        <p:spPr>
          <a:xfrm rot="10800000">
            <a:off x="4566307" y="3082550"/>
            <a:ext cx="0" cy="929100"/>
          </a:xfrm>
          <a:prstGeom prst="straightConnector1">
            <a:avLst/>
          </a:prstGeom>
          <a:noFill/>
          <a:ln cap="flat" cmpd="sng" w="19050">
            <a:solidFill>
              <a:schemeClr val="dk1"/>
            </a:solidFill>
            <a:prstDash val="solid"/>
            <a:round/>
            <a:headEnd len="med" w="med" type="diamond"/>
            <a:tailEnd len="med" w="med" type="none"/>
          </a:ln>
        </p:spPr>
      </p:cxnSp>
      <p:sp>
        <p:nvSpPr>
          <p:cNvPr id="560" name="Google Shape;560;p74"/>
          <p:cNvSpPr txBox="1"/>
          <p:nvPr>
            <p:ph idx="4294967295" type="title"/>
          </p:nvPr>
        </p:nvSpPr>
        <p:spPr>
          <a:xfrm flipH="1">
            <a:off x="4685477" y="3806167"/>
            <a:ext cx="2319900" cy="44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t>2020</a:t>
            </a:r>
            <a:endParaRPr b="1" sz="2000"/>
          </a:p>
        </p:txBody>
      </p:sp>
      <p:sp>
        <p:nvSpPr>
          <p:cNvPr id="561" name="Google Shape;561;p74"/>
          <p:cNvSpPr txBox="1"/>
          <p:nvPr>
            <p:ph idx="4294967295" type="subTitle"/>
          </p:nvPr>
        </p:nvSpPr>
        <p:spPr>
          <a:xfrm flipH="1">
            <a:off x="4685477" y="3260716"/>
            <a:ext cx="23199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Jupiter is a gas giant and the biggest planet</a:t>
            </a:r>
            <a:endParaRPr/>
          </a:p>
        </p:txBody>
      </p:sp>
      <p:cxnSp>
        <p:nvCxnSpPr>
          <p:cNvPr id="562" name="Google Shape;562;p74"/>
          <p:cNvCxnSpPr/>
          <p:nvPr/>
        </p:nvCxnSpPr>
        <p:spPr>
          <a:xfrm>
            <a:off x="4248450" y="1275060"/>
            <a:ext cx="647100" cy="0"/>
          </a:xfrm>
          <a:prstGeom prst="straightConnector1">
            <a:avLst/>
          </a:prstGeom>
          <a:noFill/>
          <a:ln cap="flat" cmpd="sng" w="19050">
            <a:solidFill>
              <a:schemeClr val="dk1"/>
            </a:solidFill>
            <a:prstDash val="solid"/>
            <a:round/>
            <a:headEnd len="med" w="med" type="none"/>
            <a:tailEnd len="med" w="med" type="none"/>
          </a:ln>
        </p:spPr>
      </p:cxnSp>
      <p:cxnSp>
        <p:nvCxnSpPr>
          <p:cNvPr id="563" name="Google Shape;563;p74"/>
          <p:cNvCxnSpPr/>
          <p:nvPr/>
        </p:nvCxnSpPr>
        <p:spPr>
          <a:xfrm rot="10800000">
            <a:off x="1991618" y="2263586"/>
            <a:ext cx="0" cy="929100"/>
          </a:xfrm>
          <a:prstGeom prst="straightConnector1">
            <a:avLst/>
          </a:prstGeom>
          <a:noFill/>
          <a:ln cap="flat" cmpd="sng" w="19050">
            <a:solidFill>
              <a:schemeClr val="dk1"/>
            </a:solidFill>
            <a:prstDash val="solid"/>
            <a:round/>
            <a:headEnd len="med" w="med" type="none"/>
            <a:tailEnd len="med" w="med" type="diamond"/>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567" name="Shape 567"/>
        <p:cNvGrpSpPr/>
        <p:nvPr/>
      </p:nvGrpSpPr>
      <p:grpSpPr>
        <a:xfrm>
          <a:off x="0" y="0"/>
          <a:ext cx="0" cy="0"/>
          <a:chOff x="0" y="0"/>
          <a:chExt cx="0" cy="0"/>
        </a:xfrm>
      </p:grpSpPr>
      <p:pic>
        <p:nvPicPr>
          <p:cNvPr id="568" name="Google Shape;568;p75"/>
          <p:cNvPicPr preferRelativeResize="0"/>
          <p:nvPr/>
        </p:nvPicPr>
        <p:blipFill rotWithShape="1">
          <a:blip r:embed="rId3">
            <a:alphaModFix/>
          </a:blip>
          <a:srcRect b="44882" l="4397" r="0" t="0"/>
          <a:stretch/>
        </p:blipFill>
        <p:spPr>
          <a:xfrm>
            <a:off x="862450" y="1791251"/>
            <a:ext cx="1763700" cy="1525500"/>
          </a:xfrm>
          <a:prstGeom prst="triangle">
            <a:avLst>
              <a:gd fmla="val 50000" name="adj"/>
            </a:avLst>
          </a:prstGeom>
          <a:noFill/>
          <a:ln>
            <a:noFill/>
          </a:ln>
        </p:spPr>
      </p:pic>
      <p:sp>
        <p:nvSpPr>
          <p:cNvPr id="569" name="Google Shape;569;p75"/>
          <p:cNvSpPr txBox="1"/>
          <p:nvPr>
            <p:ph idx="4" type="title"/>
          </p:nvPr>
        </p:nvSpPr>
        <p:spPr>
          <a:xfrm>
            <a:off x="3690150" y="3418086"/>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Peter Rose</a:t>
            </a:r>
            <a:endParaRPr/>
          </a:p>
        </p:txBody>
      </p:sp>
      <p:sp>
        <p:nvSpPr>
          <p:cNvPr id="570" name="Google Shape;570;p75"/>
          <p:cNvSpPr txBox="1"/>
          <p:nvPr>
            <p:ph type="title"/>
          </p:nvPr>
        </p:nvSpPr>
        <p:spPr>
          <a:xfrm>
            <a:off x="862450" y="3418086"/>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Lyssa Turner</a:t>
            </a:r>
            <a:endParaRPr/>
          </a:p>
        </p:txBody>
      </p:sp>
      <p:sp>
        <p:nvSpPr>
          <p:cNvPr id="571" name="Google Shape;571;p75"/>
          <p:cNvSpPr txBox="1"/>
          <p:nvPr>
            <p:ph idx="1" type="subTitle"/>
          </p:nvPr>
        </p:nvSpPr>
        <p:spPr>
          <a:xfrm>
            <a:off x="424450" y="3659411"/>
            <a:ext cx="2639700" cy="79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a:t>
            </a:r>
            <a:endParaRPr/>
          </a:p>
          <a:p>
            <a:pPr indent="0" lvl="0" marL="0" rtl="0" algn="ctr">
              <a:spcBef>
                <a:spcPts val="0"/>
              </a:spcBef>
              <a:spcAft>
                <a:spcPts val="0"/>
              </a:spcAft>
              <a:buNone/>
            </a:pPr>
            <a:r>
              <a:rPr lang="en"/>
              <a:t>image on the screen</a:t>
            </a:r>
            <a:endParaRPr/>
          </a:p>
          <a:p>
            <a:pPr indent="0" lvl="0" marL="0" rtl="0" algn="ctr">
              <a:spcBef>
                <a:spcPts val="0"/>
              </a:spcBef>
              <a:spcAft>
                <a:spcPts val="0"/>
              </a:spcAft>
              <a:buNone/>
            </a:pPr>
            <a:r>
              <a:rPr lang="en"/>
              <a:t>with your own</a:t>
            </a:r>
            <a:endParaRPr/>
          </a:p>
          <a:p>
            <a:pPr indent="0" lvl="0" marL="0" rtl="0" algn="ctr">
              <a:spcBef>
                <a:spcPts val="0"/>
              </a:spcBef>
              <a:spcAft>
                <a:spcPts val="0"/>
              </a:spcAft>
              <a:buNone/>
            </a:pPr>
            <a:r>
              <a:t/>
            </a:r>
            <a:endParaRPr/>
          </a:p>
        </p:txBody>
      </p:sp>
      <p:sp>
        <p:nvSpPr>
          <p:cNvPr id="572" name="Google Shape;572;p75"/>
          <p:cNvSpPr txBox="1"/>
          <p:nvPr>
            <p:ph idx="2" type="title"/>
          </p:nvPr>
        </p:nvSpPr>
        <p:spPr>
          <a:xfrm>
            <a:off x="6525755" y="3418086"/>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Dublin</a:t>
            </a:r>
            <a:endParaRPr/>
          </a:p>
        </p:txBody>
      </p:sp>
      <p:sp>
        <p:nvSpPr>
          <p:cNvPr id="573" name="Google Shape;573;p75"/>
          <p:cNvSpPr txBox="1"/>
          <p:nvPr>
            <p:ph idx="3" type="subTitle"/>
          </p:nvPr>
        </p:nvSpPr>
        <p:spPr>
          <a:xfrm>
            <a:off x="6087751" y="3659411"/>
            <a:ext cx="2639700" cy="79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a:t>
            </a:r>
            <a:endParaRPr/>
          </a:p>
          <a:p>
            <a:pPr indent="0" lvl="0" marL="0" rtl="0" algn="ctr">
              <a:spcBef>
                <a:spcPts val="0"/>
              </a:spcBef>
              <a:spcAft>
                <a:spcPts val="0"/>
              </a:spcAft>
              <a:buNone/>
            </a:pPr>
            <a:r>
              <a:rPr lang="en"/>
              <a:t>image on the screen</a:t>
            </a:r>
            <a:endParaRPr/>
          </a:p>
          <a:p>
            <a:pPr indent="0" lvl="0" marL="0" rtl="0" algn="ctr">
              <a:spcBef>
                <a:spcPts val="0"/>
              </a:spcBef>
              <a:spcAft>
                <a:spcPts val="0"/>
              </a:spcAft>
              <a:buNone/>
            </a:pPr>
            <a:r>
              <a:rPr lang="en"/>
              <a:t>with your own</a:t>
            </a:r>
            <a:endParaRPr/>
          </a:p>
          <a:p>
            <a:pPr indent="0" lvl="0" marL="0" rtl="0" algn="ctr">
              <a:spcBef>
                <a:spcPts val="0"/>
              </a:spcBef>
              <a:spcAft>
                <a:spcPts val="0"/>
              </a:spcAft>
              <a:buNone/>
            </a:pPr>
            <a:r>
              <a:t/>
            </a:r>
            <a:endParaRPr/>
          </a:p>
        </p:txBody>
      </p:sp>
      <p:sp>
        <p:nvSpPr>
          <p:cNvPr id="574" name="Google Shape;574;p75"/>
          <p:cNvSpPr txBox="1"/>
          <p:nvPr>
            <p:ph idx="5" type="subTitle"/>
          </p:nvPr>
        </p:nvSpPr>
        <p:spPr>
          <a:xfrm>
            <a:off x="3252148" y="3659411"/>
            <a:ext cx="2639700" cy="79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a:t>
            </a:r>
            <a:endParaRPr/>
          </a:p>
          <a:p>
            <a:pPr indent="0" lvl="0" marL="0" rtl="0" algn="ctr">
              <a:spcBef>
                <a:spcPts val="0"/>
              </a:spcBef>
              <a:spcAft>
                <a:spcPts val="0"/>
              </a:spcAft>
              <a:buNone/>
            </a:pPr>
            <a:r>
              <a:rPr lang="en"/>
              <a:t>image on the screen</a:t>
            </a:r>
            <a:endParaRPr/>
          </a:p>
          <a:p>
            <a:pPr indent="0" lvl="0" marL="0" rtl="0" algn="ctr">
              <a:spcBef>
                <a:spcPts val="0"/>
              </a:spcBef>
              <a:spcAft>
                <a:spcPts val="0"/>
              </a:spcAft>
              <a:buNone/>
            </a:pPr>
            <a:r>
              <a:rPr lang="en"/>
              <a:t>with your own</a:t>
            </a:r>
            <a:endParaRPr/>
          </a:p>
          <a:p>
            <a:pPr indent="0" lvl="0" marL="0" rtl="0" algn="ctr">
              <a:spcBef>
                <a:spcPts val="0"/>
              </a:spcBef>
              <a:spcAft>
                <a:spcPts val="0"/>
              </a:spcAft>
              <a:buNone/>
            </a:pPr>
            <a:r>
              <a:t/>
            </a:r>
            <a:endParaRPr/>
          </a:p>
        </p:txBody>
      </p:sp>
      <p:sp>
        <p:nvSpPr>
          <p:cNvPr id="575" name="Google Shape;575;p75"/>
          <p:cNvSpPr txBox="1"/>
          <p:nvPr>
            <p:ph idx="6" type="title"/>
          </p:nvPr>
        </p:nvSpPr>
        <p:spPr>
          <a:xfrm>
            <a:off x="1687950" y="530725"/>
            <a:ext cx="57681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Our team</a:t>
            </a:r>
            <a:endParaRPr b="1"/>
          </a:p>
        </p:txBody>
      </p:sp>
      <p:pic>
        <p:nvPicPr>
          <p:cNvPr id="576" name="Google Shape;576;p75"/>
          <p:cNvPicPr preferRelativeResize="0"/>
          <p:nvPr/>
        </p:nvPicPr>
        <p:blipFill rotWithShape="1">
          <a:blip r:embed="rId4">
            <a:alphaModFix/>
          </a:blip>
          <a:srcRect b="60530" l="17727" r="13826" t="0"/>
          <a:stretch/>
        </p:blipFill>
        <p:spPr>
          <a:xfrm>
            <a:off x="6525750" y="1791251"/>
            <a:ext cx="1763700" cy="1525500"/>
          </a:xfrm>
          <a:prstGeom prst="triangle">
            <a:avLst>
              <a:gd fmla="val 50000" name="adj"/>
            </a:avLst>
          </a:prstGeom>
          <a:noFill/>
          <a:ln>
            <a:noFill/>
          </a:ln>
        </p:spPr>
      </p:pic>
      <p:cxnSp>
        <p:nvCxnSpPr>
          <p:cNvPr id="577" name="Google Shape;577;p75"/>
          <p:cNvCxnSpPr/>
          <p:nvPr/>
        </p:nvCxnSpPr>
        <p:spPr>
          <a:xfrm>
            <a:off x="4248450" y="1275060"/>
            <a:ext cx="647100" cy="0"/>
          </a:xfrm>
          <a:prstGeom prst="straightConnector1">
            <a:avLst/>
          </a:prstGeom>
          <a:noFill/>
          <a:ln cap="flat" cmpd="sng" w="19050">
            <a:solidFill>
              <a:schemeClr val="dk1"/>
            </a:solidFill>
            <a:prstDash val="solid"/>
            <a:round/>
            <a:headEnd len="med" w="med" type="none"/>
            <a:tailEnd len="med" w="med" type="none"/>
          </a:ln>
        </p:spPr>
      </p:cxnSp>
      <p:pic>
        <p:nvPicPr>
          <p:cNvPr id="578" name="Google Shape;578;p75"/>
          <p:cNvPicPr preferRelativeResize="0"/>
          <p:nvPr/>
        </p:nvPicPr>
        <p:blipFill rotWithShape="1">
          <a:blip r:embed="rId5">
            <a:alphaModFix/>
          </a:blip>
          <a:srcRect b="53441" l="55998" r="11412" t="7997"/>
          <a:stretch/>
        </p:blipFill>
        <p:spPr>
          <a:xfrm>
            <a:off x="3694100" y="1839901"/>
            <a:ext cx="1763700" cy="1463700"/>
          </a:xfrm>
          <a:prstGeom prst="flowChartMerge">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582" name="Shape 582"/>
        <p:cNvGrpSpPr/>
        <p:nvPr/>
      </p:nvGrpSpPr>
      <p:grpSpPr>
        <a:xfrm>
          <a:off x="0" y="0"/>
          <a:ext cx="0" cy="0"/>
          <a:chOff x="0" y="0"/>
          <a:chExt cx="0" cy="0"/>
        </a:xfrm>
      </p:grpSpPr>
      <p:sp>
        <p:nvSpPr>
          <p:cNvPr id="583" name="Google Shape;583;p76"/>
          <p:cNvSpPr txBox="1"/>
          <p:nvPr>
            <p:ph type="ctrTitle"/>
          </p:nvPr>
        </p:nvSpPr>
        <p:spPr>
          <a:xfrm>
            <a:off x="1690800" y="1707225"/>
            <a:ext cx="5762400" cy="14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584" name="Google Shape;584;p76"/>
          <p:cNvSpPr txBox="1"/>
          <p:nvPr>
            <p:ph idx="1" type="subTitle"/>
          </p:nvPr>
        </p:nvSpPr>
        <p:spPr>
          <a:xfrm>
            <a:off x="1431175" y="3334300"/>
            <a:ext cx="6281400" cy="118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idact Gothic"/>
                <a:ea typeface="Didact Gothic"/>
                <a:cs typeface="Didact Gothic"/>
                <a:sym typeface="Didact Gothic"/>
              </a:rPr>
              <a:t>Mercury is the closest planet to the Sun and the smallest one in the Solar </a:t>
            </a:r>
            <a:r>
              <a:rPr lang="en">
                <a:latin typeface="Didact Gothic"/>
                <a:ea typeface="Didact Gothic"/>
                <a:cs typeface="Didact Gothic"/>
                <a:sym typeface="Didact Gothic"/>
              </a:rPr>
              <a:t>System</a:t>
            </a:r>
            <a:r>
              <a:rPr lang="en"/>
              <a:t>—</a:t>
            </a:r>
            <a:r>
              <a:rPr lang="en">
                <a:latin typeface="Didact Gothic"/>
                <a:ea typeface="Didact Gothic"/>
                <a:cs typeface="Didact Gothic"/>
                <a:sym typeface="Didact Gothic"/>
              </a:rPr>
              <a:t>it’s</a:t>
            </a:r>
            <a:r>
              <a:rPr lang="en">
                <a:latin typeface="Didact Gothic"/>
                <a:ea typeface="Didact Gothic"/>
                <a:cs typeface="Didact Gothic"/>
                <a:sym typeface="Didact Gothic"/>
              </a:rPr>
              <a:t> only a bit larger than </a:t>
            </a:r>
            <a:r>
              <a:rPr lang="en"/>
              <a:t>the </a:t>
            </a:r>
            <a:r>
              <a:rPr lang="en">
                <a:latin typeface="Didact Gothic"/>
                <a:ea typeface="Didact Gothic"/>
                <a:cs typeface="Didact Gothic"/>
                <a:sym typeface="Didact Gothic"/>
              </a:rPr>
              <a:t>Moon. The planet’s name has nothing to do with the liquid metal</a:t>
            </a:r>
            <a:endParaRPr>
              <a:latin typeface="Didact Gothic"/>
              <a:ea typeface="Didact Gothic"/>
              <a:cs typeface="Didact Gothic"/>
              <a:sym typeface="Didact Gothic"/>
            </a:endParaRPr>
          </a:p>
        </p:txBody>
      </p:sp>
      <p:cxnSp>
        <p:nvCxnSpPr>
          <p:cNvPr id="585" name="Google Shape;585;p76"/>
          <p:cNvCxnSpPr/>
          <p:nvPr/>
        </p:nvCxnSpPr>
        <p:spPr>
          <a:xfrm>
            <a:off x="4248450" y="3246928"/>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589" name="Shape 589"/>
        <p:cNvGrpSpPr/>
        <p:nvPr/>
      </p:nvGrpSpPr>
      <p:grpSpPr>
        <a:xfrm>
          <a:off x="0" y="0"/>
          <a:ext cx="0" cy="0"/>
          <a:chOff x="0" y="0"/>
          <a:chExt cx="0" cy="0"/>
        </a:xfrm>
      </p:grpSpPr>
      <p:sp>
        <p:nvSpPr>
          <p:cNvPr id="590" name="Google Shape;590;p77"/>
          <p:cNvSpPr txBox="1"/>
          <p:nvPr>
            <p:ph idx="1" type="subTitle"/>
          </p:nvPr>
        </p:nvSpPr>
        <p:spPr>
          <a:xfrm>
            <a:off x="833927" y="2641577"/>
            <a:ext cx="3100800" cy="9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idact Gothic"/>
                <a:ea typeface="Didact Gothic"/>
                <a:cs typeface="Didact Gothic"/>
                <a:sym typeface="Didact Gothic"/>
              </a:rPr>
              <a:t>Mercury is the closest planet to the</a:t>
            </a:r>
            <a:endParaRPr>
              <a:latin typeface="Didact Gothic"/>
              <a:ea typeface="Didact Gothic"/>
              <a:cs typeface="Didact Gothic"/>
              <a:sym typeface="Didact Gothic"/>
            </a:endParaRPr>
          </a:p>
          <a:p>
            <a:pPr indent="0" lvl="0" marL="0" rtl="0" algn="ctr">
              <a:spcBef>
                <a:spcPts val="0"/>
              </a:spcBef>
              <a:spcAft>
                <a:spcPts val="0"/>
              </a:spcAft>
              <a:buNone/>
            </a:pPr>
            <a:r>
              <a:rPr lang="en">
                <a:latin typeface="Didact Gothic"/>
                <a:ea typeface="Didact Gothic"/>
                <a:cs typeface="Didact Gothic"/>
                <a:sym typeface="Didact Gothic"/>
              </a:rPr>
              <a:t>Sun and the smallest one in the</a:t>
            </a:r>
            <a:endParaRPr>
              <a:latin typeface="Didact Gothic"/>
              <a:ea typeface="Didact Gothic"/>
              <a:cs typeface="Didact Gothic"/>
              <a:sym typeface="Didact Gothic"/>
            </a:endParaRPr>
          </a:p>
          <a:p>
            <a:pPr indent="0" lvl="0" marL="0" rtl="0" algn="ctr">
              <a:spcBef>
                <a:spcPts val="0"/>
              </a:spcBef>
              <a:spcAft>
                <a:spcPts val="0"/>
              </a:spcAft>
              <a:buNone/>
            </a:pPr>
            <a:r>
              <a:rPr lang="en">
                <a:latin typeface="Didact Gothic"/>
                <a:ea typeface="Didact Gothic"/>
                <a:cs typeface="Didact Gothic"/>
                <a:sym typeface="Didact Gothic"/>
              </a:rPr>
              <a:t>Solar System</a:t>
            </a:r>
            <a:r>
              <a:rPr lang="en"/>
              <a:t>. Mercury</a:t>
            </a:r>
            <a:r>
              <a:rPr lang="en">
                <a:latin typeface="Didact Gothic"/>
                <a:ea typeface="Didact Gothic"/>
                <a:cs typeface="Didact Gothic"/>
                <a:sym typeface="Didact Gothic"/>
              </a:rPr>
              <a:t>’s name</a:t>
            </a:r>
            <a:r>
              <a:rPr lang="en"/>
              <a:t> </a:t>
            </a:r>
            <a:r>
              <a:rPr lang="en">
                <a:latin typeface="Didact Gothic"/>
                <a:ea typeface="Didact Gothic"/>
                <a:cs typeface="Didact Gothic"/>
                <a:sym typeface="Didact Gothic"/>
              </a:rPr>
              <a:t>has nothing to do with the liquid metal</a:t>
            </a:r>
            <a:endParaRPr>
              <a:latin typeface="Didact Gothic"/>
              <a:ea typeface="Didact Gothic"/>
              <a:cs typeface="Didact Gothic"/>
              <a:sym typeface="Didact Gothic"/>
            </a:endParaRPr>
          </a:p>
          <a:p>
            <a:pPr indent="0" lvl="0" marL="0" rtl="0" algn="ctr">
              <a:spcBef>
                <a:spcPts val="0"/>
              </a:spcBef>
              <a:spcAft>
                <a:spcPts val="0"/>
              </a:spcAft>
              <a:buNone/>
            </a:pPr>
            <a:r>
              <a:t/>
            </a:r>
            <a:endParaRPr>
              <a:latin typeface="Didact Gothic"/>
              <a:ea typeface="Didact Gothic"/>
              <a:cs typeface="Didact Gothic"/>
              <a:sym typeface="Didact Gothic"/>
            </a:endParaRPr>
          </a:p>
        </p:txBody>
      </p:sp>
      <p:sp>
        <p:nvSpPr>
          <p:cNvPr id="591" name="Google Shape;591;p77"/>
          <p:cNvSpPr txBox="1"/>
          <p:nvPr>
            <p:ph idx="2" type="subTitle"/>
          </p:nvPr>
        </p:nvSpPr>
        <p:spPr>
          <a:xfrm>
            <a:off x="5209273" y="2641577"/>
            <a:ext cx="3100800" cy="9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idact Gothic"/>
                <a:ea typeface="Didact Gothic"/>
                <a:cs typeface="Didact Gothic"/>
                <a:sym typeface="Didact Gothic"/>
              </a:rPr>
              <a:t>Venus has a beautiful name and is</a:t>
            </a:r>
            <a:endParaRPr>
              <a:latin typeface="Didact Gothic"/>
              <a:ea typeface="Didact Gothic"/>
              <a:cs typeface="Didact Gothic"/>
              <a:sym typeface="Didact Gothic"/>
            </a:endParaRPr>
          </a:p>
          <a:p>
            <a:pPr indent="0" lvl="0" marL="0" rtl="0" algn="ctr">
              <a:spcBef>
                <a:spcPts val="0"/>
              </a:spcBef>
              <a:spcAft>
                <a:spcPts val="0"/>
              </a:spcAft>
              <a:buNone/>
            </a:pPr>
            <a:r>
              <a:rPr lang="en">
                <a:latin typeface="Didact Gothic"/>
                <a:ea typeface="Didact Gothic"/>
                <a:cs typeface="Didact Gothic"/>
                <a:sym typeface="Didact Gothic"/>
              </a:rPr>
              <a:t>the second planet from the Sun. It’s</a:t>
            </a:r>
            <a:endParaRPr>
              <a:latin typeface="Didact Gothic"/>
              <a:ea typeface="Didact Gothic"/>
              <a:cs typeface="Didact Gothic"/>
              <a:sym typeface="Didact Gothic"/>
            </a:endParaRPr>
          </a:p>
          <a:p>
            <a:pPr indent="0" lvl="0" marL="0" rtl="0" algn="ctr">
              <a:spcBef>
                <a:spcPts val="0"/>
              </a:spcBef>
              <a:spcAft>
                <a:spcPts val="0"/>
              </a:spcAft>
              <a:buNone/>
            </a:pPr>
            <a:r>
              <a:rPr lang="en">
                <a:latin typeface="Didact Gothic"/>
                <a:ea typeface="Didact Gothic"/>
                <a:cs typeface="Didact Gothic"/>
                <a:sym typeface="Didact Gothic"/>
              </a:rPr>
              <a:t>terribly hot—even hotter than</a:t>
            </a:r>
            <a:endParaRPr>
              <a:latin typeface="Didact Gothic"/>
              <a:ea typeface="Didact Gothic"/>
              <a:cs typeface="Didact Gothic"/>
              <a:sym typeface="Didact Gothic"/>
            </a:endParaRPr>
          </a:p>
          <a:p>
            <a:pPr indent="0" lvl="0" marL="0" rtl="0" algn="ctr">
              <a:spcBef>
                <a:spcPts val="0"/>
              </a:spcBef>
              <a:spcAft>
                <a:spcPts val="0"/>
              </a:spcAft>
              <a:buNone/>
            </a:pPr>
            <a:r>
              <a:rPr lang="en">
                <a:latin typeface="Didact Gothic"/>
                <a:ea typeface="Didact Gothic"/>
                <a:cs typeface="Didact Gothic"/>
                <a:sym typeface="Didact Gothic"/>
              </a:rPr>
              <a:t>Mercur</a:t>
            </a:r>
            <a:r>
              <a:rPr lang="en"/>
              <a:t>y. It’s </a:t>
            </a:r>
            <a:r>
              <a:rPr lang="en">
                <a:latin typeface="Didact Gothic"/>
                <a:ea typeface="Didact Gothic"/>
                <a:cs typeface="Didact Gothic"/>
                <a:sym typeface="Didact Gothic"/>
              </a:rPr>
              <a:t>extremely poisonous</a:t>
            </a:r>
            <a:endParaRPr>
              <a:latin typeface="Didact Gothic"/>
              <a:ea typeface="Didact Gothic"/>
              <a:cs typeface="Didact Gothic"/>
              <a:sym typeface="Didact Gothic"/>
            </a:endParaRPr>
          </a:p>
        </p:txBody>
      </p:sp>
      <p:sp>
        <p:nvSpPr>
          <p:cNvPr id="592" name="Google Shape;592;p77"/>
          <p:cNvSpPr txBox="1"/>
          <p:nvPr>
            <p:ph type="title"/>
          </p:nvPr>
        </p:nvSpPr>
        <p:spPr>
          <a:xfrm>
            <a:off x="1554977" y="1985760"/>
            <a:ext cx="1658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593" name="Google Shape;593;p77"/>
          <p:cNvSpPr txBox="1"/>
          <p:nvPr>
            <p:ph idx="3" type="title"/>
          </p:nvPr>
        </p:nvSpPr>
        <p:spPr>
          <a:xfrm>
            <a:off x="5930323" y="1985760"/>
            <a:ext cx="1658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Us</a:t>
            </a:r>
            <a:endParaRPr/>
          </a:p>
        </p:txBody>
      </p:sp>
      <p:cxnSp>
        <p:nvCxnSpPr>
          <p:cNvPr id="594" name="Google Shape;594;p77"/>
          <p:cNvCxnSpPr/>
          <p:nvPr/>
        </p:nvCxnSpPr>
        <p:spPr>
          <a:xfrm>
            <a:off x="2060777" y="2555845"/>
            <a:ext cx="647100" cy="0"/>
          </a:xfrm>
          <a:prstGeom prst="straightConnector1">
            <a:avLst/>
          </a:prstGeom>
          <a:noFill/>
          <a:ln cap="flat" cmpd="sng" w="19050">
            <a:solidFill>
              <a:schemeClr val="dk1"/>
            </a:solidFill>
            <a:prstDash val="solid"/>
            <a:round/>
            <a:headEnd len="med" w="med" type="none"/>
            <a:tailEnd len="med" w="med" type="none"/>
          </a:ln>
        </p:spPr>
      </p:cxnSp>
      <p:cxnSp>
        <p:nvCxnSpPr>
          <p:cNvPr id="595" name="Google Shape;595;p77"/>
          <p:cNvCxnSpPr/>
          <p:nvPr/>
        </p:nvCxnSpPr>
        <p:spPr>
          <a:xfrm>
            <a:off x="6436127" y="2555845"/>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78"/>
          <p:cNvSpPr txBox="1"/>
          <p:nvPr>
            <p:ph type="title"/>
          </p:nvPr>
        </p:nvSpPr>
        <p:spPr>
          <a:xfrm>
            <a:off x="5204373" y="2704650"/>
            <a:ext cx="31008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t>
            </a:r>
            <a:endParaRPr/>
          </a:p>
        </p:txBody>
      </p:sp>
      <p:cxnSp>
        <p:nvCxnSpPr>
          <p:cNvPr id="601" name="Google Shape;601;p78"/>
          <p:cNvCxnSpPr/>
          <p:nvPr/>
        </p:nvCxnSpPr>
        <p:spPr>
          <a:xfrm>
            <a:off x="2064450" y="1274715"/>
            <a:ext cx="647100" cy="0"/>
          </a:xfrm>
          <a:prstGeom prst="straightConnector1">
            <a:avLst/>
          </a:prstGeom>
          <a:noFill/>
          <a:ln cap="flat" cmpd="sng" w="19050">
            <a:solidFill>
              <a:schemeClr val="dk1"/>
            </a:solidFill>
            <a:prstDash val="solid"/>
            <a:round/>
            <a:headEnd len="med" w="med" type="none"/>
            <a:tailEnd len="med" w="med" type="none"/>
          </a:ln>
        </p:spPr>
      </p:cxnSp>
      <p:sp>
        <p:nvSpPr>
          <p:cNvPr id="602" name="Google Shape;602;p78"/>
          <p:cNvSpPr txBox="1"/>
          <p:nvPr>
            <p:ph idx="1" type="subTitle"/>
          </p:nvPr>
        </p:nvSpPr>
        <p:spPr>
          <a:xfrm>
            <a:off x="837600" y="1363909"/>
            <a:ext cx="3100800" cy="9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a:t>
            </a:r>
            <a:endParaRPr/>
          </a:p>
          <a:p>
            <a:pPr indent="0" lvl="0" marL="0" rtl="0" algn="ctr">
              <a:spcBef>
                <a:spcPts val="0"/>
              </a:spcBef>
              <a:spcAft>
                <a:spcPts val="0"/>
              </a:spcAft>
              <a:buNone/>
            </a:pPr>
            <a:r>
              <a:rPr lang="en"/>
              <a:t>Sun and the smallest one in the</a:t>
            </a:r>
            <a:endParaRPr/>
          </a:p>
          <a:p>
            <a:pPr indent="0" lvl="0" marL="0" rtl="0" algn="ctr">
              <a:spcBef>
                <a:spcPts val="0"/>
              </a:spcBef>
              <a:spcAft>
                <a:spcPts val="0"/>
              </a:spcAft>
              <a:buNone/>
            </a:pPr>
            <a:r>
              <a:rPr lang="en"/>
              <a:t>Solar System. Mercury’s name has nothing to do with the liquid metal</a:t>
            </a:r>
            <a:endParaRPr/>
          </a:p>
        </p:txBody>
      </p:sp>
      <p:sp>
        <p:nvSpPr>
          <p:cNvPr id="603" name="Google Shape;603;p78"/>
          <p:cNvSpPr txBox="1"/>
          <p:nvPr>
            <p:ph idx="2" type="subTitle"/>
          </p:nvPr>
        </p:nvSpPr>
        <p:spPr>
          <a:xfrm>
            <a:off x="5204373" y="3528545"/>
            <a:ext cx="3100800" cy="9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a:t>
            </a:r>
            <a:endParaRPr/>
          </a:p>
          <a:p>
            <a:pPr indent="0" lvl="0" marL="0" rtl="0" algn="ctr">
              <a:spcBef>
                <a:spcPts val="0"/>
              </a:spcBef>
              <a:spcAft>
                <a:spcPts val="0"/>
              </a:spcAft>
              <a:buNone/>
            </a:pPr>
            <a:r>
              <a:rPr lang="en"/>
              <a:t>the second planet from the Sun. It’s</a:t>
            </a:r>
            <a:endParaRPr/>
          </a:p>
          <a:p>
            <a:pPr indent="0" lvl="0" marL="0" rtl="0" algn="ctr">
              <a:spcBef>
                <a:spcPts val="0"/>
              </a:spcBef>
              <a:spcAft>
                <a:spcPts val="0"/>
              </a:spcAft>
              <a:buNone/>
            </a:pPr>
            <a:r>
              <a:rPr lang="en"/>
              <a:t>terribly hot—even hotter than</a:t>
            </a:r>
            <a:endParaRPr/>
          </a:p>
          <a:p>
            <a:pPr indent="0" lvl="0" marL="0" rtl="0" algn="ctr">
              <a:spcBef>
                <a:spcPts val="0"/>
              </a:spcBef>
              <a:spcAft>
                <a:spcPts val="0"/>
              </a:spcAft>
              <a:buNone/>
            </a:pPr>
            <a:r>
              <a:rPr lang="en"/>
              <a:t>Mercury. It’s extremely poisonous</a:t>
            </a:r>
            <a:endParaRPr/>
          </a:p>
        </p:txBody>
      </p:sp>
      <p:cxnSp>
        <p:nvCxnSpPr>
          <p:cNvPr id="604" name="Google Shape;604;p78"/>
          <p:cNvCxnSpPr/>
          <p:nvPr/>
        </p:nvCxnSpPr>
        <p:spPr>
          <a:xfrm>
            <a:off x="6431223" y="3436665"/>
            <a:ext cx="647100" cy="0"/>
          </a:xfrm>
          <a:prstGeom prst="straightConnector1">
            <a:avLst/>
          </a:prstGeom>
          <a:noFill/>
          <a:ln cap="flat" cmpd="sng" w="19050">
            <a:solidFill>
              <a:schemeClr val="dk1"/>
            </a:solidFill>
            <a:prstDash val="solid"/>
            <a:round/>
            <a:headEnd len="med" w="med" type="none"/>
            <a:tailEnd len="med" w="med" type="none"/>
          </a:ln>
        </p:spPr>
      </p:cxnSp>
      <p:sp>
        <p:nvSpPr>
          <p:cNvPr id="605" name="Google Shape;605;p78"/>
          <p:cNvSpPr txBox="1"/>
          <p:nvPr>
            <p:ph idx="3" type="title"/>
          </p:nvPr>
        </p:nvSpPr>
        <p:spPr>
          <a:xfrm>
            <a:off x="837600" y="530725"/>
            <a:ext cx="31008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601"/>
                                        </p:tgtEl>
                                        <p:attrNameLst>
                                          <p:attrName>style.visibility</p:attrName>
                                        </p:attrNameLst>
                                      </p:cBhvr>
                                      <p:to>
                                        <p:strVal val="visible"/>
                                      </p:to>
                                    </p:set>
                                    <p:animEffect filter="fade" transition="in">
                                      <p:cBhvr>
                                        <p:cTn dur="1000"/>
                                        <p:tgtEl>
                                          <p:spTgt spid="601"/>
                                        </p:tgtEl>
                                      </p:cBhvr>
                                    </p:animEffect>
                                  </p:childTnLst>
                                </p:cTn>
                              </p:par>
                              <p:par>
                                <p:cTn fill="hold" nodeType="withEffect" presetClass="entr" presetID="10" presetSubtype="0">
                                  <p:stCondLst>
                                    <p:cond delay="0"/>
                                  </p:stCondLst>
                                  <p:childTnLst>
                                    <p:set>
                                      <p:cBhvr>
                                        <p:cTn dur="1" fill="hold">
                                          <p:stCondLst>
                                            <p:cond delay="0"/>
                                          </p:stCondLst>
                                        </p:cTn>
                                        <p:tgtEl>
                                          <p:spTgt spid="602"/>
                                        </p:tgtEl>
                                        <p:attrNameLst>
                                          <p:attrName>style.visibility</p:attrName>
                                        </p:attrNameLst>
                                      </p:cBhvr>
                                      <p:to>
                                        <p:strVal val="visible"/>
                                      </p:to>
                                    </p:set>
                                    <p:animEffect filter="fade" transition="in">
                                      <p:cBhvr>
                                        <p:cTn dur="1000"/>
                                        <p:tgtEl>
                                          <p:spTgt spid="60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00"/>
                                        </p:tgtEl>
                                        <p:attrNameLst>
                                          <p:attrName>style.visibility</p:attrName>
                                        </p:attrNameLst>
                                      </p:cBhvr>
                                      <p:to>
                                        <p:strVal val="visible"/>
                                      </p:to>
                                    </p:set>
                                    <p:animEffect filter="fade" transition="in">
                                      <p:cBhvr>
                                        <p:cTn dur="1000"/>
                                        <p:tgtEl>
                                          <p:spTgt spid="600"/>
                                        </p:tgtEl>
                                      </p:cBhvr>
                                    </p:animEffect>
                                  </p:childTnLst>
                                </p:cTn>
                              </p:par>
                              <p:par>
                                <p:cTn fill="hold" nodeType="withEffect" presetClass="entr" presetID="10" presetSubtype="0">
                                  <p:stCondLst>
                                    <p:cond delay="0"/>
                                  </p:stCondLst>
                                  <p:childTnLst>
                                    <p:set>
                                      <p:cBhvr>
                                        <p:cTn dur="1" fill="hold">
                                          <p:stCondLst>
                                            <p:cond delay="0"/>
                                          </p:stCondLst>
                                        </p:cTn>
                                        <p:tgtEl>
                                          <p:spTgt spid="604"/>
                                        </p:tgtEl>
                                        <p:attrNameLst>
                                          <p:attrName>style.visibility</p:attrName>
                                        </p:attrNameLst>
                                      </p:cBhvr>
                                      <p:to>
                                        <p:strVal val="visible"/>
                                      </p:to>
                                    </p:set>
                                    <p:animEffect filter="fade" transition="in">
                                      <p:cBhvr>
                                        <p:cTn dur="1000"/>
                                        <p:tgtEl>
                                          <p:spTgt spid="604"/>
                                        </p:tgtEl>
                                      </p:cBhvr>
                                    </p:animEffect>
                                  </p:childTnLst>
                                </p:cTn>
                              </p:par>
                              <p:par>
                                <p:cTn fill="hold" nodeType="withEffect" presetClass="entr" presetID="10" presetSubtype="0">
                                  <p:stCondLst>
                                    <p:cond delay="0"/>
                                  </p:stCondLst>
                                  <p:childTnLst>
                                    <p:set>
                                      <p:cBhvr>
                                        <p:cTn dur="1" fill="hold">
                                          <p:stCondLst>
                                            <p:cond delay="0"/>
                                          </p:stCondLst>
                                        </p:cTn>
                                        <p:tgtEl>
                                          <p:spTgt spid="603"/>
                                        </p:tgtEl>
                                        <p:attrNameLst>
                                          <p:attrName>style.visibility</p:attrName>
                                        </p:attrNameLst>
                                      </p:cBhvr>
                                      <p:to>
                                        <p:strVal val="visible"/>
                                      </p:to>
                                    </p:set>
                                    <p:animEffect filter="fade" transition="in">
                                      <p:cBhvr>
                                        <p:cTn dur="1000"/>
                                        <p:tgtEl>
                                          <p:spTgt spid="6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79"/>
          <p:cNvSpPr txBox="1"/>
          <p:nvPr>
            <p:ph type="ctrTitle"/>
          </p:nvPr>
        </p:nvSpPr>
        <p:spPr>
          <a:xfrm>
            <a:off x="713225" y="730700"/>
            <a:ext cx="3706800" cy="152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a:t>
            </a:r>
            <a:endParaRPr/>
          </a:p>
        </p:txBody>
      </p:sp>
      <p:sp>
        <p:nvSpPr>
          <p:cNvPr id="611" name="Google Shape;611;p79"/>
          <p:cNvSpPr txBox="1"/>
          <p:nvPr>
            <p:ph idx="1" type="subTitle"/>
          </p:nvPr>
        </p:nvSpPr>
        <p:spPr>
          <a:xfrm>
            <a:off x="713225" y="2472000"/>
            <a:ext cx="3678000" cy="193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The planet’s name has nothing to do with the liquid metal</a:t>
            </a:r>
            <a:endParaRPr/>
          </a:p>
        </p:txBody>
      </p:sp>
      <p:cxnSp>
        <p:nvCxnSpPr>
          <p:cNvPr id="612" name="Google Shape;612;p79"/>
          <p:cNvCxnSpPr/>
          <p:nvPr/>
        </p:nvCxnSpPr>
        <p:spPr>
          <a:xfrm>
            <a:off x="799833" y="2381565"/>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10"/>
                                        </p:tgtEl>
                                        <p:attrNameLst>
                                          <p:attrName>style.visibility</p:attrName>
                                        </p:attrNameLst>
                                      </p:cBhvr>
                                      <p:to>
                                        <p:strVal val="visible"/>
                                      </p:to>
                                    </p:set>
                                    <p:animEffect filter="fade" transition="in">
                                      <p:cBhvr>
                                        <p:cTn dur="1000"/>
                                        <p:tgtEl>
                                          <p:spTgt spid="610"/>
                                        </p:tgtEl>
                                      </p:cBhvr>
                                    </p:animEffect>
                                  </p:childTnLst>
                                </p:cTn>
                              </p:par>
                              <p:par>
                                <p:cTn fill="hold" nodeType="withEffect" presetClass="entr" presetID="10" presetSubtype="0">
                                  <p:stCondLst>
                                    <p:cond delay="0"/>
                                  </p:stCondLst>
                                  <p:childTnLst>
                                    <p:set>
                                      <p:cBhvr>
                                        <p:cTn dur="1" fill="hold">
                                          <p:stCondLst>
                                            <p:cond delay="0"/>
                                          </p:stCondLst>
                                        </p:cTn>
                                        <p:tgtEl>
                                          <p:spTgt spid="612"/>
                                        </p:tgtEl>
                                        <p:attrNameLst>
                                          <p:attrName>style.visibility</p:attrName>
                                        </p:attrNameLst>
                                      </p:cBhvr>
                                      <p:to>
                                        <p:strVal val="visible"/>
                                      </p:to>
                                    </p:set>
                                    <p:animEffect filter="fade" transition="in">
                                      <p:cBhvr>
                                        <p:cTn dur="1000"/>
                                        <p:tgtEl>
                                          <p:spTgt spid="612"/>
                                        </p:tgtEl>
                                      </p:cBhvr>
                                    </p:animEffect>
                                  </p:childTnLst>
                                </p:cTn>
                              </p:par>
                              <p:par>
                                <p:cTn fill="hold" nodeType="withEffect" presetClass="entr" presetID="10" presetSubtype="0">
                                  <p:stCondLst>
                                    <p:cond delay="0"/>
                                  </p:stCondLst>
                                  <p:childTnLst>
                                    <p:set>
                                      <p:cBhvr>
                                        <p:cTn dur="1" fill="hold">
                                          <p:stCondLst>
                                            <p:cond delay="0"/>
                                          </p:stCondLst>
                                        </p:cTn>
                                        <p:tgtEl>
                                          <p:spTgt spid="611"/>
                                        </p:tgtEl>
                                        <p:attrNameLst>
                                          <p:attrName>style.visibility</p:attrName>
                                        </p:attrNameLst>
                                      </p:cBhvr>
                                      <p:to>
                                        <p:strVal val="visible"/>
                                      </p:to>
                                    </p:set>
                                    <p:animEffect filter="fade" transition="in">
                                      <p:cBhvr>
                                        <p:cTn dur="1500"/>
                                        <p:tgtEl>
                                          <p:spTgt spid="6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 name="Shape 616"/>
        <p:cNvGrpSpPr/>
        <p:nvPr/>
      </p:nvGrpSpPr>
      <p:grpSpPr>
        <a:xfrm>
          <a:off x="0" y="0"/>
          <a:ext cx="0" cy="0"/>
          <a:chOff x="0" y="0"/>
          <a:chExt cx="0" cy="0"/>
        </a:xfrm>
      </p:grpSpPr>
      <p:sp>
        <p:nvSpPr>
          <p:cNvPr id="617" name="Google Shape;617;p80"/>
          <p:cNvSpPr txBox="1"/>
          <p:nvPr>
            <p:ph type="ctrTitle"/>
          </p:nvPr>
        </p:nvSpPr>
        <p:spPr>
          <a:xfrm>
            <a:off x="816825" y="1232050"/>
            <a:ext cx="5762400" cy="58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618" name="Google Shape;618;p80"/>
          <p:cNvSpPr txBox="1"/>
          <p:nvPr>
            <p:ph idx="1" type="subTitle"/>
          </p:nvPr>
        </p:nvSpPr>
        <p:spPr>
          <a:xfrm>
            <a:off x="816825" y="1873375"/>
            <a:ext cx="5762400" cy="155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Mercury is the closest planet to the Sun and the smallest one in the Solar System. The planet’s name has nothing to do with the l</a:t>
            </a:r>
            <a:r>
              <a:rPr lang="en"/>
              <a:t>iquid </a:t>
            </a:r>
            <a:r>
              <a:rPr lang="en">
                <a:solidFill>
                  <a:schemeClr val="dk1"/>
                </a:solidFill>
                <a:latin typeface="Didact Gothic"/>
                <a:ea typeface="Didact Gothic"/>
                <a:cs typeface="Didact Gothic"/>
                <a:sym typeface="Didact Gothic"/>
              </a:rPr>
              <a:t>metal</a:t>
            </a:r>
            <a:endParaRPr>
              <a:solidFill>
                <a:schemeClr val="dk1"/>
              </a:solidFill>
              <a:latin typeface="Didact Gothic"/>
              <a:ea typeface="Didact Gothic"/>
              <a:cs typeface="Didact Gothic"/>
              <a:sym typeface="Didact Gothic"/>
            </a:endParaRPr>
          </a:p>
        </p:txBody>
      </p:sp>
      <p:cxnSp>
        <p:nvCxnSpPr>
          <p:cNvPr id="619" name="Google Shape;619;p80"/>
          <p:cNvCxnSpPr/>
          <p:nvPr/>
        </p:nvCxnSpPr>
        <p:spPr>
          <a:xfrm>
            <a:off x="3374475" y="1861435"/>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 name="Shape 623"/>
        <p:cNvGrpSpPr/>
        <p:nvPr/>
      </p:nvGrpSpPr>
      <p:grpSpPr>
        <a:xfrm>
          <a:off x="0" y="0"/>
          <a:ext cx="0" cy="0"/>
          <a:chOff x="0" y="0"/>
          <a:chExt cx="0" cy="0"/>
        </a:xfrm>
      </p:grpSpPr>
      <p:sp>
        <p:nvSpPr>
          <p:cNvPr id="624" name="Google Shape;624;p81"/>
          <p:cNvSpPr txBox="1"/>
          <p:nvPr>
            <p:ph type="title"/>
          </p:nvPr>
        </p:nvSpPr>
        <p:spPr>
          <a:xfrm>
            <a:off x="2860200" y="2098184"/>
            <a:ext cx="3423600" cy="86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Product</a:t>
            </a:r>
            <a:endParaRPr/>
          </a:p>
        </p:txBody>
      </p:sp>
      <p:sp>
        <p:nvSpPr>
          <p:cNvPr id="625" name="Google Shape;625;p81"/>
          <p:cNvSpPr txBox="1"/>
          <p:nvPr>
            <p:ph idx="2" type="title"/>
          </p:nvPr>
        </p:nvSpPr>
        <p:spPr>
          <a:xfrm>
            <a:off x="3043350" y="1032009"/>
            <a:ext cx="3057300" cy="86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26" name="Google Shape;626;p81"/>
          <p:cNvSpPr txBox="1"/>
          <p:nvPr>
            <p:ph idx="1" type="subTitle"/>
          </p:nvPr>
        </p:nvSpPr>
        <p:spPr>
          <a:xfrm>
            <a:off x="3531300" y="3320300"/>
            <a:ext cx="2081400" cy="52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Enter a subtitle here if you need it</a:t>
            </a:r>
            <a:endParaRPr/>
          </a:p>
        </p:txBody>
      </p:sp>
      <p:cxnSp>
        <p:nvCxnSpPr>
          <p:cNvPr id="627" name="Google Shape;627;p81"/>
          <p:cNvCxnSpPr/>
          <p:nvPr/>
        </p:nvCxnSpPr>
        <p:spPr>
          <a:xfrm>
            <a:off x="4248450" y="3203346"/>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631" name="Shape 631"/>
        <p:cNvGrpSpPr/>
        <p:nvPr/>
      </p:nvGrpSpPr>
      <p:grpSpPr>
        <a:xfrm>
          <a:off x="0" y="0"/>
          <a:ext cx="0" cy="0"/>
          <a:chOff x="0" y="0"/>
          <a:chExt cx="0" cy="0"/>
        </a:xfrm>
      </p:grpSpPr>
      <p:pic>
        <p:nvPicPr>
          <p:cNvPr id="632" name="Google Shape;632;p82"/>
          <p:cNvPicPr preferRelativeResize="0"/>
          <p:nvPr/>
        </p:nvPicPr>
        <p:blipFill rotWithShape="1">
          <a:blip r:embed="rId3">
            <a:alphaModFix/>
          </a:blip>
          <a:srcRect b="3633" l="17649" r="12449" t="0"/>
          <a:stretch/>
        </p:blipFill>
        <p:spPr>
          <a:xfrm>
            <a:off x="3550749" y="0"/>
            <a:ext cx="5596201" cy="5143498"/>
          </a:xfrm>
          <a:prstGeom prst="rect">
            <a:avLst/>
          </a:prstGeom>
          <a:noFill/>
          <a:ln>
            <a:noFill/>
          </a:ln>
        </p:spPr>
      </p:pic>
      <p:sp>
        <p:nvSpPr>
          <p:cNvPr id="633" name="Google Shape;633;p82"/>
          <p:cNvSpPr txBox="1"/>
          <p:nvPr>
            <p:ph type="title"/>
          </p:nvPr>
        </p:nvSpPr>
        <p:spPr>
          <a:xfrm>
            <a:off x="311700" y="994525"/>
            <a:ext cx="2808000" cy="206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 image is worth a thousand words</a:t>
            </a:r>
            <a:endParaRPr/>
          </a:p>
        </p:txBody>
      </p:sp>
      <p:sp>
        <p:nvSpPr>
          <p:cNvPr id="634" name="Google Shape;634;p82"/>
          <p:cNvSpPr txBox="1"/>
          <p:nvPr>
            <p:ph idx="1" type="body"/>
          </p:nvPr>
        </p:nvSpPr>
        <p:spPr>
          <a:xfrm>
            <a:off x="311700" y="3123400"/>
            <a:ext cx="2808000" cy="144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Images reveal large amounts of data, so remember: use an image instead of a long text </a:t>
            </a:r>
            <a:endParaRPr/>
          </a:p>
          <a:p>
            <a:pPr indent="0" lvl="0" marL="0" rtl="0" algn="l">
              <a:spcBef>
                <a:spcPts val="1200"/>
              </a:spcBef>
              <a:spcAft>
                <a:spcPts val="120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638" name="Shape 638"/>
        <p:cNvGrpSpPr/>
        <p:nvPr/>
      </p:nvGrpSpPr>
      <p:grpSpPr>
        <a:xfrm>
          <a:off x="0" y="0"/>
          <a:ext cx="0" cy="0"/>
          <a:chOff x="0" y="0"/>
          <a:chExt cx="0" cy="0"/>
        </a:xfrm>
      </p:grpSpPr>
      <p:pic>
        <p:nvPicPr>
          <p:cNvPr id="639" name="Google Shape;639;p83"/>
          <p:cNvPicPr preferRelativeResize="0"/>
          <p:nvPr/>
        </p:nvPicPr>
        <p:blipFill rotWithShape="1">
          <a:blip r:embed="rId3">
            <a:alphaModFix/>
          </a:blip>
          <a:srcRect b="0" l="9469" r="13417" t="0"/>
          <a:stretch/>
        </p:blipFill>
        <p:spPr>
          <a:xfrm>
            <a:off x="-57651" y="0"/>
            <a:ext cx="5596201" cy="5143497"/>
          </a:xfrm>
          <a:prstGeom prst="rect">
            <a:avLst/>
          </a:prstGeom>
          <a:noFill/>
          <a:ln>
            <a:noFill/>
          </a:ln>
        </p:spPr>
      </p:pic>
      <p:sp>
        <p:nvSpPr>
          <p:cNvPr id="640" name="Google Shape;640;p83"/>
          <p:cNvSpPr/>
          <p:nvPr/>
        </p:nvSpPr>
        <p:spPr>
          <a:xfrm>
            <a:off x="3396600" y="435095"/>
            <a:ext cx="5747400" cy="303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83"/>
          <p:cNvSpPr txBox="1"/>
          <p:nvPr>
            <p:ph type="title"/>
          </p:nvPr>
        </p:nvSpPr>
        <p:spPr>
          <a:xfrm>
            <a:off x="4168000" y="963075"/>
            <a:ext cx="4262700" cy="963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An image is worth a thousand words</a:t>
            </a:r>
            <a:endParaRPr/>
          </a:p>
        </p:txBody>
      </p:sp>
      <p:sp>
        <p:nvSpPr>
          <p:cNvPr id="642" name="Google Shape;642;p83"/>
          <p:cNvSpPr txBox="1"/>
          <p:nvPr>
            <p:ph idx="1" type="body"/>
          </p:nvPr>
        </p:nvSpPr>
        <p:spPr>
          <a:xfrm>
            <a:off x="4039975" y="2245288"/>
            <a:ext cx="4390800" cy="6525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Clr>
                <a:schemeClr val="dk1"/>
              </a:buClr>
              <a:buSzPts val="1100"/>
              <a:buFont typeface="Arial"/>
              <a:buNone/>
            </a:pPr>
            <a:r>
              <a:rPr lang="en"/>
              <a:t>Images reveal large amounts of data, so remember: use an image instead of a long text </a:t>
            </a:r>
            <a:endParaRPr/>
          </a:p>
        </p:txBody>
      </p:sp>
      <p:cxnSp>
        <p:nvCxnSpPr>
          <p:cNvPr id="643" name="Google Shape;643;p83"/>
          <p:cNvCxnSpPr/>
          <p:nvPr/>
        </p:nvCxnSpPr>
        <p:spPr>
          <a:xfrm>
            <a:off x="7660843" y="2157198"/>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2">
                                  <p:stCondLst>
                                    <p:cond delay="0"/>
                                  </p:stCondLst>
                                  <p:childTnLst>
                                    <p:set>
                                      <p:cBhvr>
                                        <p:cTn dur="1" fill="hold">
                                          <p:stCondLst>
                                            <p:cond delay="0"/>
                                          </p:stCondLst>
                                        </p:cTn>
                                        <p:tgtEl>
                                          <p:spTgt spid="640"/>
                                        </p:tgtEl>
                                        <p:attrNameLst>
                                          <p:attrName>style.visibility</p:attrName>
                                        </p:attrNameLst>
                                      </p:cBhvr>
                                      <p:to>
                                        <p:strVal val="visible"/>
                                      </p:to>
                                    </p:set>
                                    <p:anim calcmode="lin" valueType="num">
                                      <p:cBhvr additive="base">
                                        <p:cTn dur="1000"/>
                                        <p:tgtEl>
                                          <p:spTgt spid="640"/>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41"/>
                                        </p:tgtEl>
                                        <p:attrNameLst>
                                          <p:attrName>style.visibility</p:attrName>
                                        </p:attrNameLst>
                                      </p:cBhvr>
                                      <p:to>
                                        <p:strVal val="visible"/>
                                      </p:to>
                                    </p:set>
                                    <p:animEffect filter="fade" transition="in">
                                      <p:cBhvr>
                                        <p:cTn dur="1000"/>
                                        <p:tgtEl>
                                          <p:spTgt spid="641"/>
                                        </p:tgtEl>
                                      </p:cBhvr>
                                    </p:animEffect>
                                  </p:childTnLst>
                                </p:cTn>
                              </p:par>
                              <p:par>
                                <p:cTn fill="hold" nodeType="withEffect" presetClass="entr" presetID="10" presetSubtype="0">
                                  <p:stCondLst>
                                    <p:cond delay="0"/>
                                  </p:stCondLst>
                                  <p:childTnLst>
                                    <p:set>
                                      <p:cBhvr>
                                        <p:cTn dur="1" fill="hold">
                                          <p:stCondLst>
                                            <p:cond delay="0"/>
                                          </p:stCondLst>
                                        </p:cTn>
                                        <p:tgtEl>
                                          <p:spTgt spid="643"/>
                                        </p:tgtEl>
                                        <p:attrNameLst>
                                          <p:attrName>style.visibility</p:attrName>
                                        </p:attrNameLst>
                                      </p:cBhvr>
                                      <p:to>
                                        <p:strVal val="visible"/>
                                      </p:to>
                                    </p:set>
                                    <p:animEffect filter="fade" transition="in">
                                      <p:cBhvr>
                                        <p:cTn dur="1000"/>
                                        <p:tgtEl>
                                          <p:spTgt spid="643"/>
                                        </p:tgtEl>
                                      </p:cBhvr>
                                    </p:animEffect>
                                  </p:childTnLst>
                                </p:cTn>
                              </p:par>
                              <p:par>
                                <p:cTn fill="hold" nodeType="withEffect" presetClass="entr" presetID="10" presetSubtype="0">
                                  <p:stCondLst>
                                    <p:cond delay="0"/>
                                  </p:stCondLst>
                                  <p:childTnLst>
                                    <p:set>
                                      <p:cBhvr>
                                        <p:cTn dur="1" fill="hold">
                                          <p:stCondLst>
                                            <p:cond delay="0"/>
                                          </p:stCondLst>
                                        </p:cTn>
                                        <p:tgtEl>
                                          <p:spTgt spid="642"/>
                                        </p:tgtEl>
                                        <p:attrNameLst>
                                          <p:attrName>style.visibility</p:attrName>
                                        </p:attrNameLst>
                                      </p:cBhvr>
                                      <p:to>
                                        <p:strVal val="visible"/>
                                      </p:to>
                                    </p:set>
                                    <p:animEffect filter="fade" transition="in">
                                      <p:cBhvr>
                                        <p:cTn dur="1000"/>
                                        <p:tgtEl>
                                          <p:spTgt spid="6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47" name="Shape 647"/>
        <p:cNvGrpSpPr/>
        <p:nvPr/>
      </p:nvGrpSpPr>
      <p:grpSpPr>
        <a:xfrm>
          <a:off x="0" y="0"/>
          <a:ext cx="0" cy="0"/>
          <a:chOff x="0" y="0"/>
          <a:chExt cx="0" cy="0"/>
        </a:xfrm>
      </p:grpSpPr>
      <p:sp>
        <p:nvSpPr>
          <p:cNvPr id="648" name="Google Shape;648;p84"/>
          <p:cNvSpPr txBox="1"/>
          <p:nvPr>
            <p:ph type="title"/>
          </p:nvPr>
        </p:nvSpPr>
        <p:spPr>
          <a:xfrm>
            <a:off x="1388100" y="450150"/>
            <a:ext cx="6367800" cy="40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rPr>
              <a:t>AWESOME WORDS</a:t>
            </a:r>
            <a:endParaRPr>
              <a:solidFill>
                <a:schemeClr val="accent5"/>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85"/>
          <p:cNvSpPr txBox="1"/>
          <p:nvPr>
            <p:ph type="title"/>
          </p:nvPr>
        </p:nvSpPr>
        <p:spPr>
          <a:xfrm>
            <a:off x="713225" y="1627150"/>
            <a:ext cx="4659300" cy="189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Awesome words</a:t>
            </a:r>
            <a:endParaRPr/>
          </a:p>
        </p:txBody>
      </p:sp>
      <p:cxnSp>
        <p:nvCxnSpPr>
          <p:cNvPr id="654" name="Google Shape;654;p85"/>
          <p:cNvCxnSpPr/>
          <p:nvPr/>
        </p:nvCxnSpPr>
        <p:spPr>
          <a:xfrm>
            <a:off x="789425" y="3760194"/>
            <a:ext cx="8838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53"/>
                                        </p:tgtEl>
                                        <p:attrNameLst>
                                          <p:attrName>style.visibility</p:attrName>
                                        </p:attrNameLst>
                                      </p:cBhvr>
                                      <p:to>
                                        <p:strVal val="visible"/>
                                      </p:to>
                                    </p:set>
                                    <p:animEffect filter="fade" transition="in">
                                      <p:cBhvr>
                                        <p:cTn dur="1000"/>
                                        <p:tgtEl>
                                          <p:spTgt spid="653"/>
                                        </p:tgtEl>
                                      </p:cBhvr>
                                    </p:animEffect>
                                  </p:childTnLst>
                                </p:cTn>
                              </p:par>
                              <p:par>
                                <p:cTn fill="hold" nodeType="withEffect" presetClass="entr" presetID="10" presetSubtype="0">
                                  <p:stCondLst>
                                    <p:cond delay="0"/>
                                  </p:stCondLst>
                                  <p:childTnLst>
                                    <p:set>
                                      <p:cBhvr>
                                        <p:cTn dur="1" fill="hold">
                                          <p:stCondLst>
                                            <p:cond delay="0"/>
                                          </p:stCondLst>
                                        </p:cTn>
                                        <p:tgtEl>
                                          <p:spTgt spid="654"/>
                                        </p:tgtEl>
                                        <p:attrNameLst>
                                          <p:attrName>style.visibility</p:attrName>
                                        </p:attrNameLst>
                                      </p:cBhvr>
                                      <p:to>
                                        <p:strVal val="visible"/>
                                      </p:to>
                                    </p:set>
                                    <p:animEffect filter="fade" transition="in">
                                      <p:cBhvr>
                                        <p:cTn dur="1000"/>
                                        <p:tgtEl>
                                          <p:spTgt spid="6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58" name="Shape 658"/>
        <p:cNvGrpSpPr/>
        <p:nvPr/>
      </p:nvGrpSpPr>
      <p:grpSpPr>
        <a:xfrm>
          <a:off x="0" y="0"/>
          <a:ext cx="0" cy="0"/>
          <a:chOff x="0" y="0"/>
          <a:chExt cx="0" cy="0"/>
        </a:xfrm>
      </p:grpSpPr>
      <p:sp>
        <p:nvSpPr>
          <p:cNvPr id="659" name="Google Shape;659;p86"/>
          <p:cNvSpPr/>
          <p:nvPr/>
        </p:nvSpPr>
        <p:spPr>
          <a:xfrm rot="-5400000">
            <a:off x="6479115" y="2309961"/>
            <a:ext cx="3405900" cy="3302400"/>
          </a:xfrm>
          <a:prstGeom prst="rtTriangl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660" name="Google Shape;660;p86"/>
          <p:cNvSpPr txBox="1"/>
          <p:nvPr>
            <p:ph type="title"/>
          </p:nvPr>
        </p:nvSpPr>
        <p:spPr>
          <a:xfrm>
            <a:off x="4572000" y="3729575"/>
            <a:ext cx="3858900" cy="77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60"/>
                                        </p:tgtEl>
                                        <p:attrNameLst>
                                          <p:attrName>style.visibility</p:attrName>
                                        </p:attrNameLst>
                                      </p:cBhvr>
                                      <p:to>
                                        <p:strVal val="visible"/>
                                      </p:to>
                                    </p:set>
                                    <p:animEffect filter="fade" transition="in">
                                      <p:cBhvr>
                                        <p:cTn dur="1000"/>
                                        <p:tgtEl>
                                          <p:spTgt spid="66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4" name="Shape 664"/>
        <p:cNvGrpSpPr/>
        <p:nvPr/>
      </p:nvGrpSpPr>
      <p:grpSpPr>
        <a:xfrm>
          <a:off x="0" y="0"/>
          <a:ext cx="0" cy="0"/>
          <a:chOff x="0" y="0"/>
          <a:chExt cx="0" cy="0"/>
        </a:xfrm>
      </p:grpSpPr>
      <p:sp>
        <p:nvSpPr>
          <p:cNvPr id="665" name="Google Shape;665;p87"/>
          <p:cNvSpPr/>
          <p:nvPr/>
        </p:nvSpPr>
        <p:spPr>
          <a:xfrm>
            <a:off x="-75560" y="1910861"/>
            <a:ext cx="3405900" cy="3302400"/>
          </a:xfrm>
          <a:prstGeom prst="rtTriangl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666" name="Google Shape;666;p87"/>
          <p:cNvSpPr txBox="1"/>
          <p:nvPr>
            <p:ph type="title"/>
          </p:nvPr>
        </p:nvSpPr>
        <p:spPr>
          <a:xfrm>
            <a:off x="713225" y="530725"/>
            <a:ext cx="3858900" cy="84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670" name="Shape 670"/>
        <p:cNvGrpSpPr/>
        <p:nvPr/>
      </p:nvGrpSpPr>
      <p:grpSpPr>
        <a:xfrm>
          <a:off x="0" y="0"/>
          <a:ext cx="0" cy="0"/>
          <a:chOff x="0" y="0"/>
          <a:chExt cx="0" cy="0"/>
        </a:xfrm>
      </p:grpSpPr>
      <p:sp>
        <p:nvSpPr>
          <p:cNvPr id="671" name="Google Shape;671;p88"/>
          <p:cNvSpPr txBox="1"/>
          <p:nvPr>
            <p:ph type="title"/>
          </p:nvPr>
        </p:nvSpPr>
        <p:spPr>
          <a:xfrm>
            <a:off x="1383600" y="2307450"/>
            <a:ext cx="63768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SWOT</a:t>
            </a:r>
            <a:endParaRPr b="1"/>
          </a:p>
        </p:txBody>
      </p:sp>
      <p:sp>
        <p:nvSpPr>
          <p:cNvPr id="672" name="Google Shape;672;p88"/>
          <p:cNvSpPr txBox="1"/>
          <p:nvPr>
            <p:ph idx="2" type="title"/>
          </p:nvPr>
        </p:nvSpPr>
        <p:spPr>
          <a:xfrm>
            <a:off x="1120875" y="899475"/>
            <a:ext cx="19593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Strengths</a:t>
            </a:r>
            <a:endParaRPr/>
          </a:p>
        </p:txBody>
      </p:sp>
      <p:sp>
        <p:nvSpPr>
          <p:cNvPr id="673" name="Google Shape;673;p88"/>
          <p:cNvSpPr txBox="1"/>
          <p:nvPr>
            <p:ph idx="1" type="subTitle"/>
          </p:nvPr>
        </p:nvSpPr>
        <p:spPr>
          <a:xfrm>
            <a:off x="734175" y="1166874"/>
            <a:ext cx="2732700" cy="80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very cold place. It’s full of iron oxide dust</a:t>
            </a:r>
            <a:endParaRPr/>
          </a:p>
          <a:p>
            <a:pPr indent="0" lvl="0" marL="0" rtl="0" algn="ctr">
              <a:spcBef>
                <a:spcPts val="0"/>
              </a:spcBef>
              <a:spcAft>
                <a:spcPts val="0"/>
              </a:spcAft>
              <a:buNone/>
            </a:pPr>
            <a:r>
              <a:t/>
            </a:r>
            <a:endParaRPr/>
          </a:p>
        </p:txBody>
      </p:sp>
      <p:sp>
        <p:nvSpPr>
          <p:cNvPr id="674" name="Google Shape;674;p88"/>
          <p:cNvSpPr txBox="1"/>
          <p:nvPr>
            <p:ph idx="3" type="title"/>
          </p:nvPr>
        </p:nvSpPr>
        <p:spPr>
          <a:xfrm>
            <a:off x="1120875" y="3477975"/>
            <a:ext cx="19593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Weaknesses</a:t>
            </a:r>
            <a:endParaRPr/>
          </a:p>
        </p:txBody>
      </p:sp>
      <p:sp>
        <p:nvSpPr>
          <p:cNvPr id="675" name="Google Shape;675;p88"/>
          <p:cNvSpPr txBox="1"/>
          <p:nvPr>
            <p:ph idx="4" type="subTitle"/>
          </p:nvPr>
        </p:nvSpPr>
        <p:spPr>
          <a:xfrm>
            <a:off x="734175" y="3747815"/>
            <a:ext cx="2732700" cy="80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a:t>
            </a:r>
            <a:endParaRPr/>
          </a:p>
          <a:p>
            <a:pPr indent="0" lvl="0" marL="0" rtl="0" algn="ctr">
              <a:spcBef>
                <a:spcPts val="0"/>
              </a:spcBef>
              <a:spcAft>
                <a:spcPts val="0"/>
              </a:spcAft>
              <a:buNone/>
            </a:pPr>
            <a:r>
              <a:rPr lang="en"/>
              <a:t>to the Sun and the smallest</a:t>
            </a:r>
            <a:endParaRPr/>
          </a:p>
          <a:p>
            <a:pPr indent="0" lvl="0" marL="0" rtl="0" algn="ctr">
              <a:spcBef>
                <a:spcPts val="0"/>
              </a:spcBef>
              <a:spcAft>
                <a:spcPts val="0"/>
              </a:spcAft>
              <a:buNone/>
            </a:pPr>
            <a:r>
              <a:rPr lang="en"/>
              <a:t>one in the Solar System</a:t>
            </a:r>
            <a:endParaRPr/>
          </a:p>
          <a:p>
            <a:pPr indent="0" lvl="0" marL="0" rtl="0" algn="ctr">
              <a:spcBef>
                <a:spcPts val="0"/>
              </a:spcBef>
              <a:spcAft>
                <a:spcPts val="0"/>
              </a:spcAft>
              <a:buNone/>
            </a:pPr>
            <a:r>
              <a:t/>
            </a:r>
            <a:endParaRPr/>
          </a:p>
        </p:txBody>
      </p:sp>
      <p:sp>
        <p:nvSpPr>
          <p:cNvPr id="676" name="Google Shape;676;p88"/>
          <p:cNvSpPr txBox="1"/>
          <p:nvPr>
            <p:ph idx="5" type="title"/>
          </p:nvPr>
        </p:nvSpPr>
        <p:spPr>
          <a:xfrm>
            <a:off x="6063846" y="899475"/>
            <a:ext cx="19593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Opportunities</a:t>
            </a:r>
            <a:endParaRPr/>
          </a:p>
        </p:txBody>
      </p:sp>
      <p:sp>
        <p:nvSpPr>
          <p:cNvPr id="677" name="Google Shape;677;p88"/>
          <p:cNvSpPr txBox="1"/>
          <p:nvPr>
            <p:ph idx="6" type="subTitle"/>
          </p:nvPr>
        </p:nvSpPr>
        <p:spPr>
          <a:xfrm>
            <a:off x="5677150" y="1166874"/>
            <a:ext cx="2732700" cy="80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a:t>
            </a:r>
            <a:endParaRPr/>
          </a:p>
          <a:p>
            <a:pPr indent="0" lvl="0" marL="0" rtl="0" algn="ctr">
              <a:spcBef>
                <a:spcPts val="0"/>
              </a:spcBef>
              <a:spcAft>
                <a:spcPts val="0"/>
              </a:spcAft>
              <a:buNone/>
            </a:pPr>
            <a:r>
              <a:rPr lang="en"/>
              <a:t>and the biggest planet</a:t>
            </a:r>
            <a:endParaRPr/>
          </a:p>
          <a:p>
            <a:pPr indent="0" lvl="0" marL="0" rtl="0" algn="ctr">
              <a:spcBef>
                <a:spcPts val="0"/>
              </a:spcBef>
              <a:spcAft>
                <a:spcPts val="0"/>
              </a:spcAft>
              <a:buNone/>
            </a:pPr>
            <a:r>
              <a:rPr lang="en"/>
              <a:t>in the Solar System</a:t>
            </a:r>
            <a:endParaRPr/>
          </a:p>
          <a:p>
            <a:pPr indent="0" lvl="0" marL="0" rtl="0" algn="ctr">
              <a:spcBef>
                <a:spcPts val="0"/>
              </a:spcBef>
              <a:spcAft>
                <a:spcPts val="0"/>
              </a:spcAft>
              <a:buNone/>
            </a:pPr>
            <a:r>
              <a:t/>
            </a:r>
            <a:endParaRPr/>
          </a:p>
        </p:txBody>
      </p:sp>
      <p:sp>
        <p:nvSpPr>
          <p:cNvPr id="678" name="Google Shape;678;p88"/>
          <p:cNvSpPr txBox="1"/>
          <p:nvPr>
            <p:ph idx="7" type="title"/>
          </p:nvPr>
        </p:nvSpPr>
        <p:spPr>
          <a:xfrm>
            <a:off x="6063846" y="3478125"/>
            <a:ext cx="19593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Threats</a:t>
            </a:r>
            <a:endParaRPr/>
          </a:p>
        </p:txBody>
      </p:sp>
      <p:sp>
        <p:nvSpPr>
          <p:cNvPr id="679" name="Google Shape;679;p88"/>
          <p:cNvSpPr txBox="1"/>
          <p:nvPr>
            <p:ph idx="8" type="subTitle"/>
          </p:nvPr>
        </p:nvSpPr>
        <p:spPr>
          <a:xfrm>
            <a:off x="5677150" y="3746088"/>
            <a:ext cx="2732700" cy="80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a:t>
            </a:r>
            <a:endParaRPr/>
          </a:p>
          <a:p>
            <a:pPr indent="0" lvl="0" marL="0" rtl="0" algn="ctr">
              <a:spcBef>
                <a:spcPts val="0"/>
              </a:spcBef>
              <a:spcAft>
                <a:spcPts val="0"/>
              </a:spcAft>
              <a:buNone/>
            </a:pPr>
            <a:r>
              <a:rPr lang="en"/>
              <a:t>composed mostly of</a:t>
            </a:r>
            <a:endParaRPr/>
          </a:p>
          <a:p>
            <a:pPr indent="0" lvl="0" marL="0" rtl="0" algn="ctr">
              <a:spcBef>
                <a:spcPts val="0"/>
              </a:spcBef>
              <a:spcAft>
                <a:spcPts val="0"/>
              </a:spcAft>
              <a:buNone/>
            </a:pPr>
            <a:r>
              <a:rPr lang="en"/>
              <a:t>hydrogen and helium</a:t>
            </a:r>
            <a:endParaRPr/>
          </a:p>
          <a:p>
            <a:pPr indent="0" lvl="0" marL="0" rtl="0" algn="ctr">
              <a:spcBef>
                <a:spcPts val="0"/>
              </a:spcBef>
              <a:spcAft>
                <a:spcPts val="0"/>
              </a:spcAft>
              <a:buNone/>
            </a:pPr>
            <a:r>
              <a:t/>
            </a:r>
            <a:endParaRPr/>
          </a:p>
        </p:txBody>
      </p:sp>
      <p:sp>
        <p:nvSpPr>
          <p:cNvPr id="680" name="Google Shape;680;p88"/>
          <p:cNvSpPr/>
          <p:nvPr/>
        </p:nvSpPr>
        <p:spPr>
          <a:xfrm rot="10800000">
            <a:off x="1682775" y="545312"/>
            <a:ext cx="835500" cy="259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88"/>
          <p:cNvSpPr/>
          <p:nvPr/>
        </p:nvSpPr>
        <p:spPr>
          <a:xfrm rot="10800000">
            <a:off x="1682775" y="3132225"/>
            <a:ext cx="835500" cy="2598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88"/>
          <p:cNvSpPr/>
          <p:nvPr/>
        </p:nvSpPr>
        <p:spPr>
          <a:xfrm rot="10800000">
            <a:off x="6625746" y="545312"/>
            <a:ext cx="835500" cy="2598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88"/>
          <p:cNvSpPr/>
          <p:nvPr/>
        </p:nvSpPr>
        <p:spPr>
          <a:xfrm rot="10800000">
            <a:off x="6625746" y="3132000"/>
            <a:ext cx="835500" cy="259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4" name="Google Shape;684;p88"/>
          <p:cNvCxnSpPr/>
          <p:nvPr/>
        </p:nvCxnSpPr>
        <p:spPr>
          <a:xfrm>
            <a:off x="-22525" y="2564950"/>
            <a:ext cx="2858700" cy="0"/>
          </a:xfrm>
          <a:prstGeom prst="straightConnector1">
            <a:avLst/>
          </a:prstGeom>
          <a:noFill/>
          <a:ln cap="flat" cmpd="sng" w="19050">
            <a:solidFill>
              <a:schemeClr val="dk1"/>
            </a:solidFill>
            <a:prstDash val="solid"/>
            <a:round/>
            <a:headEnd len="med" w="med" type="none"/>
            <a:tailEnd len="med" w="med" type="none"/>
          </a:ln>
        </p:spPr>
      </p:cxnSp>
      <p:cxnSp>
        <p:nvCxnSpPr>
          <p:cNvPr id="685" name="Google Shape;685;p88"/>
          <p:cNvCxnSpPr/>
          <p:nvPr/>
        </p:nvCxnSpPr>
        <p:spPr>
          <a:xfrm>
            <a:off x="6285300" y="2571750"/>
            <a:ext cx="2858700" cy="0"/>
          </a:xfrm>
          <a:prstGeom prst="straightConnector1">
            <a:avLst/>
          </a:prstGeom>
          <a:noFill/>
          <a:ln cap="flat" cmpd="sng" w="19050">
            <a:solidFill>
              <a:schemeClr val="dk1"/>
            </a:solidFill>
            <a:prstDash val="solid"/>
            <a:round/>
            <a:headEnd len="med" w="med" type="none"/>
            <a:tailEnd len="med" w="med" type="none"/>
          </a:ln>
        </p:spPr>
      </p:cxnSp>
      <p:cxnSp>
        <p:nvCxnSpPr>
          <p:cNvPr id="686" name="Google Shape;686;p88"/>
          <p:cNvCxnSpPr/>
          <p:nvPr/>
        </p:nvCxnSpPr>
        <p:spPr>
          <a:xfrm>
            <a:off x="4572000" y="3179625"/>
            <a:ext cx="0" cy="930900"/>
          </a:xfrm>
          <a:prstGeom prst="straightConnector1">
            <a:avLst/>
          </a:prstGeom>
          <a:noFill/>
          <a:ln cap="flat" cmpd="sng" w="19050">
            <a:solidFill>
              <a:schemeClr val="dk1"/>
            </a:solidFill>
            <a:prstDash val="solid"/>
            <a:round/>
            <a:headEnd len="med" w="med" type="none"/>
            <a:tailEnd len="med" w="med" type="none"/>
          </a:ln>
        </p:spPr>
      </p:cxnSp>
      <p:cxnSp>
        <p:nvCxnSpPr>
          <p:cNvPr id="687" name="Google Shape;687;p88"/>
          <p:cNvCxnSpPr/>
          <p:nvPr/>
        </p:nvCxnSpPr>
        <p:spPr>
          <a:xfrm>
            <a:off x="4572000" y="1276600"/>
            <a:ext cx="0" cy="9309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1" name="Shape 691"/>
        <p:cNvGrpSpPr/>
        <p:nvPr/>
      </p:nvGrpSpPr>
      <p:grpSpPr>
        <a:xfrm>
          <a:off x="0" y="0"/>
          <a:ext cx="0" cy="0"/>
          <a:chOff x="0" y="0"/>
          <a:chExt cx="0" cy="0"/>
        </a:xfrm>
      </p:grpSpPr>
      <p:sp>
        <p:nvSpPr>
          <p:cNvPr id="692" name="Google Shape;692;p89"/>
          <p:cNvSpPr txBox="1"/>
          <p:nvPr>
            <p:ph type="title"/>
          </p:nvPr>
        </p:nvSpPr>
        <p:spPr>
          <a:xfrm>
            <a:off x="1319574" y="2011125"/>
            <a:ext cx="1959300" cy="33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Strengths</a:t>
            </a:r>
            <a:endParaRPr/>
          </a:p>
        </p:txBody>
      </p:sp>
      <p:sp>
        <p:nvSpPr>
          <p:cNvPr id="693" name="Google Shape;693;p89"/>
          <p:cNvSpPr txBox="1"/>
          <p:nvPr>
            <p:ph idx="1" type="subTitle"/>
          </p:nvPr>
        </p:nvSpPr>
        <p:spPr>
          <a:xfrm>
            <a:off x="1319576" y="2286575"/>
            <a:ext cx="2221500" cy="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very cold place</a:t>
            </a:r>
            <a:endParaRPr/>
          </a:p>
        </p:txBody>
      </p:sp>
      <p:sp>
        <p:nvSpPr>
          <p:cNvPr id="694" name="Google Shape;694;p89"/>
          <p:cNvSpPr txBox="1"/>
          <p:nvPr>
            <p:ph idx="2" type="title"/>
          </p:nvPr>
        </p:nvSpPr>
        <p:spPr>
          <a:xfrm>
            <a:off x="4681398" y="2011275"/>
            <a:ext cx="1959300" cy="33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Opportunities</a:t>
            </a:r>
            <a:endParaRPr/>
          </a:p>
        </p:txBody>
      </p:sp>
      <p:sp>
        <p:nvSpPr>
          <p:cNvPr id="695" name="Google Shape;695;p89"/>
          <p:cNvSpPr txBox="1"/>
          <p:nvPr>
            <p:ph idx="3" type="subTitle"/>
          </p:nvPr>
        </p:nvSpPr>
        <p:spPr>
          <a:xfrm>
            <a:off x="4681376" y="2285050"/>
            <a:ext cx="2221500" cy="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696" name="Google Shape;696;p89"/>
          <p:cNvSpPr txBox="1"/>
          <p:nvPr>
            <p:ph idx="4" type="title"/>
          </p:nvPr>
        </p:nvSpPr>
        <p:spPr>
          <a:xfrm>
            <a:off x="2410949" y="3268425"/>
            <a:ext cx="1959300" cy="33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Weaknesses</a:t>
            </a:r>
            <a:endParaRPr/>
          </a:p>
        </p:txBody>
      </p:sp>
      <p:sp>
        <p:nvSpPr>
          <p:cNvPr id="697" name="Google Shape;697;p89"/>
          <p:cNvSpPr txBox="1"/>
          <p:nvPr>
            <p:ph idx="5" type="subTitle"/>
          </p:nvPr>
        </p:nvSpPr>
        <p:spPr>
          <a:xfrm>
            <a:off x="2410951" y="3543875"/>
            <a:ext cx="2221500" cy="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t>
            </a:r>
            <a:endParaRPr/>
          </a:p>
        </p:txBody>
      </p:sp>
      <p:sp>
        <p:nvSpPr>
          <p:cNvPr id="698" name="Google Shape;698;p89"/>
          <p:cNvSpPr txBox="1"/>
          <p:nvPr>
            <p:ph idx="6" type="title"/>
          </p:nvPr>
        </p:nvSpPr>
        <p:spPr>
          <a:xfrm>
            <a:off x="5772773" y="3268575"/>
            <a:ext cx="1959300" cy="33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Threats</a:t>
            </a:r>
            <a:endParaRPr/>
          </a:p>
        </p:txBody>
      </p:sp>
      <p:sp>
        <p:nvSpPr>
          <p:cNvPr id="699" name="Google Shape;699;p89"/>
          <p:cNvSpPr txBox="1"/>
          <p:nvPr>
            <p:ph idx="7" type="subTitle"/>
          </p:nvPr>
        </p:nvSpPr>
        <p:spPr>
          <a:xfrm>
            <a:off x="5772750" y="3542350"/>
            <a:ext cx="2221500" cy="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700" name="Google Shape;700;p89"/>
          <p:cNvSpPr/>
          <p:nvPr/>
        </p:nvSpPr>
        <p:spPr>
          <a:xfrm rot="5400000">
            <a:off x="696739" y="2299263"/>
            <a:ext cx="835500" cy="2595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89"/>
          <p:cNvSpPr/>
          <p:nvPr/>
        </p:nvSpPr>
        <p:spPr>
          <a:xfrm rot="5400000">
            <a:off x="4055939" y="2309575"/>
            <a:ext cx="835500" cy="2595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89"/>
          <p:cNvSpPr/>
          <p:nvPr/>
        </p:nvSpPr>
        <p:spPr>
          <a:xfrm rot="5400000">
            <a:off x="1783514" y="3556563"/>
            <a:ext cx="835500" cy="2595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89"/>
          <p:cNvSpPr/>
          <p:nvPr/>
        </p:nvSpPr>
        <p:spPr>
          <a:xfrm rot="5400000">
            <a:off x="5136939" y="3556563"/>
            <a:ext cx="835500" cy="2595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4" name="Google Shape;704;p89"/>
          <p:cNvCxnSpPr/>
          <p:nvPr/>
        </p:nvCxnSpPr>
        <p:spPr>
          <a:xfrm>
            <a:off x="4248450" y="1275060"/>
            <a:ext cx="647100" cy="0"/>
          </a:xfrm>
          <a:prstGeom prst="straightConnector1">
            <a:avLst/>
          </a:prstGeom>
          <a:noFill/>
          <a:ln cap="flat" cmpd="sng" w="19050">
            <a:solidFill>
              <a:schemeClr val="dk1"/>
            </a:solidFill>
            <a:prstDash val="solid"/>
            <a:round/>
            <a:headEnd len="med" w="med" type="none"/>
            <a:tailEnd len="med" w="med" type="none"/>
          </a:ln>
        </p:spPr>
      </p:cxnSp>
      <p:sp>
        <p:nvSpPr>
          <p:cNvPr id="705" name="Google Shape;705;p89"/>
          <p:cNvSpPr txBox="1"/>
          <p:nvPr>
            <p:ph idx="8"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SWOT</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 name="Shape 709"/>
        <p:cNvGrpSpPr/>
        <p:nvPr/>
      </p:nvGrpSpPr>
      <p:grpSpPr>
        <a:xfrm>
          <a:off x="0" y="0"/>
          <a:ext cx="0" cy="0"/>
          <a:chOff x="0" y="0"/>
          <a:chExt cx="0" cy="0"/>
        </a:xfrm>
      </p:grpSpPr>
      <p:sp>
        <p:nvSpPr>
          <p:cNvPr id="710" name="Google Shape;710;p90"/>
          <p:cNvSpPr txBox="1"/>
          <p:nvPr>
            <p:ph type="title"/>
          </p:nvPr>
        </p:nvSpPr>
        <p:spPr>
          <a:xfrm>
            <a:off x="931700" y="2019718"/>
            <a:ext cx="3252900" cy="100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Market &amp; Competition</a:t>
            </a:r>
            <a:endParaRPr/>
          </a:p>
        </p:txBody>
      </p:sp>
      <p:sp>
        <p:nvSpPr>
          <p:cNvPr id="711" name="Google Shape;711;p90"/>
          <p:cNvSpPr txBox="1"/>
          <p:nvPr>
            <p:ph idx="2" type="title"/>
          </p:nvPr>
        </p:nvSpPr>
        <p:spPr>
          <a:xfrm>
            <a:off x="931700" y="967055"/>
            <a:ext cx="3057300" cy="9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712" name="Google Shape;712;p90"/>
          <p:cNvSpPr txBox="1"/>
          <p:nvPr>
            <p:ph idx="1" type="subTitle"/>
          </p:nvPr>
        </p:nvSpPr>
        <p:spPr>
          <a:xfrm>
            <a:off x="931700" y="3326230"/>
            <a:ext cx="1978500" cy="5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Enter a subtitle here if you need it</a:t>
            </a:r>
            <a:endParaRPr/>
          </a:p>
        </p:txBody>
      </p:sp>
      <p:pic>
        <p:nvPicPr>
          <p:cNvPr id="713" name="Google Shape;713;p90"/>
          <p:cNvPicPr preferRelativeResize="0"/>
          <p:nvPr/>
        </p:nvPicPr>
        <p:blipFill rotWithShape="1">
          <a:blip r:embed="rId3">
            <a:alphaModFix/>
          </a:blip>
          <a:srcRect b="0" l="20648" r="-74281" t="-60076"/>
          <a:stretch/>
        </p:blipFill>
        <p:spPr>
          <a:xfrm>
            <a:off x="2958925" y="-3280217"/>
            <a:ext cx="12187200" cy="8466600"/>
          </a:xfrm>
          <a:prstGeom prst="triangle">
            <a:avLst>
              <a:gd fmla="val 49963" name="adj"/>
            </a:avLst>
          </a:prstGeom>
          <a:noFill/>
          <a:ln>
            <a:noFill/>
          </a:ln>
        </p:spPr>
      </p:pic>
      <p:cxnSp>
        <p:nvCxnSpPr>
          <p:cNvPr id="714" name="Google Shape;714;p90"/>
          <p:cNvCxnSpPr/>
          <p:nvPr/>
        </p:nvCxnSpPr>
        <p:spPr>
          <a:xfrm>
            <a:off x="1017800" y="3224464"/>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 name="Shape 718"/>
        <p:cNvGrpSpPr/>
        <p:nvPr/>
      </p:nvGrpSpPr>
      <p:grpSpPr>
        <a:xfrm>
          <a:off x="0" y="0"/>
          <a:ext cx="0" cy="0"/>
          <a:chOff x="0" y="0"/>
          <a:chExt cx="0" cy="0"/>
        </a:xfrm>
      </p:grpSpPr>
      <p:sp>
        <p:nvSpPr>
          <p:cNvPr id="719" name="Google Shape;719;p91"/>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Strategy</a:t>
            </a:r>
            <a:endParaRPr/>
          </a:p>
        </p:txBody>
      </p:sp>
      <p:sp>
        <p:nvSpPr>
          <p:cNvPr id="720" name="Google Shape;720;p91"/>
          <p:cNvSpPr txBox="1"/>
          <p:nvPr>
            <p:ph idx="4294967295" type="title"/>
          </p:nvPr>
        </p:nvSpPr>
        <p:spPr>
          <a:xfrm>
            <a:off x="3770825" y="1466176"/>
            <a:ext cx="16023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t>Goal</a:t>
            </a:r>
            <a:endParaRPr b="1" sz="2000"/>
          </a:p>
        </p:txBody>
      </p:sp>
      <p:sp>
        <p:nvSpPr>
          <p:cNvPr id="721" name="Google Shape;721;p91"/>
          <p:cNvSpPr txBox="1"/>
          <p:nvPr>
            <p:ph idx="4294967295" type="title"/>
          </p:nvPr>
        </p:nvSpPr>
        <p:spPr>
          <a:xfrm>
            <a:off x="1765930" y="2281725"/>
            <a:ext cx="17775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t>Key Action 1</a:t>
            </a:r>
            <a:endParaRPr b="1" sz="1800"/>
          </a:p>
        </p:txBody>
      </p:sp>
      <p:sp>
        <p:nvSpPr>
          <p:cNvPr id="722" name="Google Shape;722;p91"/>
          <p:cNvSpPr txBox="1"/>
          <p:nvPr>
            <p:ph idx="4294967295" type="subTitle"/>
          </p:nvPr>
        </p:nvSpPr>
        <p:spPr>
          <a:xfrm>
            <a:off x="1766000" y="2606700"/>
            <a:ext cx="17775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Saturn is a gas giant with rings</a:t>
            </a:r>
            <a:endParaRPr/>
          </a:p>
        </p:txBody>
      </p:sp>
      <p:sp>
        <p:nvSpPr>
          <p:cNvPr id="723" name="Google Shape;723;p91"/>
          <p:cNvSpPr txBox="1"/>
          <p:nvPr>
            <p:ph idx="4294967295" type="title"/>
          </p:nvPr>
        </p:nvSpPr>
        <p:spPr>
          <a:xfrm>
            <a:off x="5547336" y="2281725"/>
            <a:ext cx="17775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t>Key Action 2</a:t>
            </a:r>
            <a:endParaRPr b="1" sz="1800"/>
          </a:p>
        </p:txBody>
      </p:sp>
      <p:sp>
        <p:nvSpPr>
          <p:cNvPr id="724" name="Google Shape;724;p91"/>
          <p:cNvSpPr txBox="1"/>
          <p:nvPr>
            <p:ph idx="4294967295" type="subTitle"/>
          </p:nvPr>
        </p:nvSpPr>
        <p:spPr>
          <a:xfrm>
            <a:off x="5547425" y="2606700"/>
            <a:ext cx="17775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Neptune is far away from Earth</a:t>
            </a:r>
            <a:endParaRPr/>
          </a:p>
        </p:txBody>
      </p:sp>
      <p:cxnSp>
        <p:nvCxnSpPr>
          <p:cNvPr id="725" name="Google Shape;725;p91"/>
          <p:cNvCxnSpPr/>
          <p:nvPr/>
        </p:nvCxnSpPr>
        <p:spPr>
          <a:xfrm>
            <a:off x="4248450" y="1275060"/>
            <a:ext cx="647100" cy="0"/>
          </a:xfrm>
          <a:prstGeom prst="straightConnector1">
            <a:avLst/>
          </a:prstGeom>
          <a:noFill/>
          <a:ln cap="flat" cmpd="sng" w="19050">
            <a:solidFill>
              <a:schemeClr val="dk1"/>
            </a:solidFill>
            <a:prstDash val="solid"/>
            <a:round/>
            <a:headEnd len="med" w="med" type="none"/>
            <a:tailEnd len="med" w="med" type="none"/>
          </a:ln>
        </p:spPr>
      </p:cxnSp>
      <p:sp>
        <p:nvSpPr>
          <p:cNvPr id="726" name="Google Shape;726;p91"/>
          <p:cNvSpPr/>
          <p:nvPr/>
        </p:nvSpPr>
        <p:spPr>
          <a:xfrm rot="-5400000">
            <a:off x="4439975" y="208875"/>
            <a:ext cx="264000" cy="3834000"/>
          </a:xfrm>
          <a:prstGeom prst="rightBrace">
            <a:avLst>
              <a:gd fmla="val 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91"/>
          <p:cNvSpPr/>
          <p:nvPr/>
        </p:nvSpPr>
        <p:spPr>
          <a:xfrm rot="-5400000">
            <a:off x="2522600" y="2418608"/>
            <a:ext cx="264000" cy="1944600"/>
          </a:xfrm>
          <a:prstGeom prst="rightBrace">
            <a:avLst>
              <a:gd fmla="val 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91"/>
          <p:cNvSpPr txBox="1"/>
          <p:nvPr>
            <p:ph idx="4294967295" type="title"/>
          </p:nvPr>
        </p:nvSpPr>
        <p:spPr>
          <a:xfrm>
            <a:off x="799899" y="3546758"/>
            <a:ext cx="17775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t>Venus</a:t>
            </a:r>
            <a:endParaRPr b="1" sz="1800"/>
          </a:p>
        </p:txBody>
      </p:sp>
      <p:sp>
        <p:nvSpPr>
          <p:cNvPr id="729" name="Google Shape;729;p91"/>
          <p:cNvSpPr txBox="1"/>
          <p:nvPr>
            <p:ph idx="4294967295" type="subTitle"/>
          </p:nvPr>
        </p:nvSpPr>
        <p:spPr>
          <a:xfrm>
            <a:off x="799899" y="3871726"/>
            <a:ext cx="17775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Venus has a beautiful name</a:t>
            </a:r>
            <a:endParaRPr/>
          </a:p>
        </p:txBody>
      </p:sp>
      <p:sp>
        <p:nvSpPr>
          <p:cNvPr id="730" name="Google Shape;730;p91"/>
          <p:cNvSpPr txBox="1"/>
          <p:nvPr>
            <p:ph idx="4294967295" type="title"/>
          </p:nvPr>
        </p:nvSpPr>
        <p:spPr>
          <a:xfrm>
            <a:off x="2735617" y="3546758"/>
            <a:ext cx="17775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t>Mars</a:t>
            </a:r>
            <a:endParaRPr b="1" sz="1800"/>
          </a:p>
        </p:txBody>
      </p:sp>
      <p:sp>
        <p:nvSpPr>
          <p:cNvPr id="731" name="Google Shape;731;p91"/>
          <p:cNvSpPr txBox="1"/>
          <p:nvPr>
            <p:ph idx="4294967295" type="subTitle"/>
          </p:nvPr>
        </p:nvSpPr>
        <p:spPr>
          <a:xfrm>
            <a:off x="2735617" y="3871726"/>
            <a:ext cx="17775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Despite being red, Mars is a cold place</a:t>
            </a:r>
            <a:endParaRPr/>
          </a:p>
        </p:txBody>
      </p:sp>
      <p:sp>
        <p:nvSpPr>
          <p:cNvPr id="732" name="Google Shape;732;p91"/>
          <p:cNvSpPr/>
          <p:nvPr/>
        </p:nvSpPr>
        <p:spPr>
          <a:xfrm rot="-5400000">
            <a:off x="6355062" y="2418608"/>
            <a:ext cx="264000" cy="1944600"/>
          </a:xfrm>
          <a:prstGeom prst="rightBrace">
            <a:avLst>
              <a:gd fmla="val 0" name="adj1"/>
              <a:gd fmla="val 5000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91"/>
          <p:cNvSpPr txBox="1"/>
          <p:nvPr>
            <p:ph idx="4294967295" type="title"/>
          </p:nvPr>
        </p:nvSpPr>
        <p:spPr>
          <a:xfrm>
            <a:off x="4632361" y="3546758"/>
            <a:ext cx="17775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t>JUPITER</a:t>
            </a:r>
            <a:endParaRPr b="1" sz="1800"/>
          </a:p>
        </p:txBody>
      </p:sp>
      <p:sp>
        <p:nvSpPr>
          <p:cNvPr id="734" name="Google Shape;734;p91"/>
          <p:cNvSpPr txBox="1"/>
          <p:nvPr>
            <p:ph idx="4294967295" type="subTitle"/>
          </p:nvPr>
        </p:nvSpPr>
        <p:spPr>
          <a:xfrm>
            <a:off x="4632361" y="3871726"/>
            <a:ext cx="17775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Jupiter is the biggest planet</a:t>
            </a:r>
            <a:endParaRPr/>
          </a:p>
        </p:txBody>
      </p:sp>
      <p:sp>
        <p:nvSpPr>
          <p:cNvPr id="735" name="Google Shape;735;p91"/>
          <p:cNvSpPr txBox="1"/>
          <p:nvPr>
            <p:ph idx="4294967295" type="title"/>
          </p:nvPr>
        </p:nvSpPr>
        <p:spPr>
          <a:xfrm>
            <a:off x="6568079" y="3546758"/>
            <a:ext cx="17775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t>Mercury</a:t>
            </a:r>
            <a:endParaRPr b="1" sz="1800"/>
          </a:p>
        </p:txBody>
      </p:sp>
      <p:sp>
        <p:nvSpPr>
          <p:cNvPr id="736" name="Google Shape;736;p91"/>
          <p:cNvSpPr txBox="1"/>
          <p:nvPr>
            <p:ph idx="4294967295" type="subTitle"/>
          </p:nvPr>
        </p:nvSpPr>
        <p:spPr>
          <a:xfrm>
            <a:off x="6568079" y="3871726"/>
            <a:ext cx="17775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Mercury is the smallest planet</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740" name="Shape 740"/>
        <p:cNvGrpSpPr/>
        <p:nvPr/>
      </p:nvGrpSpPr>
      <p:grpSpPr>
        <a:xfrm>
          <a:off x="0" y="0"/>
          <a:ext cx="0" cy="0"/>
          <a:chOff x="0" y="0"/>
          <a:chExt cx="0" cy="0"/>
        </a:xfrm>
      </p:grpSpPr>
      <p:pic>
        <p:nvPicPr>
          <p:cNvPr id="741" name="Google Shape;741;p92"/>
          <p:cNvPicPr preferRelativeResize="0"/>
          <p:nvPr/>
        </p:nvPicPr>
        <p:blipFill rotWithShape="1">
          <a:blip r:embed="rId3">
            <a:alphaModFix/>
          </a:blip>
          <a:srcRect b="57974" l="20121" r="20115" t="4445"/>
          <a:stretch/>
        </p:blipFill>
        <p:spPr>
          <a:xfrm flipH="1">
            <a:off x="5483750" y="1686450"/>
            <a:ext cx="1455600" cy="1372500"/>
          </a:xfrm>
          <a:prstGeom prst="rect">
            <a:avLst/>
          </a:prstGeom>
          <a:noFill/>
          <a:ln>
            <a:noFill/>
          </a:ln>
        </p:spPr>
      </p:pic>
      <p:pic>
        <p:nvPicPr>
          <p:cNvPr id="742" name="Google Shape;742;p92"/>
          <p:cNvPicPr preferRelativeResize="0"/>
          <p:nvPr/>
        </p:nvPicPr>
        <p:blipFill rotWithShape="1">
          <a:blip r:embed="rId4">
            <a:alphaModFix/>
          </a:blip>
          <a:srcRect b="52082" l="51320" r="14862" t="0"/>
          <a:stretch/>
        </p:blipFill>
        <p:spPr>
          <a:xfrm>
            <a:off x="2204652" y="1686450"/>
            <a:ext cx="1455602" cy="1372496"/>
          </a:xfrm>
          <a:prstGeom prst="rect">
            <a:avLst/>
          </a:prstGeom>
          <a:noFill/>
          <a:ln>
            <a:noFill/>
          </a:ln>
        </p:spPr>
      </p:pic>
      <p:sp>
        <p:nvSpPr>
          <p:cNvPr id="743" name="Google Shape;743;p92"/>
          <p:cNvSpPr txBox="1"/>
          <p:nvPr>
            <p:ph type="title"/>
          </p:nvPr>
        </p:nvSpPr>
        <p:spPr>
          <a:xfrm>
            <a:off x="1974300" y="530725"/>
            <a:ext cx="5195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services</a:t>
            </a:r>
            <a:endParaRPr b="1"/>
          </a:p>
        </p:txBody>
      </p:sp>
      <p:sp>
        <p:nvSpPr>
          <p:cNvPr id="744" name="Google Shape;744;p92"/>
          <p:cNvSpPr txBox="1"/>
          <p:nvPr>
            <p:ph idx="3" type="title"/>
          </p:nvPr>
        </p:nvSpPr>
        <p:spPr>
          <a:xfrm>
            <a:off x="1865338" y="3248250"/>
            <a:ext cx="21342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Planning</a:t>
            </a:r>
            <a:endParaRPr b="1"/>
          </a:p>
        </p:txBody>
      </p:sp>
      <p:sp>
        <p:nvSpPr>
          <p:cNvPr id="745" name="Google Shape;745;p92"/>
          <p:cNvSpPr txBox="1"/>
          <p:nvPr>
            <p:ph idx="1" type="subTitle"/>
          </p:nvPr>
        </p:nvSpPr>
        <p:spPr>
          <a:xfrm>
            <a:off x="1742675" y="3508850"/>
            <a:ext cx="2379600" cy="6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746" name="Google Shape;746;p92"/>
          <p:cNvSpPr txBox="1"/>
          <p:nvPr>
            <p:ph idx="4" type="title"/>
          </p:nvPr>
        </p:nvSpPr>
        <p:spPr>
          <a:xfrm>
            <a:off x="5144462" y="3248250"/>
            <a:ext cx="21342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Photography</a:t>
            </a:r>
            <a:endParaRPr b="1"/>
          </a:p>
        </p:txBody>
      </p:sp>
      <p:sp>
        <p:nvSpPr>
          <p:cNvPr id="747" name="Google Shape;747;p92"/>
          <p:cNvSpPr txBox="1"/>
          <p:nvPr>
            <p:ph idx="2" type="subTitle"/>
          </p:nvPr>
        </p:nvSpPr>
        <p:spPr>
          <a:xfrm>
            <a:off x="5021770" y="3508850"/>
            <a:ext cx="2379600" cy="6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cxnSp>
        <p:nvCxnSpPr>
          <p:cNvPr id="748" name="Google Shape;748;p92"/>
          <p:cNvCxnSpPr/>
          <p:nvPr/>
        </p:nvCxnSpPr>
        <p:spPr>
          <a:xfrm>
            <a:off x="4248450" y="12750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52" name="Shape 752"/>
        <p:cNvGrpSpPr/>
        <p:nvPr/>
      </p:nvGrpSpPr>
      <p:grpSpPr>
        <a:xfrm>
          <a:off x="0" y="0"/>
          <a:ext cx="0" cy="0"/>
          <a:chOff x="0" y="0"/>
          <a:chExt cx="0" cy="0"/>
        </a:xfrm>
      </p:grpSpPr>
      <p:sp>
        <p:nvSpPr>
          <p:cNvPr id="753" name="Google Shape;753;p93"/>
          <p:cNvSpPr txBox="1"/>
          <p:nvPr>
            <p:ph idx="1" type="subTitle"/>
          </p:nvPr>
        </p:nvSpPr>
        <p:spPr>
          <a:xfrm>
            <a:off x="713225" y="2459250"/>
            <a:ext cx="2426100" cy="74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cold place</a:t>
            </a:r>
            <a:endParaRPr/>
          </a:p>
        </p:txBody>
      </p:sp>
      <p:sp>
        <p:nvSpPr>
          <p:cNvPr id="754" name="Google Shape;754;p93"/>
          <p:cNvSpPr txBox="1"/>
          <p:nvPr>
            <p:ph idx="3" type="subTitle"/>
          </p:nvPr>
        </p:nvSpPr>
        <p:spPr>
          <a:xfrm>
            <a:off x="6004683" y="2459250"/>
            <a:ext cx="2426100" cy="74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a gas giant and the biggest planet </a:t>
            </a:r>
            <a:endParaRPr/>
          </a:p>
        </p:txBody>
      </p:sp>
      <p:sp>
        <p:nvSpPr>
          <p:cNvPr id="755" name="Google Shape;755;p93"/>
          <p:cNvSpPr txBox="1"/>
          <p:nvPr>
            <p:ph type="title"/>
          </p:nvPr>
        </p:nvSpPr>
        <p:spPr>
          <a:xfrm>
            <a:off x="1176825" y="2158150"/>
            <a:ext cx="14991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756" name="Google Shape;756;p93"/>
          <p:cNvSpPr txBox="1"/>
          <p:nvPr>
            <p:ph idx="2" type="title"/>
          </p:nvPr>
        </p:nvSpPr>
        <p:spPr>
          <a:xfrm>
            <a:off x="6468199" y="2158150"/>
            <a:ext cx="14991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a:t>
            </a:r>
            <a:endParaRPr/>
          </a:p>
        </p:txBody>
      </p:sp>
      <p:sp>
        <p:nvSpPr>
          <p:cNvPr id="757" name="Google Shape;757;p93"/>
          <p:cNvSpPr txBox="1"/>
          <p:nvPr>
            <p:ph idx="4" type="title"/>
          </p:nvPr>
        </p:nvSpPr>
        <p:spPr>
          <a:xfrm>
            <a:off x="3822450" y="2158150"/>
            <a:ext cx="14991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758" name="Google Shape;758;p93"/>
          <p:cNvSpPr txBox="1"/>
          <p:nvPr>
            <p:ph idx="5" type="subTitle"/>
          </p:nvPr>
        </p:nvSpPr>
        <p:spPr>
          <a:xfrm>
            <a:off x="3358950" y="2459250"/>
            <a:ext cx="2426100" cy="74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cxnSp>
        <p:nvCxnSpPr>
          <p:cNvPr id="759" name="Google Shape;759;p93"/>
          <p:cNvCxnSpPr/>
          <p:nvPr/>
        </p:nvCxnSpPr>
        <p:spPr>
          <a:xfrm>
            <a:off x="3249964" y="1813000"/>
            <a:ext cx="0" cy="2225700"/>
          </a:xfrm>
          <a:prstGeom prst="straightConnector1">
            <a:avLst/>
          </a:prstGeom>
          <a:noFill/>
          <a:ln cap="flat" cmpd="sng" w="19050">
            <a:solidFill>
              <a:schemeClr val="dk2"/>
            </a:solidFill>
            <a:prstDash val="solid"/>
            <a:round/>
            <a:headEnd len="med" w="med" type="none"/>
            <a:tailEnd len="med" w="med" type="none"/>
          </a:ln>
        </p:spPr>
      </p:cxnSp>
      <p:cxnSp>
        <p:nvCxnSpPr>
          <p:cNvPr id="760" name="Google Shape;760;p93"/>
          <p:cNvCxnSpPr/>
          <p:nvPr/>
        </p:nvCxnSpPr>
        <p:spPr>
          <a:xfrm>
            <a:off x="5896826" y="1813000"/>
            <a:ext cx="0" cy="2225700"/>
          </a:xfrm>
          <a:prstGeom prst="straightConnector1">
            <a:avLst/>
          </a:prstGeom>
          <a:noFill/>
          <a:ln cap="flat" cmpd="sng" w="19050">
            <a:solidFill>
              <a:schemeClr val="dk2"/>
            </a:solidFill>
            <a:prstDash val="solid"/>
            <a:round/>
            <a:headEnd len="med" w="med" type="none"/>
            <a:tailEnd len="med" w="med" type="none"/>
          </a:ln>
        </p:spPr>
      </p:cxnSp>
      <p:sp>
        <p:nvSpPr>
          <p:cNvPr id="761" name="Google Shape;761;p93"/>
          <p:cNvSpPr txBox="1"/>
          <p:nvPr>
            <p:ph idx="6" type="title"/>
          </p:nvPr>
        </p:nvSpPr>
        <p:spPr>
          <a:xfrm>
            <a:off x="1974300" y="530725"/>
            <a:ext cx="5195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Our plans</a:t>
            </a:r>
            <a:endParaRPr>
              <a:solidFill>
                <a:schemeClr val="lt1"/>
              </a:solidFill>
            </a:endParaRPr>
          </a:p>
        </p:txBody>
      </p:sp>
      <p:cxnSp>
        <p:nvCxnSpPr>
          <p:cNvPr id="762" name="Google Shape;762;p93"/>
          <p:cNvCxnSpPr/>
          <p:nvPr/>
        </p:nvCxnSpPr>
        <p:spPr>
          <a:xfrm>
            <a:off x="4248450" y="1275060"/>
            <a:ext cx="6471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 name="Shape 766"/>
        <p:cNvGrpSpPr/>
        <p:nvPr/>
      </p:nvGrpSpPr>
      <p:grpSpPr>
        <a:xfrm>
          <a:off x="0" y="0"/>
          <a:ext cx="0" cy="0"/>
          <a:chOff x="0" y="0"/>
          <a:chExt cx="0" cy="0"/>
        </a:xfrm>
      </p:grpSpPr>
      <p:sp>
        <p:nvSpPr>
          <p:cNvPr id="767" name="Google Shape;767;p94"/>
          <p:cNvSpPr txBox="1"/>
          <p:nvPr>
            <p:ph type="title"/>
          </p:nvPr>
        </p:nvSpPr>
        <p:spPr>
          <a:xfrm>
            <a:off x="5621850" y="1032225"/>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768" name="Google Shape;768;p94"/>
          <p:cNvSpPr txBox="1"/>
          <p:nvPr>
            <p:ph idx="1" type="subTitle"/>
          </p:nvPr>
        </p:nvSpPr>
        <p:spPr>
          <a:xfrm>
            <a:off x="5295600" y="1276125"/>
            <a:ext cx="2416200" cy="56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cold place</a:t>
            </a:r>
            <a:endParaRPr/>
          </a:p>
        </p:txBody>
      </p:sp>
      <p:sp>
        <p:nvSpPr>
          <p:cNvPr id="769" name="Google Shape;769;p94"/>
          <p:cNvSpPr txBox="1"/>
          <p:nvPr>
            <p:ph idx="2" type="title"/>
          </p:nvPr>
        </p:nvSpPr>
        <p:spPr>
          <a:xfrm>
            <a:off x="713225" y="2279700"/>
            <a:ext cx="3328800" cy="58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plans</a:t>
            </a:r>
            <a:endParaRPr/>
          </a:p>
        </p:txBody>
      </p:sp>
      <p:sp>
        <p:nvSpPr>
          <p:cNvPr id="770" name="Google Shape;770;p94"/>
          <p:cNvSpPr txBox="1"/>
          <p:nvPr>
            <p:ph idx="3" type="title"/>
          </p:nvPr>
        </p:nvSpPr>
        <p:spPr>
          <a:xfrm>
            <a:off x="5621850" y="2460810"/>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771" name="Google Shape;771;p94"/>
          <p:cNvSpPr txBox="1"/>
          <p:nvPr>
            <p:ph idx="4" type="subTitle"/>
          </p:nvPr>
        </p:nvSpPr>
        <p:spPr>
          <a:xfrm>
            <a:off x="5295600" y="2709472"/>
            <a:ext cx="2416200" cy="56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772" name="Google Shape;772;p94"/>
          <p:cNvSpPr txBox="1"/>
          <p:nvPr>
            <p:ph idx="5" type="title"/>
          </p:nvPr>
        </p:nvSpPr>
        <p:spPr>
          <a:xfrm>
            <a:off x="5621850" y="3877419"/>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a:t>
            </a:r>
            <a:endParaRPr/>
          </a:p>
        </p:txBody>
      </p:sp>
      <p:sp>
        <p:nvSpPr>
          <p:cNvPr id="773" name="Google Shape;773;p94"/>
          <p:cNvSpPr txBox="1"/>
          <p:nvPr>
            <p:ph idx="6" type="subTitle"/>
          </p:nvPr>
        </p:nvSpPr>
        <p:spPr>
          <a:xfrm>
            <a:off x="5295600" y="4126082"/>
            <a:ext cx="2416200" cy="56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a:t>
            </a:r>
            <a:endParaRPr/>
          </a:p>
        </p:txBody>
      </p:sp>
      <p:cxnSp>
        <p:nvCxnSpPr>
          <p:cNvPr id="774" name="Google Shape;774;p94"/>
          <p:cNvCxnSpPr/>
          <p:nvPr/>
        </p:nvCxnSpPr>
        <p:spPr>
          <a:xfrm>
            <a:off x="830238" y="3021574"/>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775" name="Google Shape;775;p94"/>
          <p:cNvGrpSpPr/>
          <p:nvPr/>
        </p:nvGrpSpPr>
        <p:grpSpPr>
          <a:xfrm>
            <a:off x="6362808" y="539502"/>
            <a:ext cx="281785" cy="395809"/>
            <a:chOff x="5151675" y="2920550"/>
            <a:chExt cx="331200" cy="465275"/>
          </a:xfrm>
        </p:grpSpPr>
        <p:sp>
          <p:nvSpPr>
            <p:cNvPr id="776" name="Google Shape;776;p94"/>
            <p:cNvSpPr/>
            <p:nvPr/>
          </p:nvSpPr>
          <p:spPr>
            <a:xfrm>
              <a:off x="5151675" y="2920550"/>
              <a:ext cx="331200" cy="465275"/>
            </a:xfrm>
            <a:custGeom>
              <a:rect b="b" l="l" r="r" t="t"/>
              <a:pathLst>
                <a:path extrusionOk="0" h="18611" w="13248">
                  <a:moveTo>
                    <a:pt x="9129" y="14083"/>
                  </a:moveTo>
                  <a:lnTo>
                    <a:pt x="9129" y="14696"/>
                  </a:lnTo>
                  <a:lnTo>
                    <a:pt x="4138" y="14696"/>
                  </a:lnTo>
                  <a:lnTo>
                    <a:pt x="4138" y="14083"/>
                  </a:lnTo>
                  <a:close/>
                  <a:moveTo>
                    <a:pt x="9129" y="15252"/>
                  </a:moveTo>
                  <a:lnTo>
                    <a:pt x="9129" y="15735"/>
                  </a:lnTo>
                  <a:lnTo>
                    <a:pt x="4157" y="15735"/>
                  </a:lnTo>
                  <a:lnTo>
                    <a:pt x="4157" y="15252"/>
                  </a:lnTo>
                  <a:close/>
                  <a:moveTo>
                    <a:pt x="9129" y="16273"/>
                  </a:moveTo>
                  <a:lnTo>
                    <a:pt x="9129" y="16625"/>
                  </a:lnTo>
                  <a:cubicBezTo>
                    <a:pt x="9129" y="16774"/>
                    <a:pt x="9018" y="16904"/>
                    <a:pt x="8869" y="16904"/>
                  </a:cubicBezTo>
                  <a:lnTo>
                    <a:pt x="6123" y="16904"/>
                  </a:lnTo>
                  <a:cubicBezTo>
                    <a:pt x="5771" y="16904"/>
                    <a:pt x="5771" y="17460"/>
                    <a:pt x="6123" y="17460"/>
                  </a:cubicBezTo>
                  <a:lnTo>
                    <a:pt x="8517" y="17460"/>
                  </a:lnTo>
                  <a:cubicBezTo>
                    <a:pt x="8405" y="17813"/>
                    <a:pt x="8090" y="18072"/>
                    <a:pt x="7700" y="18072"/>
                  </a:cubicBezTo>
                  <a:lnTo>
                    <a:pt x="5585" y="18072"/>
                  </a:lnTo>
                  <a:cubicBezTo>
                    <a:pt x="5196" y="18072"/>
                    <a:pt x="4880" y="17813"/>
                    <a:pt x="4769" y="17460"/>
                  </a:cubicBezTo>
                  <a:cubicBezTo>
                    <a:pt x="4936" y="17460"/>
                    <a:pt x="5047" y="17330"/>
                    <a:pt x="5047" y="17182"/>
                  </a:cubicBezTo>
                  <a:cubicBezTo>
                    <a:pt x="5047" y="17033"/>
                    <a:pt x="4936" y="16904"/>
                    <a:pt x="4769" y="16904"/>
                  </a:cubicBezTo>
                  <a:lnTo>
                    <a:pt x="4416" y="16904"/>
                  </a:lnTo>
                  <a:cubicBezTo>
                    <a:pt x="4268" y="16904"/>
                    <a:pt x="4157" y="16774"/>
                    <a:pt x="4157" y="16625"/>
                  </a:cubicBezTo>
                  <a:lnTo>
                    <a:pt x="4157" y="16273"/>
                  </a:lnTo>
                  <a:close/>
                  <a:moveTo>
                    <a:pt x="6643" y="1"/>
                  </a:moveTo>
                  <a:cubicBezTo>
                    <a:pt x="4899" y="1"/>
                    <a:pt x="3284" y="650"/>
                    <a:pt x="2041" y="1856"/>
                  </a:cubicBezTo>
                  <a:cubicBezTo>
                    <a:pt x="780" y="3081"/>
                    <a:pt x="75" y="4714"/>
                    <a:pt x="38" y="6495"/>
                  </a:cubicBezTo>
                  <a:cubicBezTo>
                    <a:pt x="0" y="8220"/>
                    <a:pt x="650" y="9890"/>
                    <a:pt x="1856" y="11152"/>
                  </a:cubicBezTo>
                  <a:cubicBezTo>
                    <a:pt x="2208" y="11523"/>
                    <a:pt x="2394" y="12024"/>
                    <a:pt x="2394" y="12543"/>
                  </a:cubicBezTo>
                  <a:lnTo>
                    <a:pt x="2394" y="12562"/>
                  </a:lnTo>
                  <a:cubicBezTo>
                    <a:pt x="2394" y="13304"/>
                    <a:pt x="2913" y="13898"/>
                    <a:pt x="3600" y="14046"/>
                  </a:cubicBezTo>
                  <a:lnTo>
                    <a:pt x="3600" y="14714"/>
                  </a:lnTo>
                  <a:lnTo>
                    <a:pt x="3563" y="14714"/>
                  </a:lnTo>
                  <a:cubicBezTo>
                    <a:pt x="3414" y="14714"/>
                    <a:pt x="3284" y="14825"/>
                    <a:pt x="3284" y="14974"/>
                  </a:cubicBezTo>
                  <a:cubicBezTo>
                    <a:pt x="3284" y="15122"/>
                    <a:pt x="3414" y="15252"/>
                    <a:pt x="3563" y="15252"/>
                  </a:cubicBezTo>
                  <a:lnTo>
                    <a:pt x="3600" y="15252"/>
                  </a:lnTo>
                  <a:lnTo>
                    <a:pt x="3600" y="15735"/>
                  </a:lnTo>
                  <a:lnTo>
                    <a:pt x="3563" y="15735"/>
                  </a:lnTo>
                  <a:cubicBezTo>
                    <a:pt x="3414" y="15735"/>
                    <a:pt x="3284" y="15846"/>
                    <a:pt x="3284" y="16013"/>
                  </a:cubicBezTo>
                  <a:cubicBezTo>
                    <a:pt x="3284" y="16161"/>
                    <a:pt x="3414" y="16273"/>
                    <a:pt x="3563" y="16273"/>
                  </a:cubicBezTo>
                  <a:lnTo>
                    <a:pt x="3600" y="16273"/>
                  </a:lnTo>
                  <a:lnTo>
                    <a:pt x="3600" y="16625"/>
                  </a:lnTo>
                  <a:cubicBezTo>
                    <a:pt x="3600" y="16996"/>
                    <a:pt x="3860" y="17330"/>
                    <a:pt x="4194" y="17423"/>
                  </a:cubicBezTo>
                  <a:cubicBezTo>
                    <a:pt x="4286" y="18091"/>
                    <a:pt x="4880" y="18610"/>
                    <a:pt x="5585" y="18610"/>
                  </a:cubicBezTo>
                  <a:lnTo>
                    <a:pt x="7700" y="18610"/>
                  </a:lnTo>
                  <a:cubicBezTo>
                    <a:pt x="8405" y="18610"/>
                    <a:pt x="8981" y="18091"/>
                    <a:pt x="9073" y="17423"/>
                  </a:cubicBezTo>
                  <a:cubicBezTo>
                    <a:pt x="9426" y="17330"/>
                    <a:pt x="9686" y="16996"/>
                    <a:pt x="9686" y="16625"/>
                  </a:cubicBezTo>
                  <a:lnTo>
                    <a:pt x="9686" y="16273"/>
                  </a:lnTo>
                  <a:lnTo>
                    <a:pt x="9704" y="16273"/>
                  </a:lnTo>
                  <a:cubicBezTo>
                    <a:pt x="9871" y="16273"/>
                    <a:pt x="9982" y="16161"/>
                    <a:pt x="9982" y="16013"/>
                  </a:cubicBezTo>
                  <a:cubicBezTo>
                    <a:pt x="9982" y="15846"/>
                    <a:pt x="9871" y="15735"/>
                    <a:pt x="9704" y="15735"/>
                  </a:cubicBezTo>
                  <a:lnTo>
                    <a:pt x="9686" y="15735"/>
                  </a:lnTo>
                  <a:lnTo>
                    <a:pt x="9686" y="15252"/>
                  </a:lnTo>
                  <a:lnTo>
                    <a:pt x="9704" y="15252"/>
                  </a:lnTo>
                  <a:cubicBezTo>
                    <a:pt x="9871" y="15252"/>
                    <a:pt x="9982" y="15122"/>
                    <a:pt x="9982" y="14974"/>
                  </a:cubicBezTo>
                  <a:cubicBezTo>
                    <a:pt x="9982" y="14825"/>
                    <a:pt x="9871" y="14714"/>
                    <a:pt x="9704" y="14714"/>
                  </a:cubicBezTo>
                  <a:lnTo>
                    <a:pt x="9686" y="14714"/>
                  </a:lnTo>
                  <a:lnTo>
                    <a:pt x="9686" y="14046"/>
                  </a:lnTo>
                  <a:cubicBezTo>
                    <a:pt x="10372" y="13898"/>
                    <a:pt x="10892" y="13304"/>
                    <a:pt x="10892" y="12562"/>
                  </a:cubicBezTo>
                  <a:lnTo>
                    <a:pt x="10892" y="12543"/>
                  </a:lnTo>
                  <a:cubicBezTo>
                    <a:pt x="10873" y="12024"/>
                    <a:pt x="11077" y="11523"/>
                    <a:pt x="11430" y="11133"/>
                  </a:cubicBezTo>
                  <a:cubicBezTo>
                    <a:pt x="12599" y="9909"/>
                    <a:pt x="13248" y="8294"/>
                    <a:pt x="13248" y="6606"/>
                  </a:cubicBezTo>
                  <a:cubicBezTo>
                    <a:pt x="13248" y="5048"/>
                    <a:pt x="12691" y="3526"/>
                    <a:pt x="11689" y="2339"/>
                  </a:cubicBezTo>
                  <a:cubicBezTo>
                    <a:pt x="11629" y="2269"/>
                    <a:pt x="11558" y="2240"/>
                    <a:pt x="11489" y="2240"/>
                  </a:cubicBezTo>
                  <a:cubicBezTo>
                    <a:pt x="11283" y="2240"/>
                    <a:pt x="11096" y="2497"/>
                    <a:pt x="11263" y="2691"/>
                  </a:cubicBezTo>
                  <a:cubicBezTo>
                    <a:pt x="12190" y="3786"/>
                    <a:pt x="12691" y="5177"/>
                    <a:pt x="12691" y="6606"/>
                  </a:cubicBezTo>
                  <a:cubicBezTo>
                    <a:pt x="12691" y="8165"/>
                    <a:pt x="12098" y="9630"/>
                    <a:pt x="11040" y="10762"/>
                  </a:cubicBezTo>
                  <a:cubicBezTo>
                    <a:pt x="10576" y="11245"/>
                    <a:pt x="10335" y="11875"/>
                    <a:pt x="10335" y="12543"/>
                  </a:cubicBezTo>
                  <a:lnTo>
                    <a:pt x="10335" y="12562"/>
                  </a:lnTo>
                  <a:cubicBezTo>
                    <a:pt x="10335" y="13100"/>
                    <a:pt x="9908" y="13527"/>
                    <a:pt x="9389" y="13527"/>
                  </a:cubicBezTo>
                  <a:lnTo>
                    <a:pt x="3897" y="13527"/>
                  </a:lnTo>
                  <a:cubicBezTo>
                    <a:pt x="3377" y="13527"/>
                    <a:pt x="2951" y="13100"/>
                    <a:pt x="2951" y="12562"/>
                  </a:cubicBezTo>
                  <a:lnTo>
                    <a:pt x="2951" y="12543"/>
                  </a:lnTo>
                  <a:cubicBezTo>
                    <a:pt x="2951" y="11875"/>
                    <a:pt x="2709" y="11245"/>
                    <a:pt x="2245" y="10762"/>
                  </a:cubicBezTo>
                  <a:cubicBezTo>
                    <a:pt x="1151" y="9612"/>
                    <a:pt x="557" y="8090"/>
                    <a:pt x="594" y="6495"/>
                  </a:cubicBezTo>
                  <a:cubicBezTo>
                    <a:pt x="613" y="4881"/>
                    <a:pt x="1262" y="3378"/>
                    <a:pt x="2431" y="2246"/>
                  </a:cubicBezTo>
                  <a:cubicBezTo>
                    <a:pt x="3548" y="1165"/>
                    <a:pt x="5016" y="556"/>
                    <a:pt x="6578" y="556"/>
                  </a:cubicBezTo>
                  <a:cubicBezTo>
                    <a:pt x="6625" y="556"/>
                    <a:pt x="6671" y="556"/>
                    <a:pt x="6717" y="557"/>
                  </a:cubicBezTo>
                  <a:cubicBezTo>
                    <a:pt x="8090" y="576"/>
                    <a:pt x="9370" y="1021"/>
                    <a:pt x="10428" y="1893"/>
                  </a:cubicBezTo>
                  <a:cubicBezTo>
                    <a:pt x="10483" y="1937"/>
                    <a:pt x="10540" y="1956"/>
                    <a:pt x="10595" y="1956"/>
                  </a:cubicBezTo>
                  <a:cubicBezTo>
                    <a:pt x="10820" y="1956"/>
                    <a:pt x="11004" y="1645"/>
                    <a:pt x="10780" y="1467"/>
                  </a:cubicBezTo>
                  <a:cubicBezTo>
                    <a:pt x="9630" y="520"/>
                    <a:pt x="8220" y="19"/>
                    <a:pt x="6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94"/>
            <p:cNvSpPr/>
            <p:nvPr/>
          </p:nvSpPr>
          <p:spPr>
            <a:xfrm>
              <a:off x="5237475" y="3016450"/>
              <a:ext cx="161000" cy="158750"/>
            </a:xfrm>
            <a:custGeom>
              <a:rect b="b" l="l" r="r" t="t"/>
              <a:pathLst>
                <a:path extrusionOk="0" h="6350" w="6440">
                  <a:moveTo>
                    <a:pt x="3248" y="915"/>
                  </a:moveTo>
                  <a:lnTo>
                    <a:pt x="3897" y="2306"/>
                  </a:lnTo>
                  <a:cubicBezTo>
                    <a:pt x="3934" y="2380"/>
                    <a:pt x="4009" y="2436"/>
                    <a:pt x="4101" y="2455"/>
                  </a:cubicBezTo>
                  <a:lnTo>
                    <a:pt x="5586" y="2677"/>
                  </a:lnTo>
                  <a:lnTo>
                    <a:pt x="4510" y="3791"/>
                  </a:lnTo>
                  <a:cubicBezTo>
                    <a:pt x="4435" y="3846"/>
                    <a:pt x="4417" y="3939"/>
                    <a:pt x="4435" y="4013"/>
                  </a:cubicBezTo>
                  <a:lnTo>
                    <a:pt x="4677" y="5553"/>
                  </a:lnTo>
                  <a:lnTo>
                    <a:pt x="3378" y="4848"/>
                  </a:lnTo>
                  <a:cubicBezTo>
                    <a:pt x="3341" y="4820"/>
                    <a:pt x="3294" y="4806"/>
                    <a:pt x="3248" y="4806"/>
                  </a:cubicBezTo>
                  <a:cubicBezTo>
                    <a:pt x="3201" y="4806"/>
                    <a:pt x="3155" y="4820"/>
                    <a:pt x="3118" y="4848"/>
                  </a:cubicBezTo>
                  <a:lnTo>
                    <a:pt x="1819" y="5553"/>
                  </a:lnTo>
                  <a:lnTo>
                    <a:pt x="2060" y="4013"/>
                  </a:lnTo>
                  <a:cubicBezTo>
                    <a:pt x="2079" y="3939"/>
                    <a:pt x="2060" y="3846"/>
                    <a:pt x="1986" y="3791"/>
                  </a:cubicBezTo>
                  <a:lnTo>
                    <a:pt x="910" y="2677"/>
                  </a:lnTo>
                  <a:lnTo>
                    <a:pt x="2394" y="2455"/>
                  </a:lnTo>
                  <a:cubicBezTo>
                    <a:pt x="2487" y="2436"/>
                    <a:pt x="2561" y="2380"/>
                    <a:pt x="2598" y="2306"/>
                  </a:cubicBezTo>
                  <a:lnTo>
                    <a:pt x="3248" y="915"/>
                  </a:lnTo>
                  <a:close/>
                  <a:moveTo>
                    <a:pt x="3248" y="1"/>
                  </a:moveTo>
                  <a:cubicBezTo>
                    <a:pt x="3150" y="1"/>
                    <a:pt x="3053" y="52"/>
                    <a:pt x="3007" y="154"/>
                  </a:cubicBezTo>
                  <a:lnTo>
                    <a:pt x="2172" y="1935"/>
                  </a:lnTo>
                  <a:lnTo>
                    <a:pt x="298" y="2213"/>
                  </a:lnTo>
                  <a:cubicBezTo>
                    <a:pt x="94" y="2251"/>
                    <a:pt x="1" y="2529"/>
                    <a:pt x="149" y="2677"/>
                  </a:cubicBezTo>
                  <a:lnTo>
                    <a:pt x="1504" y="4069"/>
                  </a:lnTo>
                  <a:lnTo>
                    <a:pt x="1188" y="6036"/>
                  </a:lnTo>
                  <a:cubicBezTo>
                    <a:pt x="1159" y="6209"/>
                    <a:pt x="1300" y="6349"/>
                    <a:pt x="1460" y="6349"/>
                  </a:cubicBezTo>
                  <a:cubicBezTo>
                    <a:pt x="1505" y="6349"/>
                    <a:pt x="1552" y="6338"/>
                    <a:pt x="1597" y="6314"/>
                  </a:cubicBezTo>
                  <a:lnTo>
                    <a:pt x="3248" y="5405"/>
                  </a:lnTo>
                  <a:lnTo>
                    <a:pt x="4918" y="6314"/>
                  </a:lnTo>
                  <a:cubicBezTo>
                    <a:pt x="4958" y="6338"/>
                    <a:pt x="5002" y="6349"/>
                    <a:pt x="5044" y="6349"/>
                  </a:cubicBezTo>
                  <a:cubicBezTo>
                    <a:pt x="5196" y="6349"/>
                    <a:pt x="5336" y="6209"/>
                    <a:pt x="5307" y="6036"/>
                  </a:cubicBezTo>
                  <a:lnTo>
                    <a:pt x="4992" y="4069"/>
                  </a:lnTo>
                  <a:lnTo>
                    <a:pt x="6346" y="2677"/>
                  </a:lnTo>
                  <a:cubicBezTo>
                    <a:pt x="6421" y="2603"/>
                    <a:pt x="6439" y="2492"/>
                    <a:pt x="6402" y="2399"/>
                  </a:cubicBezTo>
                  <a:cubicBezTo>
                    <a:pt x="6383" y="2306"/>
                    <a:pt x="6291" y="2232"/>
                    <a:pt x="6198" y="2213"/>
                  </a:cubicBezTo>
                  <a:lnTo>
                    <a:pt x="4324" y="1935"/>
                  </a:lnTo>
                  <a:lnTo>
                    <a:pt x="3489" y="154"/>
                  </a:lnTo>
                  <a:cubicBezTo>
                    <a:pt x="3443" y="52"/>
                    <a:pt x="3345" y="1"/>
                    <a:pt x="3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94"/>
            <p:cNvSpPr/>
            <p:nvPr/>
          </p:nvSpPr>
          <p:spPr>
            <a:xfrm>
              <a:off x="5311700" y="3172775"/>
              <a:ext cx="13950" cy="32275"/>
            </a:xfrm>
            <a:custGeom>
              <a:rect b="b" l="l" r="r" t="t"/>
              <a:pathLst>
                <a:path extrusionOk="0" h="1291" w="558">
                  <a:moveTo>
                    <a:pt x="279" y="1"/>
                  </a:moveTo>
                  <a:cubicBezTo>
                    <a:pt x="140" y="1"/>
                    <a:pt x="1" y="89"/>
                    <a:pt x="1" y="265"/>
                  </a:cubicBezTo>
                  <a:lnTo>
                    <a:pt x="1" y="1026"/>
                  </a:lnTo>
                  <a:cubicBezTo>
                    <a:pt x="1" y="1202"/>
                    <a:pt x="140" y="1290"/>
                    <a:pt x="279" y="1290"/>
                  </a:cubicBezTo>
                  <a:cubicBezTo>
                    <a:pt x="418" y="1290"/>
                    <a:pt x="557" y="1202"/>
                    <a:pt x="557" y="1026"/>
                  </a:cubicBezTo>
                  <a:lnTo>
                    <a:pt x="557" y="265"/>
                  </a:lnTo>
                  <a:cubicBezTo>
                    <a:pt x="557" y="89"/>
                    <a:pt x="418"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94"/>
            <p:cNvSpPr/>
            <p:nvPr/>
          </p:nvSpPr>
          <p:spPr>
            <a:xfrm>
              <a:off x="5219800" y="3120550"/>
              <a:ext cx="35475" cy="19500"/>
            </a:xfrm>
            <a:custGeom>
              <a:rect b="b" l="l" r="r" t="t"/>
              <a:pathLst>
                <a:path extrusionOk="0" h="780" w="1419">
                  <a:moveTo>
                    <a:pt x="1022" y="1"/>
                  </a:moveTo>
                  <a:cubicBezTo>
                    <a:pt x="993" y="1"/>
                    <a:pt x="963" y="6"/>
                    <a:pt x="931" y="16"/>
                  </a:cubicBezTo>
                  <a:lnTo>
                    <a:pt x="281" y="257"/>
                  </a:lnTo>
                  <a:cubicBezTo>
                    <a:pt x="0" y="356"/>
                    <a:pt x="102" y="779"/>
                    <a:pt x="363" y="779"/>
                  </a:cubicBezTo>
                  <a:cubicBezTo>
                    <a:pt x="395" y="779"/>
                    <a:pt x="430" y="773"/>
                    <a:pt x="467" y="758"/>
                  </a:cubicBezTo>
                  <a:lnTo>
                    <a:pt x="1116" y="536"/>
                  </a:lnTo>
                  <a:cubicBezTo>
                    <a:pt x="1418" y="435"/>
                    <a:pt x="1295" y="1"/>
                    <a:pt x="1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94"/>
            <p:cNvSpPr/>
            <p:nvPr/>
          </p:nvSpPr>
          <p:spPr>
            <a:xfrm>
              <a:off x="5380225" y="3120550"/>
              <a:ext cx="35425" cy="19500"/>
            </a:xfrm>
            <a:custGeom>
              <a:rect b="b" l="l" r="r" t="t"/>
              <a:pathLst>
                <a:path extrusionOk="0" h="780" w="1417">
                  <a:moveTo>
                    <a:pt x="396" y="1"/>
                  </a:moveTo>
                  <a:cubicBezTo>
                    <a:pt x="123" y="1"/>
                    <a:pt x="0" y="435"/>
                    <a:pt x="302" y="536"/>
                  </a:cubicBezTo>
                  <a:lnTo>
                    <a:pt x="952" y="758"/>
                  </a:lnTo>
                  <a:cubicBezTo>
                    <a:pt x="988" y="773"/>
                    <a:pt x="1023" y="779"/>
                    <a:pt x="1055" y="779"/>
                  </a:cubicBezTo>
                  <a:cubicBezTo>
                    <a:pt x="1316" y="779"/>
                    <a:pt x="1416" y="356"/>
                    <a:pt x="1119" y="257"/>
                  </a:cubicBezTo>
                  <a:lnTo>
                    <a:pt x="488" y="16"/>
                  </a:lnTo>
                  <a:cubicBezTo>
                    <a:pt x="456" y="6"/>
                    <a:pt x="425"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94"/>
            <p:cNvSpPr/>
            <p:nvPr/>
          </p:nvSpPr>
          <p:spPr>
            <a:xfrm>
              <a:off x="5356700" y="3018675"/>
              <a:ext cx="31050" cy="29000"/>
            </a:xfrm>
            <a:custGeom>
              <a:rect b="b" l="l" r="r" t="t"/>
              <a:pathLst>
                <a:path extrusionOk="0" h="1160" w="1242">
                  <a:moveTo>
                    <a:pt x="848" y="1"/>
                  </a:moveTo>
                  <a:cubicBezTo>
                    <a:pt x="778" y="1"/>
                    <a:pt x="707" y="30"/>
                    <a:pt x="650" y="102"/>
                  </a:cubicBezTo>
                  <a:lnTo>
                    <a:pt x="149" y="714"/>
                  </a:lnTo>
                  <a:cubicBezTo>
                    <a:pt x="0" y="881"/>
                    <a:pt x="130" y="1160"/>
                    <a:pt x="353" y="1160"/>
                  </a:cubicBezTo>
                  <a:cubicBezTo>
                    <a:pt x="446" y="1160"/>
                    <a:pt x="520" y="1123"/>
                    <a:pt x="575" y="1067"/>
                  </a:cubicBezTo>
                  <a:lnTo>
                    <a:pt x="1076" y="455"/>
                  </a:lnTo>
                  <a:cubicBezTo>
                    <a:pt x="1242" y="248"/>
                    <a:pt x="1049" y="1"/>
                    <a:pt x="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94"/>
            <p:cNvSpPr/>
            <p:nvPr/>
          </p:nvSpPr>
          <p:spPr>
            <a:xfrm>
              <a:off x="5252950" y="3021000"/>
              <a:ext cx="29100" cy="26675"/>
            </a:xfrm>
            <a:custGeom>
              <a:rect b="b" l="l" r="r" t="t"/>
              <a:pathLst>
                <a:path extrusionOk="0" h="1067" w="1164">
                  <a:moveTo>
                    <a:pt x="390" y="0"/>
                  </a:moveTo>
                  <a:cubicBezTo>
                    <a:pt x="190" y="0"/>
                    <a:pt x="1" y="248"/>
                    <a:pt x="180" y="454"/>
                  </a:cubicBezTo>
                  <a:lnTo>
                    <a:pt x="606" y="974"/>
                  </a:lnTo>
                  <a:cubicBezTo>
                    <a:pt x="662" y="1030"/>
                    <a:pt x="736" y="1067"/>
                    <a:pt x="811" y="1067"/>
                  </a:cubicBezTo>
                  <a:cubicBezTo>
                    <a:pt x="1052" y="1067"/>
                    <a:pt x="1163" y="788"/>
                    <a:pt x="1033" y="621"/>
                  </a:cubicBezTo>
                  <a:lnTo>
                    <a:pt x="588" y="102"/>
                  </a:lnTo>
                  <a:cubicBezTo>
                    <a:pt x="531" y="30"/>
                    <a:pt x="460"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94"/>
          <p:cNvGrpSpPr/>
          <p:nvPr/>
        </p:nvGrpSpPr>
        <p:grpSpPr>
          <a:xfrm>
            <a:off x="6321950" y="3411261"/>
            <a:ext cx="363500" cy="361815"/>
            <a:chOff x="5182275" y="4624200"/>
            <a:chExt cx="582625" cy="579925"/>
          </a:xfrm>
        </p:grpSpPr>
        <p:sp>
          <p:nvSpPr>
            <p:cNvPr id="784" name="Google Shape;784;p94"/>
            <p:cNvSpPr/>
            <p:nvPr/>
          </p:nvSpPr>
          <p:spPr>
            <a:xfrm>
              <a:off x="5182275" y="4624200"/>
              <a:ext cx="491250" cy="579925"/>
            </a:xfrm>
            <a:custGeom>
              <a:rect b="b" l="l" r="r" t="t"/>
              <a:pathLst>
                <a:path extrusionOk="0" h="23197" w="19650">
                  <a:moveTo>
                    <a:pt x="17794" y="7240"/>
                  </a:moveTo>
                  <a:cubicBezTo>
                    <a:pt x="18444" y="7240"/>
                    <a:pt x="18982" y="7778"/>
                    <a:pt x="18982" y="8427"/>
                  </a:cubicBezTo>
                  <a:cubicBezTo>
                    <a:pt x="18982" y="9077"/>
                    <a:pt x="18444" y="9596"/>
                    <a:pt x="17794" y="9596"/>
                  </a:cubicBezTo>
                  <a:lnTo>
                    <a:pt x="17757" y="9596"/>
                  </a:lnTo>
                  <a:lnTo>
                    <a:pt x="17757" y="7240"/>
                  </a:lnTo>
                  <a:close/>
                  <a:moveTo>
                    <a:pt x="2060" y="5384"/>
                  </a:moveTo>
                  <a:lnTo>
                    <a:pt x="2060" y="11340"/>
                  </a:lnTo>
                  <a:cubicBezTo>
                    <a:pt x="1207" y="11229"/>
                    <a:pt x="687" y="10765"/>
                    <a:pt x="687" y="10097"/>
                  </a:cubicBezTo>
                  <a:lnTo>
                    <a:pt x="687" y="6665"/>
                  </a:lnTo>
                  <a:cubicBezTo>
                    <a:pt x="687" y="5904"/>
                    <a:pt x="1337" y="5384"/>
                    <a:pt x="2060" y="5384"/>
                  </a:cubicBezTo>
                  <a:close/>
                  <a:moveTo>
                    <a:pt x="3563" y="5384"/>
                  </a:moveTo>
                  <a:lnTo>
                    <a:pt x="3563" y="11377"/>
                  </a:lnTo>
                  <a:lnTo>
                    <a:pt x="2747" y="11377"/>
                  </a:lnTo>
                  <a:lnTo>
                    <a:pt x="2747" y="5384"/>
                  </a:lnTo>
                  <a:close/>
                  <a:moveTo>
                    <a:pt x="6495" y="5384"/>
                  </a:moveTo>
                  <a:lnTo>
                    <a:pt x="6495" y="11377"/>
                  </a:lnTo>
                  <a:lnTo>
                    <a:pt x="4250" y="11377"/>
                  </a:lnTo>
                  <a:lnTo>
                    <a:pt x="4250" y="5384"/>
                  </a:lnTo>
                  <a:close/>
                  <a:moveTo>
                    <a:pt x="14232" y="1878"/>
                  </a:moveTo>
                  <a:lnTo>
                    <a:pt x="14232" y="14958"/>
                  </a:lnTo>
                  <a:lnTo>
                    <a:pt x="7181" y="11470"/>
                  </a:lnTo>
                  <a:lnTo>
                    <a:pt x="7200" y="5366"/>
                  </a:lnTo>
                  <a:lnTo>
                    <a:pt x="14232" y="1878"/>
                  </a:lnTo>
                  <a:close/>
                  <a:moveTo>
                    <a:pt x="16718" y="0"/>
                  </a:moveTo>
                  <a:cubicBezTo>
                    <a:pt x="16576" y="0"/>
                    <a:pt x="16431" y="31"/>
                    <a:pt x="16291" y="96"/>
                  </a:cubicBezTo>
                  <a:lnTo>
                    <a:pt x="6940" y="4716"/>
                  </a:lnTo>
                  <a:cubicBezTo>
                    <a:pt x="6928" y="4710"/>
                    <a:pt x="6371" y="4708"/>
                    <a:pt x="5635" y="4708"/>
                  </a:cubicBezTo>
                  <a:cubicBezTo>
                    <a:pt x="4161" y="4708"/>
                    <a:pt x="1968" y="4716"/>
                    <a:pt x="1968" y="4716"/>
                  </a:cubicBezTo>
                  <a:cubicBezTo>
                    <a:pt x="892" y="4716"/>
                    <a:pt x="1" y="5588"/>
                    <a:pt x="1" y="6665"/>
                  </a:cubicBezTo>
                  <a:lnTo>
                    <a:pt x="1" y="10097"/>
                  </a:lnTo>
                  <a:cubicBezTo>
                    <a:pt x="1" y="10654"/>
                    <a:pt x="242" y="11155"/>
                    <a:pt x="669" y="11507"/>
                  </a:cubicBezTo>
                  <a:cubicBezTo>
                    <a:pt x="1096" y="11841"/>
                    <a:pt x="1671" y="12045"/>
                    <a:pt x="2376" y="12045"/>
                  </a:cubicBezTo>
                  <a:lnTo>
                    <a:pt x="3563" y="12045"/>
                  </a:lnTo>
                  <a:lnTo>
                    <a:pt x="2283" y="15886"/>
                  </a:lnTo>
                  <a:cubicBezTo>
                    <a:pt x="2191" y="16139"/>
                    <a:pt x="2406" y="16321"/>
                    <a:pt x="2617" y="16321"/>
                  </a:cubicBezTo>
                  <a:cubicBezTo>
                    <a:pt x="2747" y="16321"/>
                    <a:pt x="2876" y="16252"/>
                    <a:pt x="2933" y="16090"/>
                  </a:cubicBezTo>
                  <a:lnTo>
                    <a:pt x="4268" y="12045"/>
                  </a:lnTo>
                  <a:lnTo>
                    <a:pt x="6513" y="12045"/>
                  </a:lnTo>
                  <a:lnTo>
                    <a:pt x="6513" y="21118"/>
                  </a:lnTo>
                  <a:cubicBezTo>
                    <a:pt x="6513" y="21879"/>
                    <a:pt x="5864" y="22510"/>
                    <a:pt x="5085" y="22510"/>
                  </a:cubicBezTo>
                  <a:cubicBezTo>
                    <a:pt x="4732" y="22510"/>
                    <a:pt x="4398" y="22380"/>
                    <a:pt x="4139" y="22139"/>
                  </a:cubicBezTo>
                  <a:lnTo>
                    <a:pt x="2339" y="20506"/>
                  </a:lnTo>
                  <a:cubicBezTo>
                    <a:pt x="1949" y="20153"/>
                    <a:pt x="1782" y="19615"/>
                    <a:pt x="1931" y="19114"/>
                  </a:cubicBezTo>
                  <a:lnTo>
                    <a:pt x="2302" y="18001"/>
                  </a:lnTo>
                  <a:cubicBezTo>
                    <a:pt x="2383" y="17745"/>
                    <a:pt x="2158" y="17562"/>
                    <a:pt x="1947" y="17562"/>
                  </a:cubicBezTo>
                  <a:cubicBezTo>
                    <a:pt x="1821" y="17562"/>
                    <a:pt x="1701" y="17626"/>
                    <a:pt x="1652" y="17778"/>
                  </a:cubicBezTo>
                  <a:lnTo>
                    <a:pt x="1281" y="18910"/>
                  </a:lnTo>
                  <a:cubicBezTo>
                    <a:pt x="1281" y="18910"/>
                    <a:pt x="1281" y="18910"/>
                    <a:pt x="1281" y="18929"/>
                  </a:cubicBezTo>
                  <a:cubicBezTo>
                    <a:pt x="1059" y="19689"/>
                    <a:pt x="1300" y="20487"/>
                    <a:pt x="1875" y="21007"/>
                  </a:cubicBezTo>
                  <a:lnTo>
                    <a:pt x="3693" y="22658"/>
                  </a:lnTo>
                  <a:cubicBezTo>
                    <a:pt x="4064" y="22992"/>
                    <a:pt x="4565" y="23196"/>
                    <a:pt x="5085" y="23196"/>
                  </a:cubicBezTo>
                  <a:cubicBezTo>
                    <a:pt x="6217" y="23196"/>
                    <a:pt x="7181" y="22250"/>
                    <a:pt x="7181" y="21118"/>
                  </a:cubicBezTo>
                  <a:lnTo>
                    <a:pt x="7181" y="12231"/>
                  </a:lnTo>
                  <a:lnTo>
                    <a:pt x="16273" y="16739"/>
                  </a:lnTo>
                  <a:cubicBezTo>
                    <a:pt x="16412" y="16805"/>
                    <a:pt x="16558" y="16835"/>
                    <a:pt x="16701" y="16835"/>
                  </a:cubicBezTo>
                  <a:cubicBezTo>
                    <a:pt x="17246" y="16835"/>
                    <a:pt x="17757" y="16399"/>
                    <a:pt x="17757" y="15812"/>
                  </a:cubicBezTo>
                  <a:lnTo>
                    <a:pt x="17757" y="10264"/>
                  </a:lnTo>
                  <a:cubicBezTo>
                    <a:pt x="17776" y="10283"/>
                    <a:pt x="17776" y="10283"/>
                    <a:pt x="17794" y="10283"/>
                  </a:cubicBezTo>
                  <a:cubicBezTo>
                    <a:pt x="18815" y="10283"/>
                    <a:pt x="19650" y="9429"/>
                    <a:pt x="19650" y="8427"/>
                  </a:cubicBezTo>
                  <a:cubicBezTo>
                    <a:pt x="19650" y="7407"/>
                    <a:pt x="18815" y="6572"/>
                    <a:pt x="17794" y="6572"/>
                  </a:cubicBezTo>
                  <a:lnTo>
                    <a:pt x="17757" y="6572"/>
                  </a:lnTo>
                  <a:lnTo>
                    <a:pt x="17757" y="4086"/>
                  </a:lnTo>
                  <a:cubicBezTo>
                    <a:pt x="17757" y="3863"/>
                    <a:pt x="17590" y="3752"/>
                    <a:pt x="17423" y="3752"/>
                  </a:cubicBezTo>
                  <a:cubicBezTo>
                    <a:pt x="17256" y="3752"/>
                    <a:pt x="17089" y="3863"/>
                    <a:pt x="17089" y="4086"/>
                  </a:cubicBezTo>
                  <a:lnTo>
                    <a:pt x="17089" y="15812"/>
                  </a:lnTo>
                  <a:cubicBezTo>
                    <a:pt x="17089" y="16015"/>
                    <a:pt x="16918" y="16162"/>
                    <a:pt x="16737" y="16162"/>
                  </a:cubicBezTo>
                  <a:cubicBezTo>
                    <a:pt x="16687" y="16162"/>
                    <a:pt x="16636" y="16151"/>
                    <a:pt x="16588" y="16127"/>
                  </a:cubicBezTo>
                  <a:lnTo>
                    <a:pt x="14918" y="15292"/>
                  </a:lnTo>
                  <a:lnTo>
                    <a:pt x="14918" y="1544"/>
                  </a:lnTo>
                  <a:lnTo>
                    <a:pt x="16588" y="709"/>
                  </a:lnTo>
                  <a:cubicBezTo>
                    <a:pt x="16636" y="685"/>
                    <a:pt x="16687" y="674"/>
                    <a:pt x="16737" y="674"/>
                  </a:cubicBezTo>
                  <a:cubicBezTo>
                    <a:pt x="16918" y="674"/>
                    <a:pt x="17089" y="820"/>
                    <a:pt x="17089" y="1024"/>
                  </a:cubicBezTo>
                  <a:lnTo>
                    <a:pt x="17089" y="2119"/>
                  </a:lnTo>
                  <a:cubicBezTo>
                    <a:pt x="17089" y="2341"/>
                    <a:pt x="17256" y="2453"/>
                    <a:pt x="17423" y="2453"/>
                  </a:cubicBezTo>
                  <a:cubicBezTo>
                    <a:pt x="17590" y="2453"/>
                    <a:pt x="17757" y="2341"/>
                    <a:pt x="17757" y="2119"/>
                  </a:cubicBezTo>
                  <a:lnTo>
                    <a:pt x="17757" y="1024"/>
                  </a:lnTo>
                  <a:cubicBezTo>
                    <a:pt x="17757" y="437"/>
                    <a:pt x="17257" y="0"/>
                    <a:pt x="16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94"/>
            <p:cNvSpPr/>
            <p:nvPr/>
          </p:nvSpPr>
          <p:spPr>
            <a:xfrm>
              <a:off x="5695300" y="4826050"/>
              <a:ext cx="69600" cy="17200"/>
            </a:xfrm>
            <a:custGeom>
              <a:rect b="b" l="l" r="r" t="t"/>
              <a:pathLst>
                <a:path extrusionOk="0" h="688" w="2784">
                  <a:moveTo>
                    <a:pt x="446" y="1"/>
                  </a:moveTo>
                  <a:cubicBezTo>
                    <a:pt x="1" y="1"/>
                    <a:pt x="1" y="687"/>
                    <a:pt x="446" y="687"/>
                  </a:cubicBezTo>
                  <a:lnTo>
                    <a:pt x="2339" y="687"/>
                  </a:lnTo>
                  <a:cubicBezTo>
                    <a:pt x="2784" y="687"/>
                    <a:pt x="2784" y="1"/>
                    <a:pt x="2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94"/>
            <p:cNvSpPr/>
            <p:nvPr/>
          </p:nvSpPr>
          <p:spPr>
            <a:xfrm>
              <a:off x="5668875" y="4733850"/>
              <a:ext cx="63675" cy="52325"/>
            </a:xfrm>
            <a:custGeom>
              <a:rect b="b" l="l" r="r" t="t"/>
              <a:pathLst>
                <a:path extrusionOk="0" h="2093" w="2547">
                  <a:moveTo>
                    <a:pt x="2054" y="1"/>
                  </a:moveTo>
                  <a:cubicBezTo>
                    <a:pt x="1982" y="1"/>
                    <a:pt x="1907" y="27"/>
                    <a:pt x="1837" y="89"/>
                  </a:cubicBezTo>
                  <a:lnTo>
                    <a:pt x="223" y="1499"/>
                  </a:lnTo>
                  <a:cubicBezTo>
                    <a:pt x="0" y="1703"/>
                    <a:pt x="149" y="2093"/>
                    <a:pt x="445" y="2093"/>
                  </a:cubicBezTo>
                  <a:cubicBezTo>
                    <a:pt x="520" y="2093"/>
                    <a:pt x="612" y="2074"/>
                    <a:pt x="668" y="2019"/>
                  </a:cubicBezTo>
                  <a:lnTo>
                    <a:pt x="2282" y="609"/>
                  </a:lnTo>
                  <a:cubicBezTo>
                    <a:pt x="2546" y="374"/>
                    <a:pt x="2324" y="1"/>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94"/>
            <p:cNvSpPr/>
            <p:nvPr/>
          </p:nvSpPr>
          <p:spPr>
            <a:xfrm>
              <a:off x="5667850" y="4883200"/>
              <a:ext cx="64675" cy="52250"/>
            </a:xfrm>
            <a:custGeom>
              <a:rect b="b" l="l" r="r" t="t"/>
              <a:pathLst>
                <a:path extrusionOk="0" h="2090" w="2587">
                  <a:moveTo>
                    <a:pt x="499" y="1"/>
                  </a:moveTo>
                  <a:cubicBezTo>
                    <a:pt x="234" y="1"/>
                    <a:pt x="0" y="371"/>
                    <a:pt x="264" y="590"/>
                  </a:cubicBezTo>
                  <a:lnTo>
                    <a:pt x="1878" y="2001"/>
                  </a:lnTo>
                  <a:cubicBezTo>
                    <a:pt x="1944" y="2063"/>
                    <a:pt x="2017" y="2089"/>
                    <a:pt x="2088" y="2089"/>
                  </a:cubicBezTo>
                  <a:cubicBezTo>
                    <a:pt x="2353" y="2089"/>
                    <a:pt x="2587" y="1719"/>
                    <a:pt x="2323" y="1500"/>
                  </a:cubicBezTo>
                  <a:lnTo>
                    <a:pt x="709" y="90"/>
                  </a:lnTo>
                  <a:cubicBezTo>
                    <a:pt x="643" y="27"/>
                    <a:pt x="570" y="1"/>
                    <a:pt x="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 name="Google Shape;788;p94"/>
          <p:cNvGrpSpPr/>
          <p:nvPr/>
        </p:nvGrpSpPr>
        <p:grpSpPr>
          <a:xfrm>
            <a:off x="6341391" y="1977914"/>
            <a:ext cx="324618" cy="378541"/>
            <a:chOff x="6085400" y="4640400"/>
            <a:chExt cx="483350" cy="563725"/>
          </a:xfrm>
        </p:grpSpPr>
        <p:sp>
          <p:nvSpPr>
            <p:cNvPr id="789" name="Google Shape;789;p94"/>
            <p:cNvSpPr/>
            <p:nvPr/>
          </p:nvSpPr>
          <p:spPr>
            <a:xfrm>
              <a:off x="6085400" y="4745350"/>
              <a:ext cx="483350" cy="458775"/>
            </a:xfrm>
            <a:custGeom>
              <a:rect b="b" l="l" r="r" t="t"/>
              <a:pathLst>
                <a:path extrusionOk="0" h="18351" w="19334">
                  <a:moveTo>
                    <a:pt x="18202" y="650"/>
                  </a:moveTo>
                  <a:cubicBezTo>
                    <a:pt x="18462" y="650"/>
                    <a:pt x="18666" y="854"/>
                    <a:pt x="18666" y="1113"/>
                  </a:cubicBezTo>
                  <a:lnTo>
                    <a:pt x="18666" y="3507"/>
                  </a:lnTo>
                  <a:lnTo>
                    <a:pt x="14120" y="3507"/>
                  </a:lnTo>
                  <a:lnTo>
                    <a:pt x="14120" y="1113"/>
                  </a:lnTo>
                  <a:cubicBezTo>
                    <a:pt x="14120" y="854"/>
                    <a:pt x="14324" y="650"/>
                    <a:pt x="14565" y="650"/>
                  </a:cubicBezTo>
                  <a:close/>
                  <a:moveTo>
                    <a:pt x="1132" y="0"/>
                  </a:moveTo>
                  <a:cubicBezTo>
                    <a:pt x="502" y="0"/>
                    <a:pt x="1" y="501"/>
                    <a:pt x="1" y="1113"/>
                  </a:cubicBezTo>
                  <a:lnTo>
                    <a:pt x="1" y="8702"/>
                  </a:lnTo>
                  <a:cubicBezTo>
                    <a:pt x="1" y="11281"/>
                    <a:pt x="1021" y="13712"/>
                    <a:pt x="2839" y="15530"/>
                  </a:cubicBezTo>
                  <a:cubicBezTo>
                    <a:pt x="4658" y="17348"/>
                    <a:pt x="7088" y="18350"/>
                    <a:pt x="9667" y="18350"/>
                  </a:cubicBezTo>
                  <a:cubicBezTo>
                    <a:pt x="10706" y="18350"/>
                    <a:pt x="11708" y="18183"/>
                    <a:pt x="12673" y="17868"/>
                  </a:cubicBezTo>
                  <a:cubicBezTo>
                    <a:pt x="13043" y="17750"/>
                    <a:pt x="12910" y="17219"/>
                    <a:pt x="12577" y="17219"/>
                  </a:cubicBezTo>
                  <a:cubicBezTo>
                    <a:pt x="12543" y="17219"/>
                    <a:pt x="12507" y="17225"/>
                    <a:pt x="12469" y="17237"/>
                  </a:cubicBezTo>
                  <a:cubicBezTo>
                    <a:pt x="11560" y="17534"/>
                    <a:pt x="10632" y="17682"/>
                    <a:pt x="9667" y="17682"/>
                  </a:cubicBezTo>
                  <a:cubicBezTo>
                    <a:pt x="4695" y="17682"/>
                    <a:pt x="669" y="13656"/>
                    <a:pt x="669" y="8702"/>
                  </a:cubicBezTo>
                  <a:lnTo>
                    <a:pt x="669" y="4175"/>
                  </a:lnTo>
                  <a:lnTo>
                    <a:pt x="3006" y="4175"/>
                  </a:lnTo>
                  <a:cubicBezTo>
                    <a:pt x="3433" y="4175"/>
                    <a:pt x="3433" y="3507"/>
                    <a:pt x="3006" y="3507"/>
                  </a:cubicBezTo>
                  <a:lnTo>
                    <a:pt x="669" y="3507"/>
                  </a:lnTo>
                  <a:lnTo>
                    <a:pt x="669" y="1113"/>
                  </a:lnTo>
                  <a:cubicBezTo>
                    <a:pt x="669" y="854"/>
                    <a:pt x="873" y="650"/>
                    <a:pt x="1114" y="650"/>
                  </a:cubicBezTo>
                  <a:lnTo>
                    <a:pt x="4750" y="650"/>
                  </a:lnTo>
                  <a:cubicBezTo>
                    <a:pt x="5010" y="650"/>
                    <a:pt x="5214" y="854"/>
                    <a:pt x="5214" y="1113"/>
                  </a:cubicBezTo>
                  <a:lnTo>
                    <a:pt x="5214" y="3507"/>
                  </a:lnTo>
                  <a:lnTo>
                    <a:pt x="4639" y="3507"/>
                  </a:lnTo>
                  <a:cubicBezTo>
                    <a:pt x="4212" y="3507"/>
                    <a:pt x="4212" y="4175"/>
                    <a:pt x="4639" y="4175"/>
                  </a:cubicBezTo>
                  <a:lnTo>
                    <a:pt x="5214" y="4175"/>
                  </a:lnTo>
                  <a:lnTo>
                    <a:pt x="5214" y="8702"/>
                  </a:lnTo>
                  <a:cubicBezTo>
                    <a:pt x="5214" y="9889"/>
                    <a:pt x="5678" y="11021"/>
                    <a:pt x="6532" y="11856"/>
                  </a:cubicBezTo>
                  <a:cubicBezTo>
                    <a:pt x="7369" y="12693"/>
                    <a:pt x="8473" y="13156"/>
                    <a:pt x="9636" y="13156"/>
                  </a:cubicBezTo>
                  <a:cubicBezTo>
                    <a:pt x="9659" y="13156"/>
                    <a:pt x="9681" y="13155"/>
                    <a:pt x="9704" y="13155"/>
                  </a:cubicBezTo>
                  <a:cubicBezTo>
                    <a:pt x="12135" y="13136"/>
                    <a:pt x="14120" y="11114"/>
                    <a:pt x="14120" y="8646"/>
                  </a:cubicBezTo>
                  <a:lnTo>
                    <a:pt x="14120" y="4175"/>
                  </a:lnTo>
                  <a:lnTo>
                    <a:pt x="18666" y="4175"/>
                  </a:lnTo>
                  <a:lnTo>
                    <a:pt x="18666" y="8702"/>
                  </a:lnTo>
                  <a:cubicBezTo>
                    <a:pt x="18666" y="12023"/>
                    <a:pt x="16848" y="15066"/>
                    <a:pt x="13916" y="16625"/>
                  </a:cubicBezTo>
                  <a:cubicBezTo>
                    <a:pt x="13595" y="16801"/>
                    <a:pt x="13788" y="17255"/>
                    <a:pt x="14085" y="17255"/>
                  </a:cubicBezTo>
                  <a:cubicBezTo>
                    <a:pt x="14132" y="17255"/>
                    <a:pt x="14181" y="17243"/>
                    <a:pt x="14232" y="17218"/>
                  </a:cubicBezTo>
                  <a:cubicBezTo>
                    <a:pt x="17386" y="15530"/>
                    <a:pt x="19334" y="12264"/>
                    <a:pt x="19334" y="8702"/>
                  </a:cubicBezTo>
                  <a:lnTo>
                    <a:pt x="19334" y="1113"/>
                  </a:lnTo>
                  <a:cubicBezTo>
                    <a:pt x="19315" y="501"/>
                    <a:pt x="18814" y="0"/>
                    <a:pt x="18202" y="0"/>
                  </a:cubicBezTo>
                  <a:lnTo>
                    <a:pt x="14565" y="0"/>
                  </a:lnTo>
                  <a:cubicBezTo>
                    <a:pt x="13953" y="0"/>
                    <a:pt x="13452" y="501"/>
                    <a:pt x="13452" y="1113"/>
                  </a:cubicBezTo>
                  <a:lnTo>
                    <a:pt x="13452" y="8646"/>
                  </a:lnTo>
                  <a:cubicBezTo>
                    <a:pt x="13452" y="10743"/>
                    <a:pt x="11782" y="12469"/>
                    <a:pt x="9704" y="12487"/>
                  </a:cubicBezTo>
                  <a:cubicBezTo>
                    <a:pt x="9681" y="12487"/>
                    <a:pt x="9658" y="12488"/>
                    <a:pt x="9635" y="12488"/>
                  </a:cubicBezTo>
                  <a:cubicBezTo>
                    <a:pt x="8640" y="12488"/>
                    <a:pt x="7703" y="12099"/>
                    <a:pt x="6995" y="11392"/>
                  </a:cubicBezTo>
                  <a:cubicBezTo>
                    <a:pt x="6272" y="10669"/>
                    <a:pt x="5882" y="9723"/>
                    <a:pt x="5882" y="8702"/>
                  </a:cubicBezTo>
                  <a:lnTo>
                    <a:pt x="5882" y="1113"/>
                  </a:lnTo>
                  <a:cubicBezTo>
                    <a:pt x="5882" y="501"/>
                    <a:pt x="5363" y="0"/>
                    <a:pt x="4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94"/>
            <p:cNvSpPr/>
            <p:nvPr/>
          </p:nvSpPr>
          <p:spPr>
            <a:xfrm>
              <a:off x="6316400" y="5097675"/>
              <a:ext cx="151100" cy="66075"/>
            </a:xfrm>
            <a:custGeom>
              <a:rect b="b" l="l" r="r" t="t"/>
              <a:pathLst>
                <a:path extrusionOk="0" h="2643" w="6044">
                  <a:moveTo>
                    <a:pt x="5564" y="1"/>
                  </a:moveTo>
                  <a:cubicBezTo>
                    <a:pt x="5497" y="1"/>
                    <a:pt x="5428" y="25"/>
                    <a:pt x="5363" y="82"/>
                  </a:cubicBezTo>
                  <a:cubicBezTo>
                    <a:pt x="4008" y="1307"/>
                    <a:pt x="2246" y="1994"/>
                    <a:pt x="427" y="1994"/>
                  </a:cubicBezTo>
                  <a:cubicBezTo>
                    <a:pt x="0" y="1994"/>
                    <a:pt x="0" y="2643"/>
                    <a:pt x="427" y="2643"/>
                  </a:cubicBezTo>
                  <a:cubicBezTo>
                    <a:pt x="2413" y="2643"/>
                    <a:pt x="4324" y="1919"/>
                    <a:pt x="5808" y="583"/>
                  </a:cubicBezTo>
                  <a:cubicBezTo>
                    <a:pt x="6044" y="362"/>
                    <a:pt x="5823" y="1"/>
                    <a:pt x="5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94"/>
            <p:cNvSpPr/>
            <p:nvPr/>
          </p:nvSpPr>
          <p:spPr>
            <a:xfrm>
              <a:off x="6112775" y="4675175"/>
              <a:ext cx="16725" cy="43300"/>
            </a:xfrm>
            <a:custGeom>
              <a:rect b="b" l="l" r="r" t="t"/>
              <a:pathLst>
                <a:path extrusionOk="0" h="1732" w="669">
                  <a:moveTo>
                    <a:pt x="334" y="1"/>
                  </a:moveTo>
                  <a:cubicBezTo>
                    <a:pt x="167" y="1"/>
                    <a:pt x="0" y="108"/>
                    <a:pt x="0" y="321"/>
                  </a:cubicBezTo>
                  <a:lnTo>
                    <a:pt x="0" y="1397"/>
                  </a:lnTo>
                  <a:cubicBezTo>
                    <a:pt x="0" y="1583"/>
                    <a:pt x="149" y="1731"/>
                    <a:pt x="334" y="1731"/>
                  </a:cubicBezTo>
                  <a:cubicBezTo>
                    <a:pt x="520" y="1731"/>
                    <a:pt x="668" y="1583"/>
                    <a:pt x="668" y="1397"/>
                  </a:cubicBezTo>
                  <a:lnTo>
                    <a:pt x="668" y="321"/>
                  </a:lnTo>
                  <a:cubicBezTo>
                    <a:pt x="668" y="108"/>
                    <a:pt x="501"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94"/>
            <p:cNvSpPr/>
            <p:nvPr/>
          </p:nvSpPr>
          <p:spPr>
            <a:xfrm>
              <a:off x="6150350" y="4640400"/>
              <a:ext cx="16250" cy="78075"/>
            </a:xfrm>
            <a:custGeom>
              <a:rect b="b" l="l" r="r" t="t"/>
              <a:pathLst>
                <a:path extrusionOk="0" h="3123" w="650">
                  <a:moveTo>
                    <a:pt x="325" y="0"/>
                  </a:moveTo>
                  <a:cubicBezTo>
                    <a:pt x="163" y="0"/>
                    <a:pt x="0" y="107"/>
                    <a:pt x="0" y="320"/>
                  </a:cubicBezTo>
                  <a:lnTo>
                    <a:pt x="0" y="2788"/>
                  </a:lnTo>
                  <a:cubicBezTo>
                    <a:pt x="0" y="2974"/>
                    <a:pt x="149" y="3122"/>
                    <a:pt x="316" y="3122"/>
                  </a:cubicBezTo>
                  <a:cubicBezTo>
                    <a:pt x="501" y="3122"/>
                    <a:pt x="650" y="2974"/>
                    <a:pt x="650" y="2788"/>
                  </a:cubicBezTo>
                  <a:lnTo>
                    <a:pt x="650" y="320"/>
                  </a:lnTo>
                  <a:cubicBezTo>
                    <a:pt x="650" y="107"/>
                    <a:pt x="487"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94"/>
            <p:cNvSpPr/>
            <p:nvPr/>
          </p:nvSpPr>
          <p:spPr>
            <a:xfrm>
              <a:off x="6187450" y="4675175"/>
              <a:ext cx="16725" cy="43300"/>
            </a:xfrm>
            <a:custGeom>
              <a:rect b="b" l="l" r="r" t="t"/>
              <a:pathLst>
                <a:path extrusionOk="0" h="1732" w="669">
                  <a:moveTo>
                    <a:pt x="334" y="1"/>
                  </a:moveTo>
                  <a:cubicBezTo>
                    <a:pt x="167" y="1"/>
                    <a:pt x="0" y="108"/>
                    <a:pt x="0" y="321"/>
                  </a:cubicBezTo>
                  <a:lnTo>
                    <a:pt x="0" y="1397"/>
                  </a:lnTo>
                  <a:cubicBezTo>
                    <a:pt x="0" y="1583"/>
                    <a:pt x="149" y="1731"/>
                    <a:pt x="334" y="1731"/>
                  </a:cubicBezTo>
                  <a:cubicBezTo>
                    <a:pt x="520" y="1731"/>
                    <a:pt x="668" y="1583"/>
                    <a:pt x="668" y="1397"/>
                  </a:cubicBezTo>
                  <a:lnTo>
                    <a:pt x="668" y="321"/>
                  </a:lnTo>
                  <a:cubicBezTo>
                    <a:pt x="668" y="108"/>
                    <a:pt x="501"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94"/>
            <p:cNvSpPr/>
            <p:nvPr/>
          </p:nvSpPr>
          <p:spPr>
            <a:xfrm>
              <a:off x="6449050" y="4675175"/>
              <a:ext cx="16275" cy="43300"/>
            </a:xfrm>
            <a:custGeom>
              <a:rect b="b" l="l" r="r" t="t"/>
              <a:pathLst>
                <a:path extrusionOk="0" h="1732" w="651">
                  <a:moveTo>
                    <a:pt x="326" y="1"/>
                  </a:moveTo>
                  <a:cubicBezTo>
                    <a:pt x="163" y="1"/>
                    <a:pt x="1" y="108"/>
                    <a:pt x="1" y="321"/>
                  </a:cubicBezTo>
                  <a:lnTo>
                    <a:pt x="1" y="1397"/>
                  </a:lnTo>
                  <a:cubicBezTo>
                    <a:pt x="1" y="1583"/>
                    <a:pt x="149" y="1731"/>
                    <a:pt x="316" y="1731"/>
                  </a:cubicBezTo>
                  <a:cubicBezTo>
                    <a:pt x="502" y="1731"/>
                    <a:pt x="650" y="1583"/>
                    <a:pt x="650" y="1397"/>
                  </a:cubicBezTo>
                  <a:lnTo>
                    <a:pt x="650" y="321"/>
                  </a:lnTo>
                  <a:cubicBezTo>
                    <a:pt x="650" y="108"/>
                    <a:pt x="488" y="1"/>
                    <a:pt x="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94"/>
            <p:cNvSpPr/>
            <p:nvPr/>
          </p:nvSpPr>
          <p:spPr>
            <a:xfrm>
              <a:off x="6486175" y="4640400"/>
              <a:ext cx="16725" cy="78075"/>
            </a:xfrm>
            <a:custGeom>
              <a:rect b="b" l="l" r="r" t="t"/>
              <a:pathLst>
                <a:path extrusionOk="0" h="3123" w="669">
                  <a:moveTo>
                    <a:pt x="334" y="0"/>
                  </a:moveTo>
                  <a:cubicBezTo>
                    <a:pt x="167" y="0"/>
                    <a:pt x="0" y="107"/>
                    <a:pt x="0" y="320"/>
                  </a:cubicBezTo>
                  <a:lnTo>
                    <a:pt x="0" y="2788"/>
                  </a:lnTo>
                  <a:cubicBezTo>
                    <a:pt x="0" y="2974"/>
                    <a:pt x="149" y="3122"/>
                    <a:pt x="334" y="3122"/>
                  </a:cubicBezTo>
                  <a:cubicBezTo>
                    <a:pt x="520" y="3122"/>
                    <a:pt x="668" y="2974"/>
                    <a:pt x="668" y="2788"/>
                  </a:cubicBezTo>
                  <a:lnTo>
                    <a:pt x="668" y="320"/>
                  </a:lnTo>
                  <a:cubicBezTo>
                    <a:pt x="668" y="107"/>
                    <a:pt x="501"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94"/>
            <p:cNvSpPr/>
            <p:nvPr/>
          </p:nvSpPr>
          <p:spPr>
            <a:xfrm>
              <a:off x="6523750" y="4675175"/>
              <a:ext cx="16250" cy="43300"/>
            </a:xfrm>
            <a:custGeom>
              <a:rect b="b" l="l" r="r" t="t"/>
              <a:pathLst>
                <a:path extrusionOk="0" h="1732" w="650">
                  <a:moveTo>
                    <a:pt x="325" y="1"/>
                  </a:moveTo>
                  <a:cubicBezTo>
                    <a:pt x="162" y="1"/>
                    <a:pt x="0" y="108"/>
                    <a:pt x="0" y="321"/>
                  </a:cubicBezTo>
                  <a:lnTo>
                    <a:pt x="0" y="1397"/>
                  </a:lnTo>
                  <a:cubicBezTo>
                    <a:pt x="0" y="1583"/>
                    <a:pt x="149" y="1731"/>
                    <a:pt x="334" y="1731"/>
                  </a:cubicBezTo>
                  <a:cubicBezTo>
                    <a:pt x="501" y="1731"/>
                    <a:pt x="650" y="1583"/>
                    <a:pt x="650" y="1397"/>
                  </a:cubicBezTo>
                  <a:lnTo>
                    <a:pt x="650" y="321"/>
                  </a:lnTo>
                  <a:cubicBezTo>
                    <a:pt x="650" y="108"/>
                    <a:pt x="487" y="1"/>
                    <a:pt x="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769"/>
                                        </p:tgtEl>
                                        <p:attrNameLst>
                                          <p:attrName>style.visibility</p:attrName>
                                        </p:attrNameLst>
                                      </p:cBhvr>
                                      <p:to>
                                        <p:strVal val="visible"/>
                                      </p:to>
                                    </p:set>
                                    <p:animEffect filter="fade" transition="in">
                                      <p:cBhvr>
                                        <p:cTn dur="1000"/>
                                        <p:tgtEl>
                                          <p:spTgt spid="769"/>
                                        </p:tgtEl>
                                      </p:cBhvr>
                                    </p:animEffect>
                                  </p:childTnLst>
                                </p:cTn>
                              </p:par>
                              <p:par>
                                <p:cTn fill="hold" nodeType="withEffect" presetClass="entr" presetID="10" presetSubtype="0">
                                  <p:stCondLst>
                                    <p:cond delay="0"/>
                                  </p:stCondLst>
                                  <p:childTnLst>
                                    <p:set>
                                      <p:cBhvr>
                                        <p:cTn dur="1" fill="hold">
                                          <p:stCondLst>
                                            <p:cond delay="0"/>
                                          </p:stCondLst>
                                        </p:cTn>
                                        <p:tgtEl>
                                          <p:spTgt spid="774"/>
                                        </p:tgtEl>
                                        <p:attrNameLst>
                                          <p:attrName>style.visibility</p:attrName>
                                        </p:attrNameLst>
                                      </p:cBhvr>
                                      <p:to>
                                        <p:strVal val="visible"/>
                                      </p:to>
                                    </p:set>
                                    <p:animEffect filter="fade" transition="in">
                                      <p:cBhvr>
                                        <p:cTn dur="1000"/>
                                        <p:tgtEl>
                                          <p:spTgt spid="77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767"/>
                                        </p:tgtEl>
                                        <p:attrNameLst>
                                          <p:attrName>style.visibility</p:attrName>
                                        </p:attrNameLst>
                                      </p:cBhvr>
                                      <p:to>
                                        <p:strVal val="visible"/>
                                      </p:to>
                                    </p:set>
                                    <p:animEffect filter="fade" transition="in">
                                      <p:cBhvr>
                                        <p:cTn dur="1000"/>
                                        <p:tgtEl>
                                          <p:spTgt spid="767"/>
                                        </p:tgtEl>
                                      </p:cBhvr>
                                    </p:animEffect>
                                  </p:childTnLst>
                                </p:cTn>
                              </p:par>
                              <p:par>
                                <p:cTn fill="hold" nodeType="withEffect" presetClass="entr" presetID="10" presetSubtype="0">
                                  <p:stCondLst>
                                    <p:cond delay="0"/>
                                  </p:stCondLst>
                                  <p:childTnLst>
                                    <p:set>
                                      <p:cBhvr>
                                        <p:cTn dur="1" fill="hold">
                                          <p:stCondLst>
                                            <p:cond delay="0"/>
                                          </p:stCondLst>
                                        </p:cTn>
                                        <p:tgtEl>
                                          <p:spTgt spid="775"/>
                                        </p:tgtEl>
                                        <p:attrNameLst>
                                          <p:attrName>style.visibility</p:attrName>
                                        </p:attrNameLst>
                                      </p:cBhvr>
                                      <p:to>
                                        <p:strVal val="visible"/>
                                      </p:to>
                                    </p:set>
                                    <p:animEffect filter="fade" transition="in">
                                      <p:cBhvr>
                                        <p:cTn dur="1000"/>
                                        <p:tgtEl>
                                          <p:spTgt spid="775"/>
                                        </p:tgtEl>
                                      </p:cBhvr>
                                    </p:animEffect>
                                  </p:childTnLst>
                                </p:cTn>
                              </p:par>
                              <p:par>
                                <p:cTn fill="hold" nodeType="withEffect" presetClass="entr" presetID="10" presetSubtype="0">
                                  <p:stCondLst>
                                    <p:cond delay="0"/>
                                  </p:stCondLst>
                                  <p:childTnLst>
                                    <p:set>
                                      <p:cBhvr>
                                        <p:cTn dur="1" fill="hold">
                                          <p:stCondLst>
                                            <p:cond delay="0"/>
                                          </p:stCondLst>
                                        </p:cTn>
                                        <p:tgtEl>
                                          <p:spTgt spid="768"/>
                                        </p:tgtEl>
                                        <p:attrNameLst>
                                          <p:attrName>style.visibility</p:attrName>
                                        </p:attrNameLst>
                                      </p:cBhvr>
                                      <p:to>
                                        <p:strVal val="visible"/>
                                      </p:to>
                                    </p:set>
                                    <p:animEffect filter="fade" transition="in">
                                      <p:cBhvr>
                                        <p:cTn dur="1000"/>
                                        <p:tgtEl>
                                          <p:spTgt spid="768"/>
                                        </p:tgtEl>
                                      </p:cBhvr>
                                    </p:animEffect>
                                  </p:childTnLst>
                                </p:cTn>
                              </p:par>
                              <p:par>
                                <p:cTn fill="hold" nodeType="withEffect" presetClass="entr" presetID="10" presetSubtype="0">
                                  <p:stCondLst>
                                    <p:cond delay="0"/>
                                  </p:stCondLst>
                                  <p:childTnLst>
                                    <p:set>
                                      <p:cBhvr>
                                        <p:cTn dur="1" fill="hold">
                                          <p:stCondLst>
                                            <p:cond delay="0"/>
                                          </p:stCondLst>
                                        </p:cTn>
                                        <p:tgtEl>
                                          <p:spTgt spid="770"/>
                                        </p:tgtEl>
                                        <p:attrNameLst>
                                          <p:attrName>style.visibility</p:attrName>
                                        </p:attrNameLst>
                                      </p:cBhvr>
                                      <p:to>
                                        <p:strVal val="visible"/>
                                      </p:to>
                                    </p:set>
                                    <p:animEffect filter="fade" transition="in">
                                      <p:cBhvr>
                                        <p:cTn dur="1000"/>
                                        <p:tgtEl>
                                          <p:spTgt spid="770"/>
                                        </p:tgtEl>
                                      </p:cBhvr>
                                    </p:animEffect>
                                  </p:childTnLst>
                                </p:cTn>
                              </p:par>
                              <p:par>
                                <p:cTn fill="hold" nodeType="withEffect" presetClass="entr" presetID="10" presetSubtype="0">
                                  <p:stCondLst>
                                    <p:cond delay="0"/>
                                  </p:stCondLst>
                                  <p:childTnLst>
                                    <p:set>
                                      <p:cBhvr>
                                        <p:cTn dur="1" fill="hold">
                                          <p:stCondLst>
                                            <p:cond delay="0"/>
                                          </p:stCondLst>
                                        </p:cTn>
                                        <p:tgtEl>
                                          <p:spTgt spid="788"/>
                                        </p:tgtEl>
                                        <p:attrNameLst>
                                          <p:attrName>style.visibility</p:attrName>
                                        </p:attrNameLst>
                                      </p:cBhvr>
                                      <p:to>
                                        <p:strVal val="visible"/>
                                      </p:to>
                                    </p:set>
                                    <p:animEffect filter="fade" transition="in">
                                      <p:cBhvr>
                                        <p:cTn dur="1000"/>
                                        <p:tgtEl>
                                          <p:spTgt spid="788"/>
                                        </p:tgtEl>
                                      </p:cBhvr>
                                    </p:animEffect>
                                  </p:childTnLst>
                                </p:cTn>
                              </p:par>
                              <p:par>
                                <p:cTn fill="hold" nodeType="withEffect" presetClass="entr" presetID="10" presetSubtype="0">
                                  <p:stCondLst>
                                    <p:cond delay="0"/>
                                  </p:stCondLst>
                                  <p:childTnLst>
                                    <p:set>
                                      <p:cBhvr>
                                        <p:cTn dur="1" fill="hold">
                                          <p:stCondLst>
                                            <p:cond delay="0"/>
                                          </p:stCondLst>
                                        </p:cTn>
                                        <p:tgtEl>
                                          <p:spTgt spid="771"/>
                                        </p:tgtEl>
                                        <p:attrNameLst>
                                          <p:attrName>style.visibility</p:attrName>
                                        </p:attrNameLst>
                                      </p:cBhvr>
                                      <p:to>
                                        <p:strVal val="visible"/>
                                      </p:to>
                                    </p:set>
                                    <p:animEffect filter="fade" transition="in">
                                      <p:cBhvr>
                                        <p:cTn dur="1000"/>
                                        <p:tgtEl>
                                          <p:spTgt spid="771"/>
                                        </p:tgtEl>
                                      </p:cBhvr>
                                    </p:animEffect>
                                  </p:childTnLst>
                                </p:cTn>
                              </p:par>
                              <p:par>
                                <p:cTn fill="hold" nodeType="withEffect" presetClass="entr" presetID="10" presetSubtype="0">
                                  <p:stCondLst>
                                    <p:cond delay="0"/>
                                  </p:stCondLst>
                                  <p:childTnLst>
                                    <p:set>
                                      <p:cBhvr>
                                        <p:cTn dur="1" fill="hold">
                                          <p:stCondLst>
                                            <p:cond delay="0"/>
                                          </p:stCondLst>
                                        </p:cTn>
                                        <p:tgtEl>
                                          <p:spTgt spid="772"/>
                                        </p:tgtEl>
                                        <p:attrNameLst>
                                          <p:attrName>style.visibility</p:attrName>
                                        </p:attrNameLst>
                                      </p:cBhvr>
                                      <p:to>
                                        <p:strVal val="visible"/>
                                      </p:to>
                                    </p:set>
                                    <p:animEffect filter="fade" transition="in">
                                      <p:cBhvr>
                                        <p:cTn dur="1000"/>
                                        <p:tgtEl>
                                          <p:spTgt spid="772"/>
                                        </p:tgtEl>
                                      </p:cBhvr>
                                    </p:animEffect>
                                  </p:childTnLst>
                                </p:cTn>
                              </p:par>
                              <p:par>
                                <p:cTn fill="hold" nodeType="withEffect" presetClass="entr" presetID="10" presetSubtype="0">
                                  <p:stCondLst>
                                    <p:cond delay="0"/>
                                  </p:stCondLst>
                                  <p:childTnLst>
                                    <p:set>
                                      <p:cBhvr>
                                        <p:cTn dur="1" fill="hold">
                                          <p:stCondLst>
                                            <p:cond delay="0"/>
                                          </p:stCondLst>
                                        </p:cTn>
                                        <p:tgtEl>
                                          <p:spTgt spid="783"/>
                                        </p:tgtEl>
                                        <p:attrNameLst>
                                          <p:attrName>style.visibility</p:attrName>
                                        </p:attrNameLst>
                                      </p:cBhvr>
                                      <p:to>
                                        <p:strVal val="visible"/>
                                      </p:to>
                                    </p:set>
                                    <p:animEffect filter="fade" transition="in">
                                      <p:cBhvr>
                                        <p:cTn dur="1000"/>
                                        <p:tgtEl>
                                          <p:spTgt spid="783"/>
                                        </p:tgtEl>
                                      </p:cBhvr>
                                    </p:animEffect>
                                  </p:childTnLst>
                                </p:cTn>
                              </p:par>
                              <p:par>
                                <p:cTn fill="hold" nodeType="withEffect" presetClass="entr" presetID="10" presetSubtype="0">
                                  <p:stCondLst>
                                    <p:cond delay="0"/>
                                  </p:stCondLst>
                                  <p:childTnLst>
                                    <p:set>
                                      <p:cBhvr>
                                        <p:cTn dur="1" fill="hold">
                                          <p:stCondLst>
                                            <p:cond delay="0"/>
                                          </p:stCondLst>
                                        </p:cTn>
                                        <p:tgtEl>
                                          <p:spTgt spid="773"/>
                                        </p:tgtEl>
                                        <p:attrNameLst>
                                          <p:attrName>style.visibility</p:attrName>
                                        </p:attrNameLst>
                                      </p:cBhvr>
                                      <p:to>
                                        <p:strVal val="visible"/>
                                      </p:to>
                                    </p:set>
                                    <p:animEffect filter="fade" transition="in">
                                      <p:cBhvr>
                                        <p:cTn dur="1000"/>
                                        <p:tgtEl>
                                          <p:spTgt spid="7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800" name="Shape 800"/>
        <p:cNvGrpSpPr/>
        <p:nvPr/>
      </p:nvGrpSpPr>
      <p:grpSpPr>
        <a:xfrm>
          <a:off x="0" y="0"/>
          <a:ext cx="0" cy="0"/>
          <a:chOff x="0" y="0"/>
          <a:chExt cx="0" cy="0"/>
        </a:xfrm>
      </p:grpSpPr>
      <p:sp>
        <p:nvSpPr>
          <p:cNvPr id="801" name="Google Shape;801;p95"/>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Tr</a:t>
            </a:r>
            <a:r>
              <a:rPr lang="en"/>
              <a:t>end</a:t>
            </a:r>
            <a:endParaRPr b="1"/>
          </a:p>
        </p:txBody>
      </p:sp>
      <p:sp>
        <p:nvSpPr>
          <p:cNvPr id="802" name="Google Shape;802;p95"/>
          <p:cNvSpPr/>
          <p:nvPr/>
        </p:nvSpPr>
        <p:spPr>
          <a:xfrm>
            <a:off x="6227000" y="1337900"/>
            <a:ext cx="2083800" cy="884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95"/>
          <p:cNvSpPr/>
          <p:nvPr/>
        </p:nvSpPr>
        <p:spPr>
          <a:xfrm>
            <a:off x="6227000" y="2358551"/>
            <a:ext cx="2083800" cy="884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95"/>
          <p:cNvSpPr/>
          <p:nvPr/>
        </p:nvSpPr>
        <p:spPr>
          <a:xfrm>
            <a:off x="6227000" y="3379202"/>
            <a:ext cx="2083800" cy="884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95"/>
          <p:cNvSpPr txBox="1"/>
          <p:nvPr/>
        </p:nvSpPr>
        <p:spPr>
          <a:xfrm>
            <a:off x="6512600" y="1410975"/>
            <a:ext cx="15126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458K</a:t>
            </a:r>
            <a:endParaRPr b="1" sz="1800">
              <a:solidFill>
                <a:schemeClr val="dk1"/>
              </a:solidFill>
              <a:latin typeface="Julius Sans One"/>
              <a:ea typeface="Julius Sans One"/>
              <a:cs typeface="Julius Sans One"/>
              <a:sym typeface="Julius Sans One"/>
            </a:endParaRPr>
          </a:p>
        </p:txBody>
      </p:sp>
      <p:sp>
        <p:nvSpPr>
          <p:cNvPr id="806" name="Google Shape;806;p95"/>
          <p:cNvSpPr txBox="1"/>
          <p:nvPr/>
        </p:nvSpPr>
        <p:spPr>
          <a:xfrm>
            <a:off x="6512600" y="2433945"/>
            <a:ext cx="15126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$7,520,000</a:t>
            </a:r>
            <a:endParaRPr b="1" sz="1800">
              <a:solidFill>
                <a:schemeClr val="dk1"/>
              </a:solidFill>
              <a:latin typeface="Julius Sans One"/>
              <a:ea typeface="Julius Sans One"/>
              <a:cs typeface="Julius Sans One"/>
              <a:sym typeface="Julius Sans One"/>
            </a:endParaRPr>
          </a:p>
        </p:txBody>
      </p:sp>
      <p:sp>
        <p:nvSpPr>
          <p:cNvPr id="807" name="Google Shape;807;p95"/>
          <p:cNvSpPr txBox="1"/>
          <p:nvPr/>
        </p:nvSpPr>
        <p:spPr>
          <a:xfrm>
            <a:off x="6512600" y="3460744"/>
            <a:ext cx="15126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86%</a:t>
            </a:r>
            <a:endParaRPr b="1" sz="1800">
              <a:solidFill>
                <a:schemeClr val="dk1"/>
              </a:solidFill>
              <a:latin typeface="Julius Sans One"/>
              <a:ea typeface="Julius Sans One"/>
              <a:cs typeface="Julius Sans One"/>
              <a:sym typeface="Julius Sans One"/>
            </a:endParaRPr>
          </a:p>
        </p:txBody>
      </p:sp>
      <p:sp>
        <p:nvSpPr>
          <p:cNvPr id="808" name="Google Shape;808;p95"/>
          <p:cNvSpPr txBox="1"/>
          <p:nvPr/>
        </p:nvSpPr>
        <p:spPr>
          <a:xfrm>
            <a:off x="6227000" y="1748444"/>
            <a:ext cx="20838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Neptune is an ice giant</a:t>
            </a:r>
            <a:endParaRPr>
              <a:solidFill>
                <a:schemeClr val="dk1"/>
              </a:solidFill>
              <a:latin typeface="Didact Gothic"/>
              <a:ea typeface="Didact Gothic"/>
              <a:cs typeface="Didact Gothic"/>
              <a:sym typeface="Didact Gothic"/>
            </a:endParaRPr>
          </a:p>
        </p:txBody>
      </p:sp>
      <p:sp>
        <p:nvSpPr>
          <p:cNvPr id="809" name="Google Shape;809;p95"/>
          <p:cNvSpPr txBox="1"/>
          <p:nvPr/>
        </p:nvSpPr>
        <p:spPr>
          <a:xfrm>
            <a:off x="6227000" y="2774013"/>
            <a:ext cx="20838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Uranus is an ice giant</a:t>
            </a:r>
            <a:endParaRPr>
              <a:solidFill>
                <a:schemeClr val="dk1"/>
              </a:solidFill>
              <a:latin typeface="Didact Gothic"/>
              <a:ea typeface="Didact Gothic"/>
              <a:cs typeface="Didact Gothic"/>
              <a:sym typeface="Didact Gothic"/>
            </a:endParaRPr>
          </a:p>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p:txBody>
      </p:sp>
      <p:sp>
        <p:nvSpPr>
          <p:cNvPr id="810" name="Google Shape;810;p95"/>
          <p:cNvSpPr txBox="1"/>
          <p:nvPr/>
        </p:nvSpPr>
        <p:spPr>
          <a:xfrm>
            <a:off x="6227000" y="3796013"/>
            <a:ext cx="2083800" cy="288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Mars is a very cold place</a:t>
            </a:r>
            <a:endParaRPr>
              <a:solidFill>
                <a:schemeClr val="dk1"/>
              </a:solidFill>
              <a:latin typeface="Didact Gothic"/>
              <a:ea typeface="Didact Gothic"/>
              <a:cs typeface="Didact Gothic"/>
              <a:sym typeface="Didact Gothic"/>
            </a:endParaRPr>
          </a:p>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p:txBody>
      </p:sp>
      <p:sp>
        <p:nvSpPr>
          <p:cNvPr id="811" name="Google Shape;811;p95"/>
          <p:cNvSpPr txBox="1"/>
          <p:nvPr/>
        </p:nvSpPr>
        <p:spPr>
          <a:xfrm>
            <a:off x="1088428" y="1214928"/>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People</a:t>
            </a:r>
            <a:endParaRPr b="1" sz="1800">
              <a:solidFill>
                <a:schemeClr val="dk1"/>
              </a:solidFill>
              <a:latin typeface="Julius Sans One"/>
              <a:ea typeface="Julius Sans One"/>
              <a:cs typeface="Julius Sans One"/>
              <a:sym typeface="Julius Sans One"/>
            </a:endParaRPr>
          </a:p>
        </p:txBody>
      </p:sp>
      <p:sp>
        <p:nvSpPr>
          <p:cNvPr id="812" name="Google Shape;812;p95"/>
          <p:cNvSpPr txBox="1"/>
          <p:nvPr/>
        </p:nvSpPr>
        <p:spPr>
          <a:xfrm>
            <a:off x="1081950" y="1552105"/>
            <a:ext cx="12978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Mercury is a small planet</a:t>
            </a:r>
            <a:endParaRPr>
              <a:solidFill>
                <a:schemeClr val="dk1"/>
              </a:solidFill>
              <a:latin typeface="Didact Gothic"/>
              <a:ea typeface="Didact Gothic"/>
              <a:cs typeface="Didact Gothic"/>
              <a:sym typeface="Didact Gothic"/>
            </a:endParaRPr>
          </a:p>
        </p:txBody>
      </p:sp>
      <p:pic>
        <p:nvPicPr>
          <p:cNvPr id="813" name="Google Shape;813;p95" title="Gráfico">
            <a:hlinkClick r:id="rId3"/>
          </p:cNvPr>
          <p:cNvPicPr preferRelativeResize="0"/>
          <p:nvPr/>
        </p:nvPicPr>
        <p:blipFill>
          <a:blip r:embed="rId4">
            <a:alphaModFix/>
          </a:blip>
          <a:stretch>
            <a:fillRect/>
          </a:stretch>
        </p:blipFill>
        <p:spPr>
          <a:xfrm>
            <a:off x="2643616" y="1441493"/>
            <a:ext cx="3140901" cy="3010295"/>
          </a:xfrm>
          <a:prstGeom prst="rect">
            <a:avLst/>
          </a:prstGeom>
          <a:noFill/>
          <a:ln>
            <a:noFill/>
          </a:ln>
        </p:spPr>
      </p:pic>
      <p:sp>
        <p:nvSpPr>
          <p:cNvPr id="814" name="Google Shape;814;p95"/>
          <p:cNvSpPr txBox="1"/>
          <p:nvPr/>
        </p:nvSpPr>
        <p:spPr>
          <a:xfrm>
            <a:off x="1088428" y="2311811"/>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Sales</a:t>
            </a:r>
            <a:endParaRPr b="1" sz="1800">
              <a:solidFill>
                <a:schemeClr val="dk1"/>
              </a:solidFill>
              <a:latin typeface="Julius Sans One"/>
              <a:ea typeface="Julius Sans One"/>
              <a:cs typeface="Julius Sans One"/>
              <a:sym typeface="Julius Sans One"/>
            </a:endParaRPr>
          </a:p>
        </p:txBody>
      </p:sp>
      <p:sp>
        <p:nvSpPr>
          <p:cNvPr id="815" name="Google Shape;815;p95"/>
          <p:cNvSpPr txBox="1"/>
          <p:nvPr/>
        </p:nvSpPr>
        <p:spPr>
          <a:xfrm>
            <a:off x="1081950" y="2646976"/>
            <a:ext cx="12978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Mars is a very cold place</a:t>
            </a:r>
            <a:endParaRPr>
              <a:solidFill>
                <a:schemeClr val="dk1"/>
              </a:solidFill>
              <a:latin typeface="Didact Gothic"/>
              <a:ea typeface="Didact Gothic"/>
              <a:cs typeface="Didact Gothic"/>
              <a:sym typeface="Didact Gothic"/>
            </a:endParaRPr>
          </a:p>
          <a:p>
            <a:pPr indent="0" lvl="0" marL="0" rtl="0" algn="l">
              <a:spcBef>
                <a:spcPts val="0"/>
              </a:spcBef>
              <a:spcAft>
                <a:spcPts val="1600"/>
              </a:spcAft>
              <a:buNone/>
            </a:pPr>
            <a:r>
              <a:t/>
            </a:r>
            <a:endParaRPr>
              <a:solidFill>
                <a:schemeClr val="dk1"/>
              </a:solidFill>
              <a:latin typeface="Didact Gothic"/>
              <a:ea typeface="Didact Gothic"/>
              <a:cs typeface="Didact Gothic"/>
              <a:sym typeface="Didact Gothic"/>
            </a:endParaRPr>
          </a:p>
        </p:txBody>
      </p:sp>
      <p:sp>
        <p:nvSpPr>
          <p:cNvPr id="816" name="Google Shape;816;p95"/>
          <p:cNvSpPr txBox="1"/>
          <p:nvPr/>
        </p:nvSpPr>
        <p:spPr>
          <a:xfrm>
            <a:off x="1088428" y="3458339"/>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Market</a:t>
            </a:r>
            <a:endParaRPr b="1" sz="1800">
              <a:solidFill>
                <a:schemeClr val="dk1"/>
              </a:solidFill>
              <a:latin typeface="Julius Sans One"/>
              <a:ea typeface="Julius Sans One"/>
              <a:cs typeface="Julius Sans One"/>
              <a:sym typeface="Julius Sans One"/>
            </a:endParaRPr>
          </a:p>
        </p:txBody>
      </p:sp>
      <p:sp>
        <p:nvSpPr>
          <p:cNvPr id="817" name="Google Shape;817;p95"/>
          <p:cNvSpPr txBox="1"/>
          <p:nvPr/>
        </p:nvSpPr>
        <p:spPr>
          <a:xfrm>
            <a:off x="1081950" y="3792899"/>
            <a:ext cx="1297800" cy="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Jupiter is a gas giant </a:t>
            </a:r>
            <a:endParaRPr>
              <a:solidFill>
                <a:schemeClr val="dk1"/>
              </a:solidFill>
              <a:latin typeface="Didact Gothic"/>
              <a:ea typeface="Didact Gothic"/>
              <a:cs typeface="Didact Gothic"/>
              <a:sym typeface="Didact Gothic"/>
            </a:endParaRPr>
          </a:p>
        </p:txBody>
      </p:sp>
      <p:sp>
        <p:nvSpPr>
          <p:cNvPr id="818" name="Google Shape;818;p95"/>
          <p:cNvSpPr/>
          <p:nvPr/>
        </p:nvSpPr>
        <p:spPr>
          <a:xfrm flipH="1">
            <a:off x="884092" y="1345968"/>
            <a:ext cx="163200" cy="1632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sp>
        <p:nvSpPr>
          <p:cNvPr id="819" name="Google Shape;819;p95"/>
          <p:cNvSpPr/>
          <p:nvPr/>
        </p:nvSpPr>
        <p:spPr>
          <a:xfrm flipH="1">
            <a:off x="884092" y="2461557"/>
            <a:ext cx="163200" cy="1632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sp>
        <p:nvSpPr>
          <p:cNvPr id="820" name="Google Shape;820;p95"/>
          <p:cNvSpPr/>
          <p:nvPr/>
        </p:nvSpPr>
        <p:spPr>
          <a:xfrm flipH="1">
            <a:off x="884092" y="3603957"/>
            <a:ext cx="163200" cy="1632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sp>
        <p:nvSpPr>
          <p:cNvPr id="821" name="Google Shape;821;p95"/>
          <p:cNvSpPr txBox="1"/>
          <p:nvPr/>
        </p:nvSpPr>
        <p:spPr>
          <a:xfrm>
            <a:off x="3972975" y="3525000"/>
            <a:ext cx="6471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10%</a:t>
            </a:r>
            <a:endParaRPr b="1" sz="1800">
              <a:solidFill>
                <a:schemeClr val="dk1"/>
              </a:solidFill>
              <a:latin typeface="Julius Sans One"/>
              <a:ea typeface="Julius Sans One"/>
              <a:cs typeface="Julius Sans One"/>
              <a:sym typeface="Julius Sans One"/>
            </a:endParaRPr>
          </a:p>
        </p:txBody>
      </p:sp>
      <p:sp>
        <p:nvSpPr>
          <p:cNvPr id="822" name="Google Shape;822;p95"/>
          <p:cNvSpPr txBox="1"/>
          <p:nvPr/>
        </p:nvSpPr>
        <p:spPr>
          <a:xfrm>
            <a:off x="3119625" y="1619300"/>
            <a:ext cx="7614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85%</a:t>
            </a:r>
            <a:endParaRPr b="1" sz="1800">
              <a:solidFill>
                <a:schemeClr val="dk1"/>
              </a:solidFill>
              <a:latin typeface="Julius Sans One"/>
              <a:ea typeface="Julius Sans One"/>
              <a:cs typeface="Julius Sans One"/>
              <a:sym typeface="Julius Sans One"/>
            </a:endParaRPr>
          </a:p>
        </p:txBody>
      </p:sp>
      <p:sp>
        <p:nvSpPr>
          <p:cNvPr id="823" name="Google Shape;823;p95"/>
          <p:cNvSpPr txBox="1"/>
          <p:nvPr/>
        </p:nvSpPr>
        <p:spPr>
          <a:xfrm>
            <a:off x="4774975" y="1472075"/>
            <a:ext cx="6471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90%</a:t>
            </a:r>
            <a:endParaRPr b="1" sz="1800">
              <a:solidFill>
                <a:schemeClr val="dk1"/>
              </a:solidFill>
              <a:latin typeface="Julius Sans One"/>
              <a:ea typeface="Julius Sans One"/>
              <a:cs typeface="Julius Sans One"/>
              <a:sym typeface="Julius Sans One"/>
            </a:endParaRPr>
          </a:p>
        </p:txBody>
      </p:sp>
      <p:sp>
        <p:nvSpPr>
          <p:cNvPr id="824" name="Google Shape;824;p95"/>
          <p:cNvSpPr txBox="1"/>
          <p:nvPr/>
        </p:nvSpPr>
        <p:spPr>
          <a:xfrm>
            <a:off x="713225" y="4430050"/>
            <a:ext cx="7717500" cy="16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latin typeface="Didact Gothic"/>
                <a:ea typeface="Didact Gothic"/>
                <a:cs typeface="Didact Gothic"/>
                <a:sym typeface="Didact Gothic"/>
              </a:rPr>
              <a:t>Follow the link in the graph to modify its data and then paste the new one here. For more info, </a:t>
            </a:r>
            <a:r>
              <a:rPr b="1" lang="en" sz="1100">
                <a:solidFill>
                  <a:srgbClr val="191919"/>
                </a:solidFill>
                <a:uFill>
                  <a:noFill/>
                </a:uFill>
                <a:latin typeface="Didact Gothic"/>
                <a:ea typeface="Didact Gothic"/>
                <a:cs typeface="Didact Gothic"/>
                <a:sym typeface="Didact Gothic"/>
                <a:hlinkClick r:id="rId5">
                  <a:extLst>
                    <a:ext uri="{A12FA001-AC4F-418D-AE19-62706E023703}">
                      <ahyp:hlinkClr val="tx"/>
                    </a:ext>
                  </a:extLst>
                </a:hlinkClick>
              </a:rPr>
              <a:t>click here</a:t>
            </a:r>
            <a:endParaRPr sz="1100">
              <a:latin typeface="Didact Gothic"/>
              <a:ea typeface="Didact Gothic"/>
              <a:cs typeface="Didact Gothic"/>
              <a:sym typeface="Didact Gothic"/>
            </a:endParaRPr>
          </a:p>
        </p:txBody>
      </p:sp>
      <p:cxnSp>
        <p:nvCxnSpPr>
          <p:cNvPr id="825" name="Google Shape;825;p95"/>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sp>
        <p:nvSpPr>
          <p:cNvPr id="830" name="Google Shape;830;p96"/>
          <p:cNvSpPr txBox="1"/>
          <p:nvPr>
            <p:ph type="title"/>
          </p:nvPr>
        </p:nvSpPr>
        <p:spPr>
          <a:xfrm>
            <a:off x="892050" y="530725"/>
            <a:ext cx="7359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Trend</a:t>
            </a:r>
            <a:endParaRPr/>
          </a:p>
        </p:txBody>
      </p:sp>
      <p:sp>
        <p:nvSpPr>
          <p:cNvPr id="831" name="Google Shape;831;p96"/>
          <p:cNvSpPr txBox="1"/>
          <p:nvPr/>
        </p:nvSpPr>
        <p:spPr>
          <a:xfrm>
            <a:off x="713225" y="4277650"/>
            <a:ext cx="7717500" cy="16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Didact Gothic"/>
                <a:ea typeface="Didact Gothic"/>
                <a:cs typeface="Didact Gothic"/>
                <a:sym typeface="Didact Gothic"/>
              </a:rPr>
              <a:t>Follow the link in the graph to modify its data and then paste the new one here. For more info, </a:t>
            </a:r>
            <a:r>
              <a:rPr b="1" lang="en" sz="1100">
                <a:solidFill>
                  <a:schemeClr val="dk1"/>
                </a:solidFill>
                <a:uFill>
                  <a:noFill/>
                </a:uFill>
                <a:latin typeface="Didact Gothic"/>
                <a:ea typeface="Didact Gothic"/>
                <a:cs typeface="Didact Gothic"/>
                <a:sym typeface="Didact Gothic"/>
                <a:hlinkClick r:id="rId3">
                  <a:extLst>
                    <a:ext uri="{A12FA001-AC4F-418D-AE19-62706E023703}">
                      <ahyp:hlinkClr val="tx"/>
                    </a:ext>
                  </a:extLst>
                </a:hlinkClick>
              </a:rPr>
              <a:t>click here</a:t>
            </a:r>
            <a:endParaRPr sz="1100">
              <a:solidFill>
                <a:schemeClr val="dk1"/>
              </a:solidFill>
              <a:latin typeface="Didact Gothic"/>
              <a:ea typeface="Didact Gothic"/>
              <a:cs typeface="Didact Gothic"/>
              <a:sym typeface="Didact Gothic"/>
            </a:endParaRPr>
          </a:p>
        </p:txBody>
      </p:sp>
      <p:pic>
        <p:nvPicPr>
          <p:cNvPr id="832" name="Google Shape;832;p96" title="Gráfico">
            <a:hlinkClick r:id="rId4"/>
          </p:cNvPr>
          <p:cNvPicPr preferRelativeResize="0"/>
          <p:nvPr/>
        </p:nvPicPr>
        <p:blipFill>
          <a:blip r:embed="rId5">
            <a:alphaModFix/>
          </a:blip>
          <a:stretch>
            <a:fillRect/>
          </a:stretch>
        </p:blipFill>
        <p:spPr>
          <a:xfrm>
            <a:off x="713225" y="1878198"/>
            <a:ext cx="3291476" cy="2245851"/>
          </a:xfrm>
          <a:prstGeom prst="rect">
            <a:avLst/>
          </a:prstGeom>
          <a:noFill/>
          <a:ln>
            <a:noFill/>
          </a:ln>
        </p:spPr>
      </p:pic>
      <p:sp>
        <p:nvSpPr>
          <p:cNvPr id="833" name="Google Shape;833;p96"/>
          <p:cNvSpPr txBox="1"/>
          <p:nvPr/>
        </p:nvSpPr>
        <p:spPr>
          <a:xfrm>
            <a:off x="4776328" y="1878203"/>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Venus</a:t>
            </a:r>
            <a:endParaRPr b="1" sz="1800">
              <a:solidFill>
                <a:schemeClr val="dk1"/>
              </a:solidFill>
              <a:latin typeface="Julius Sans One"/>
              <a:ea typeface="Julius Sans One"/>
              <a:cs typeface="Julius Sans One"/>
              <a:sym typeface="Julius Sans One"/>
            </a:endParaRPr>
          </a:p>
        </p:txBody>
      </p:sp>
      <p:sp>
        <p:nvSpPr>
          <p:cNvPr id="834" name="Google Shape;834;p96"/>
          <p:cNvSpPr txBox="1"/>
          <p:nvPr/>
        </p:nvSpPr>
        <p:spPr>
          <a:xfrm>
            <a:off x="4769850" y="2215375"/>
            <a:ext cx="12978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Venus has a nice name</a:t>
            </a:r>
            <a:endParaRPr>
              <a:solidFill>
                <a:schemeClr val="dk1"/>
              </a:solidFill>
              <a:latin typeface="Didact Gothic"/>
              <a:ea typeface="Didact Gothic"/>
              <a:cs typeface="Didact Gothic"/>
              <a:sym typeface="Didact Gothic"/>
            </a:endParaRPr>
          </a:p>
        </p:txBody>
      </p:sp>
      <p:sp>
        <p:nvSpPr>
          <p:cNvPr id="835" name="Google Shape;835;p96"/>
          <p:cNvSpPr/>
          <p:nvPr/>
        </p:nvSpPr>
        <p:spPr>
          <a:xfrm flipH="1">
            <a:off x="4571992" y="2009243"/>
            <a:ext cx="163200" cy="1632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sp>
        <p:nvSpPr>
          <p:cNvPr id="836" name="Google Shape;836;p96"/>
          <p:cNvSpPr txBox="1"/>
          <p:nvPr/>
        </p:nvSpPr>
        <p:spPr>
          <a:xfrm>
            <a:off x="6823440" y="1878203"/>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Jupiter</a:t>
            </a:r>
            <a:endParaRPr b="1" sz="1800">
              <a:solidFill>
                <a:schemeClr val="dk1"/>
              </a:solidFill>
              <a:latin typeface="Julius Sans One"/>
              <a:ea typeface="Julius Sans One"/>
              <a:cs typeface="Julius Sans One"/>
              <a:sym typeface="Julius Sans One"/>
            </a:endParaRPr>
          </a:p>
        </p:txBody>
      </p:sp>
      <p:sp>
        <p:nvSpPr>
          <p:cNvPr id="837" name="Google Shape;837;p96"/>
          <p:cNvSpPr txBox="1"/>
          <p:nvPr/>
        </p:nvSpPr>
        <p:spPr>
          <a:xfrm>
            <a:off x="6910124" y="2215375"/>
            <a:ext cx="12978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Jupiter is a gas giant </a:t>
            </a:r>
            <a:endParaRPr>
              <a:solidFill>
                <a:schemeClr val="dk1"/>
              </a:solidFill>
              <a:latin typeface="Didact Gothic"/>
              <a:ea typeface="Didact Gothic"/>
              <a:cs typeface="Didact Gothic"/>
              <a:sym typeface="Didact Gothic"/>
            </a:endParaRPr>
          </a:p>
        </p:txBody>
      </p:sp>
      <p:sp>
        <p:nvSpPr>
          <p:cNvPr id="838" name="Google Shape;838;p96"/>
          <p:cNvSpPr/>
          <p:nvPr/>
        </p:nvSpPr>
        <p:spPr>
          <a:xfrm flipH="1">
            <a:off x="6619104" y="2009243"/>
            <a:ext cx="163200" cy="1632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sp>
        <p:nvSpPr>
          <p:cNvPr id="839" name="Google Shape;839;p96"/>
          <p:cNvSpPr txBox="1"/>
          <p:nvPr/>
        </p:nvSpPr>
        <p:spPr>
          <a:xfrm>
            <a:off x="4776328" y="3149815"/>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Mars</a:t>
            </a:r>
            <a:endParaRPr b="1" sz="1800">
              <a:solidFill>
                <a:schemeClr val="dk1"/>
              </a:solidFill>
              <a:latin typeface="Julius Sans One"/>
              <a:ea typeface="Julius Sans One"/>
              <a:cs typeface="Julius Sans One"/>
              <a:sym typeface="Julius Sans One"/>
            </a:endParaRPr>
          </a:p>
        </p:txBody>
      </p:sp>
      <p:sp>
        <p:nvSpPr>
          <p:cNvPr id="840" name="Google Shape;840;p96"/>
          <p:cNvSpPr txBox="1"/>
          <p:nvPr/>
        </p:nvSpPr>
        <p:spPr>
          <a:xfrm>
            <a:off x="4769850" y="3487000"/>
            <a:ext cx="12978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Mars is a very cold place</a:t>
            </a:r>
            <a:endParaRPr>
              <a:solidFill>
                <a:schemeClr val="dk1"/>
              </a:solidFill>
              <a:latin typeface="Didact Gothic"/>
              <a:ea typeface="Didact Gothic"/>
              <a:cs typeface="Didact Gothic"/>
              <a:sym typeface="Didact Gothic"/>
            </a:endParaRPr>
          </a:p>
        </p:txBody>
      </p:sp>
      <p:sp>
        <p:nvSpPr>
          <p:cNvPr id="841" name="Google Shape;841;p96"/>
          <p:cNvSpPr/>
          <p:nvPr/>
        </p:nvSpPr>
        <p:spPr>
          <a:xfrm flipH="1">
            <a:off x="4571992" y="3280855"/>
            <a:ext cx="163200" cy="1632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sp>
        <p:nvSpPr>
          <p:cNvPr id="842" name="Google Shape;842;p96"/>
          <p:cNvSpPr txBox="1"/>
          <p:nvPr/>
        </p:nvSpPr>
        <p:spPr>
          <a:xfrm>
            <a:off x="6823440" y="3149815"/>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Mercury</a:t>
            </a:r>
            <a:endParaRPr b="1" sz="1800">
              <a:solidFill>
                <a:schemeClr val="dk1"/>
              </a:solidFill>
              <a:latin typeface="Julius Sans One"/>
              <a:ea typeface="Julius Sans One"/>
              <a:cs typeface="Julius Sans One"/>
              <a:sym typeface="Julius Sans One"/>
            </a:endParaRPr>
          </a:p>
        </p:txBody>
      </p:sp>
      <p:sp>
        <p:nvSpPr>
          <p:cNvPr id="843" name="Google Shape;843;p96"/>
          <p:cNvSpPr txBox="1"/>
          <p:nvPr/>
        </p:nvSpPr>
        <p:spPr>
          <a:xfrm>
            <a:off x="6910125" y="3487000"/>
            <a:ext cx="1297800" cy="57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Mercury is a small planet</a:t>
            </a:r>
            <a:endParaRPr>
              <a:solidFill>
                <a:schemeClr val="dk1"/>
              </a:solidFill>
              <a:latin typeface="Didact Gothic"/>
              <a:ea typeface="Didact Gothic"/>
              <a:cs typeface="Didact Gothic"/>
              <a:sym typeface="Didact Gothic"/>
            </a:endParaRPr>
          </a:p>
        </p:txBody>
      </p:sp>
      <p:sp>
        <p:nvSpPr>
          <p:cNvPr id="844" name="Google Shape;844;p96"/>
          <p:cNvSpPr/>
          <p:nvPr/>
        </p:nvSpPr>
        <p:spPr>
          <a:xfrm flipH="1">
            <a:off x="6619104" y="3280855"/>
            <a:ext cx="163200" cy="1632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D262D"/>
                </a:solidFill>
              </a:rPr>
              <a:t> </a:t>
            </a:r>
            <a:endParaRPr>
              <a:solidFill>
                <a:srgbClr val="1D262D"/>
              </a:solidFill>
            </a:endParaRPr>
          </a:p>
        </p:txBody>
      </p:sp>
      <p:cxnSp>
        <p:nvCxnSpPr>
          <p:cNvPr id="845" name="Google Shape;845;p96"/>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849" name="Shape 849"/>
        <p:cNvGrpSpPr/>
        <p:nvPr/>
      </p:nvGrpSpPr>
      <p:grpSpPr>
        <a:xfrm>
          <a:off x="0" y="0"/>
          <a:ext cx="0" cy="0"/>
          <a:chOff x="0" y="0"/>
          <a:chExt cx="0" cy="0"/>
        </a:xfrm>
      </p:grpSpPr>
      <p:cxnSp>
        <p:nvCxnSpPr>
          <p:cNvPr id="850" name="Google Shape;850;p97"/>
          <p:cNvCxnSpPr/>
          <p:nvPr/>
        </p:nvCxnSpPr>
        <p:spPr>
          <a:xfrm>
            <a:off x="3169500" y="3153400"/>
            <a:ext cx="0" cy="1990200"/>
          </a:xfrm>
          <a:prstGeom prst="straightConnector1">
            <a:avLst/>
          </a:prstGeom>
          <a:noFill/>
          <a:ln cap="flat" cmpd="sng" w="19050">
            <a:solidFill>
              <a:schemeClr val="accent1"/>
            </a:solidFill>
            <a:prstDash val="solid"/>
            <a:round/>
            <a:headEnd len="med" w="med" type="none"/>
            <a:tailEnd len="med" w="med" type="none"/>
          </a:ln>
        </p:spPr>
      </p:cxnSp>
      <p:cxnSp>
        <p:nvCxnSpPr>
          <p:cNvPr id="851" name="Google Shape;851;p97"/>
          <p:cNvCxnSpPr/>
          <p:nvPr/>
        </p:nvCxnSpPr>
        <p:spPr>
          <a:xfrm>
            <a:off x="5974500" y="3153400"/>
            <a:ext cx="0" cy="1990200"/>
          </a:xfrm>
          <a:prstGeom prst="straightConnector1">
            <a:avLst/>
          </a:prstGeom>
          <a:noFill/>
          <a:ln cap="flat" cmpd="sng" w="19050">
            <a:solidFill>
              <a:schemeClr val="accent1"/>
            </a:solidFill>
            <a:prstDash val="solid"/>
            <a:round/>
            <a:headEnd len="med" w="med" type="none"/>
            <a:tailEnd len="med" w="med" type="none"/>
          </a:ln>
        </p:spPr>
      </p:cxnSp>
      <p:grpSp>
        <p:nvGrpSpPr>
          <p:cNvPr id="852" name="Google Shape;852;p97"/>
          <p:cNvGrpSpPr/>
          <p:nvPr/>
        </p:nvGrpSpPr>
        <p:grpSpPr>
          <a:xfrm>
            <a:off x="-77275" y="1490913"/>
            <a:ext cx="9318047" cy="1736726"/>
            <a:chOff x="-77275" y="1490913"/>
            <a:chExt cx="9318047" cy="1736726"/>
          </a:xfrm>
        </p:grpSpPr>
        <p:pic>
          <p:nvPicPr>
            <p:cNvPr id="853" name="Google Shape;853;p97"/>
            <p:cNvPicPr preferRelativeResize="0"/>
            <p:nvPr/>
          </p:nvPicPr>
          <p:blipFill rotWithShape="1">
            <a:blip r:embed="rId3">
              <a:alphaModFix/>
            </a:blip>
            <a:srcRect b="0" l="0" r="0" t="62768"/>
            <a:stretch/>
          </p:blipFill>
          <p:spPr>
            <a:xfrm>
              <a:off x="-77275" y="1490913"/>
              <a:ext cx="9318047" cy="1736726"/>
            </a:xfrm>
            <a:prstGeom prst="rect">
              <a:avLst/>
            </a:prstGeom>
            <a:noFill/>
            <a:ln>
              <a:noFill/>
            </a:ln>
          </p:spPr>
        </p:pic>
        <p:sp>
          <p:nvSpPr>
            <p:cNvPr id="854" name="Google Shape;854;p97"/>
            <p:cNvSpPr/>
            <p:nvPr/>
          </p:nvSpPr>
          <p:spPr>
            <a:xfrm>
              <a:off x="-77250" y="1490938"/>
              <a:ext cx="9318000" cy="1736700"/>
            </a:xfrm>
            <a:prstGeom prst="rect">
              <a:avLst/>
            </a:prstGeom>
            <a:solidFill>
              <a:schemeClr val="lt1">
                <a:alpha val="23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 name="Google Shape;855;p97"/>
          <p:cNvSpPr txBox="1"/>
          <p:nvPr>
            <p:ph idx="4" type="title"/>
          </p:nvPr>
        </p:nvSpPr>
        <p:spPr>
          <a:xfrm>
            <a:off x="3752400" y="3553059"/>
            <a:ext cx="1658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Results</a:t>
            </a:r>
            <a:endParaRPr/>
          </a:p>
        </p:txBody>
      </p:sp>
      <p:sp>
        <p:nvSpPr>
          <p:cNvPr id="856" name="Google Shape;856;p97"/>
          <p:cNvSpPr txBox="1"/>
          <p:nvPr>
            <p:ph type="title"/>
          </p:nvPr>
        </p:nvSpPr>
        <p:spPr>
          <a:xfrm>
            <a:off x="956375" y="3553059"/>
            <a:ext cx="1658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Challenge</a:t>
            </a:r>
            <a:endParaRPr/>
          </a:p>
        </p:txBody>
      </p:sp>
      <p:sp>
        <p:nvSpPr>
          <p:cNvPr id="857" name="Google Shape;857;p97"/>
          <p:cNvSpPr txBox="1"/>
          <p:nvPr>
            <p:ph idx="1" type="subTitle"/>
          </p:nvPr>
        </p:nvSpPr>
        <p:spPr>
          <a:xfrm>
            <a:off x="713225" y="3828005"/>
            <a:ext cx="2145000" cy="73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It’s full of iron oxide dust</a:t>
            </a:r>
            <a:endParaRPr/>
          </a:p>
        </p:txBody>
      </p:sp>
      <p:sp>
        <p:nvSpPr>
          <p:cNvPr id="858" name="Google Shape;858;p97"/>
          <p:cNvSpPr txBox="1"/>
          <p:nvPr>
            <p:ph idx="2" type="title"/>
          </p:nvPr>
        </p:nvSpPr>
        <p:spPr>
          <a:xfrm>
            <a:off x="6528925" y="3553059"/>
            <a:ext cx="1658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859" name="Google Shape;859;p97"/>
          <p:cNvSpPr txBox="1"/>
          <p:nvPr>
            <p:ph idx="3" type="subTitle"/>
          </p:nvPr>
        </p:nvSpPr>
        <p:spPr>
          <a:xfrm>
            <a:off x="6305275" y="3828005"/>
            <a:ext cx="2145000" cy="73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a:t>
            </a:r>
            <a:endParaRPr/>
          </a:p>
        </p:txBody>
      </p:sp>
      <p:sp>
        <p:nvSpPr>
          <p:cNvPr id="860" name="Google Shape;860;p97"/>
          <p:cNvSpPr txBox="1"/>
          <p:nvPr>
            <p:ph idx="5" type="subTitle"/>
          </p:nvPr>
        </p:nvSpPr>
        <p:spPr>
          <a:xfrm>
            <a:off x="3509250" y="3828005"/>
            <a:ext cx="2145000" cy="73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861" name="Google Shape;861;p97"/>
          <p:cNvSpPr txBox="1"/>
          <p:nvPr>
            <p:ph idx="6" type="title"/>
          </p:nvPr>
        </p:nvSpPr>
        <p:spPr>
          <a:xfrm>
            <a:off x="1687950" y="530725"/>
            <a:ext cx="57681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study</a:t>
            </a:r>
            <a:endParaRPr/>
          </a:p>
        </p:txBody>
      </p:sp>
      <p:cxnSp>
        <p:nvCxnSpPr>
          <p:cNvPr id="862" name="Google Shape;862;p97"/>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3" presetSubtype="16">
                                  <p:stCondLst>
                                    <p:cond delay="0"/>
                                  </p:stCondLst>
                                  <p:childTnLst>
                                    <p:set>
                                      <p:cBhvr>
                                        <p:cTn dur="1" fill="hold">
                                          <p:stCondLst>
                                            <p:cond delay="0"/>
                                          </p:stCondLst>
                                        </p:cTn>
                                        <p:tgtEl>
                                          <p:spTgt spid="852"/>
                                        </p:tgtEl>
                                        <p:attrNameLst>
                                          <p:attrName>style.visibility</p:attrName>
                                        </p:attrNameLst>
                                      </p:cBhvr>
                                      <p:to>
                                        <p:strVal val="visible"/>
                                      </p:to>
                                    </p:set>
                                    <p:anim calcmode="lin" valueType="num">
                                      <p:cBhvr additive="base">
                                        <p:cTn dur="1000"/>
                                        <p:tgtEl>
                                          <p:spTgt spid="852"/>
                                        </p:tgtEl>
                                        <p:attrNameLst>
                                          <p:attrName>ppt_w</p:attrName>
                                        </p:attrNameLst>
                                      </p:cBhvr>
                                      <p:tavLst>
                                        <p:tav fmla="" tm="0">
                                          <p:val>
                                            <p:strVal val="0"/>
                                          </p:val>
                                        </p:tav>
                                        <p:tav fmla="" tm="100000">
                                          <p:val>
                                            <p:strVal val="#ppt_w"/>
                                          </p:val>
                                        </p:tav>
                                      </p:tavLst>
                                    </p:anim>
                                    <p:anim calcmode="lin" valueType="num">
                                      <p:cBhvr additive="base">
                                        <p:cTn dur="1000"/>
                                        <p:tgtEl>
                                          <p:spTgt spid="852"/>
                                        </p:tgtEl>
                                        <p:attrNameLst>
                                          <p:attrName>ppt_h</p:attrName>
                                        </p:attrNameLst>
                                      </p:cBhvr>
                                      <p:tavLst>
                                        <p:tav fmla="" tm="0">
                                          <p:val>
                                            <p:strVal val="0"/>
                                          </p:val>
                                        </p:tav>
                                        <p:tav fmla="" tm="100000">
                                          <p:val>
                                            <p:strVal val="#ppt_h"/>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56"/>
                                        </p:tgtEl>
                                        <p:attrNameLst>
                                          <p:attrName>style.visibility</p:attrName>
                                        </p:attrNameLst>
                                      </p:cBhvr>
                                      <p:to>
                                        <p:strVal val="visible"/>
                                      </p:to>
                                    </p:set>
                                    <p:animEffect filter="fade" transition="in">
                                      <p:cBhvr>
                                        <p:cTn dur="1000"/>
                                        <p:tgtEl>
                                          <p:spTgt spid="856"/>
                                        </p:tgtEl>
                                      </p:cBhvr>
                                    </p:animEffect>
                                  </p:childTnLst>
                                </p:cTn>
                              </p:par>
                              <p:par>
                                <p:cTn fill="hold" nodeType="withEffect" presetClass="entr" presetID="10" presetSubtype="0">
                                  <p:stCondLst>
                                    <p:cond delay="0"/>
                                  </p:stCondLst>
                                  <p:childTnLst>
                                    <p:set>
                                      <p:cBhvr>
                                        <p:cTn dur="1" fill="hold">
                                          <p:stCondLst>
                                            <p:cond delay="0"/>
                                          </p:stCondLst>
                                        </p:cTn>
                                        <p:tgtEl>
                                          <p:spTgt spid="857"/>
                                        </p:tgtEl>
                                        <p:attrNameLst>
                                          <p:attrName>style.visibility</p:attrName>
                                        </p:attrNameLst>
                                      </p:cBhvr>
                                      <p:to>
                                        <p:strVal val="visible"/>
                                      </p:to>
                                    </p:set>
                                    <p:animEffect filter="fade" transition="in">
                                      <p:cBhvr>
                                        <p:cTn dur="1000"/>
                                        <p:tgtEl>
                                          <p:spTgt spid="857"/>
                                        </p:tgtEl>
                                      </p:cBhvr>
                                    </p:animEffect>
                                  </p:childTnLst>
                                </p:cTn>
                              </p:par>
                              <p:par>
                                <p:cTn fill="hold" nodeType="withEffect" presetClass="entr" presetID="10" presetSubtype="0">
                                  <p:stCondLst>
                                    <p:cond delay="0"/>
                                  </p:stCondLst>
                                  <p:childTnLst>
                                    <p:set>
                                      <p:cBhvr>
                                        <p:cTn dur="1" fill="hold">
                                          <p:stCondLst>
                                            <p:cond delay="0"/>
                                          </p:stCondLst>
                                        </p:cTn>
                                        <p:tgtEl>
                                          <p:spTgt spid="855"/>
                                        </p:tgtEl>
                                        <p:attrNameLst>
                                          <p:attrName>style.visibility</p:attrName>
                                        </p:attrNameLst>
                                      </p:cBhvr>
                                      <p:to>
                                        <p:strVal val="visible"/>
                                      </p:to>
                                    </p:set>
                                    <p:animEffect filter="fade" transition="in">
                                      <p:cBhvr>
                                        <p:cTn dur="1000"/>
                                        <p:tgtEl>
                                          <p:spTgt spid="855"/>
                                        </p:tgtEl>
                                      </p:cBhvr>
                                    </p:animEffect>
                                  </p:childTnLst>
                                </p:cTn>
                              </p:par>
                              <p:par>
                                <p:cTn fill="hold" nodeType="withEffect" presetClass="entr" presetID="10" presetSubtype="0">
                                  <p:stCondLst>
                                    <p:cond delay="0"/>
                                  </p:stCondLst>
                                  <p:childTnLst>
                                    <p:set>
                                      <p:cBhvr>
                                        <p:cTn dur="1" fill="hold">
                                          <p:stCondLst>
                                            <p:cond delay="0"/>
                                          </p:stCondLst>
                                        </p:cTn>
                                        <p:tgtEl>
                                          <p:spTgt spid="860"/>
                                        </p:tgtEl>
                                        <p:attrNameLst>
                                          <p:attrName>style.visibility</p:attrName>
                                        </p:attrNameLst>
                                      </p:cBhvr>
                                      <p:to>
                                        <p:strVal val="visible"/>
                                      </p:to>
                                    </p:set>
                                    <p:animEffect filter="fade" transition="in">
                                      <p:cBhvr>
                                        <p:cTn dur="1000"/>
                                        <p:tgtEl>
                                          <p:spTgt spid="860"/>
                                        </p:tgtEl>
                                      </p:cBhvr>
                                    </p:animEffect>
                                  </p:childTnLst>
                                </p:cTn>
                              </p:par>
                              <p:par>
                                <p:cTn fill="hold" nodeType="withEffect" presetClass="entr" presetID="10" presetSubtype="0">
                                  <p:stCondLst>
                                    <p:cond delay="0"/>
                                  </p:stCondLst>
                                  <p:childTnLst>
                                    <p:set>
                                      <p:cBhvr>
                                        <p:cTn dur="1" fill="hold">
                                          <p:stCondLst>
                                            <p:cond delay="0"/>
                                          </p:stCondLst>
                                        </p:cTn>
                                        <p:tgtEl>
                                          <p:spTgt spid="858"/>
                                        </p:tgtEl>
                                        <p:attrNameLst>
                                          <p:attrName>style.visibility</p:attrName>
                                        </p:attrNameLst>
                                      </p:cBhvr>
                                      <p:to>
                                        <p:strVal val="visible"/>
                                      </p:to>
                                    </p:set>
                                    <p:animEffect filter="fade" transition="in">
                                      <p:cBhvr>
                                        <p:cTn dur="1000"/>
                                        <p:tgtEl>
                                          <p:spTgt spid="858"/>
                                        </p:tgtEl>
                                      </p:cBhvr>
                                    </p:animEffect>
                                  </p:childTnLst>
                                </p:cTn>
                              </p:par>
                              <p:par>
                                <p:cTn fill="hold" nodeType="withEffect" presetClass="entr" presetID="10" presetSubtype="0">
                                  <p:stCondLst>
                                    <p:cond delay="0"/>
                                  </p:stCondLst>
                                  <p:childTnLst>
                                    <p:set>
                                      <p:cBhvr>
                                        <p:cTn dur="1" fill="hold">
                                          <p:stCondLst>
                                            <p:cond delay="0"/>
                                          </p:stCondLst>
                                        </p:cTn>
                                        <p:tgtEl>
                                          <p:spTgt spid="859"/>
                                        </p:tgtEl>
                                        <p:attrNameLst>
                                          <p:attrName>style.visibility</p:attrName>
                                        </p:attrNameLst>
                                      </p:cBhvr>
                                      <p:to>
                                        <p:strVal val="visible"/>
                                      </p:to>
                                    </p:set>
                                    <p:animEffect filter="fade" transition="in">
                                      <p:cBhvr>
                                        <p:cTn dur="1000"/>
                                        <p:tgtEl>
                                          <p:spTgt spid="85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98"/>
          <p:cNvSpPr txBox="1"/>
          <p:nvPr>
            <p:ph type="title"/>
          </p:nvPr>
        </p:nvSpPr>
        <p:spPr>
          <a:xfrm>
            <a:off x="2056190" y="2074300"/>
            <a:ext cx="22272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PROBLEM</a:t>
            </a:r>
            <a:endParaRPr/>
          </a:p>
        </p:txBody>
      </p:sp>
      <p:sp>
        <p:nvSpPr>
          <p:cNvPr id="868" name="Google Shape;868;p98"/>
          <p:cNvSpPr txBox="1"/>
          <p:nvPr>
            <p:ph idx="1" type="subTitle"/>
          </p:nvPr>
        </p:nvSpPr>
        <p:spPr>
          <a:xfrm>
            <a:off x="2056192" y="2332425"/>
            <a:ext cx="22272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very cold place</a:t>
            </a:r>
            <a:endParaRPr/>
          </a:p>
        </p:txBody>
      </p:sp>
      <p:sp>
        <p:nvSpPr>
          <p:cNvPr id="869" name="Google Shape;869;p98"/>
          <p:cNvSpPr txBox="1"/>
          <p:nvPr>
            <p:ph idx="3" type="subTitle"/>
          </p:nvPr>
        </p:nvSpPr>
        <p:spPr>
          <a:xfrm>
            <a:off x="2056192" y="3661050"/>
            <a:ext cx="22272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a:t>
            </a:r>
            <a:endParaRPr/>
          </a:p>
        </p:txBody>
      </p:sp>
      <p:sp>
        <p:nvSpPr>
          <p:cNvPr id="870" name="Google Shape;870;p98"/>
          <p:cNvSpPr txBox="1"/>
          <p:nvPr>
            <p:ph idx="2" type="title"/>
          </p:nvPr>
        </p:nvSpPr>
        <p:spPr>
          <a:xfrm>
            <a:off x="2056190" y="3402924"/>
            <a:ext cx="22272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CHALLENGE</a:t>
            </a:r>
            <a:endParaRPr/>
          </a:p>
        </p:txBody>
      </p:sp>
      <p:sp>
        <p:nvSpPr>
          <p:cNvPr id="871" name="Google Shape;871;p98"/>
          <p:cNvSpPr txBox="1"/>
          <p:nvPr>
            <p:ph idx="4" type="title"/>
          </p:nvPr>
        </p:nvSpPr>
        <p:spPr>
          <a:xfrm>
            <a:off x="5444664" y="2074300"/>
            <a:ext cx="22272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872" name="Google Shape;872;p98"/>
          <p:cNvSpPr txBox="1"/>
          <p:nvPr>
            <p:ph idx="5" type="subTitle"/>
          </p:nvPr>
        </p:nvSpPr>
        <p:spPr>
          <a:xfrm>
            <a:off x="5444664" y="2332425"/>
            <a:ext cx="22272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873" name="Google Shape;873;p98"/>
          <p:cNvSpPr txBox="1"/>
          <p:nvPr>
            <p:ph idx="6" type="title"/>
          </p:nvPr>
        </p:nvSpPr>
        <p:spPr>
          <a:xfrm>
            <a:off x="5444664" y="3402925"/>
            <a:ext cx="2227200" cy="32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SOLUTION</a:t>
            </a:r>
            <a:endParaRPr/>
          </a:p>
        </p:txBody>
      </p:sp>
      <p:sp>
        <p:nvSpPr>
          <p:cNvPr id="874" name="Google Shape;874;p98"/>
          <p:cNvSpPr txBox="1"/>
          <p:nvPr>
            <p:ph idx="7" type="subTitle"/>
          </p:nvPr>
        </p:nvSpPr>
        <p:spPr>
          <a:xfrm>
            <a:off x="5444664" y="3661050"/>
            <a:ext cx="2227200" cy="5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t>
            </a:r>
            <a:endParaRPr/>
          </a:p>
        </p:txBody>
      </p:sp>
      <p:cxnSp>
        <p:nvCxnSpPr>
          <p:cNvPr id="875" name="Google Shape;875;p98"/>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876" name="Google Shape;876;p98"/>
          <p:cNvGrpSpPr/>
          <p:nvPr/>
        </p:nvGrpSpPr>
        <p:grpSpPr>
          <a:xfrm>
            <a:off x="4965738" y="3338643"/>
            <a:ext cx="395782" cy="392806"/>
            <a:chOff x="6650375" y="1330025"/>
            <a:chExt cx="555250" cy="551075"/>
          </a:xfrm>
        </p:grpSpPr>
        <p:sp>
          <p:nvSpPr>
            <p:cNvPr id="877" name="Google Shape;877;p98"/>
            <p:cNvSpPr/>
            <p:nvPr/>
          </p:nvSpPr>
          <p:spPr>
            <a:xfrm>
              <a:off x="6808550" y="1365275"/>
              <a:ext cx="189275" cy="167250"/>
            </a:xfrm>
            <a:custGeom>
              <a:rect b="b" l="l" r="r" t="t"/>
              <a:pathLst>
                <a:path extrusionOk="0" h="6690" w="7571">
                  <a:moveTo>
                    <a:pt x="3785" y="0"/>
                  </a:moveTo>
                  <a:cubicBezTo>
                    <a:pt x="1707" y="0"/>
                    <a:pt x="0" y="1707"/>
                    <a:pt x="0" y="3785"/>
                  </a:cubicBezTo>
                  <a:cubicBezTo>
                    <a:pt x="0" y="4861"/>
                    <a:pt x="464" y="5882"/>
                    <a:pt x="1262" y="6606"/>
                  </a:cubicBezTo>
                  <a:cubicBezTo>
                    <a:pt x="1325" y="6664"/>
                    <a:pt x="1394" y="6689"/>
                    <a:pt x="1461" y="6689"/>
                  </a:cubicBezTo>
                  <a:cubicBezTo>
                    <a:pt x="1713" y="6689"/>
                    <a:pt x="1937" y="6343"/>
                    <a:pt x="1689" y="6123"/>
                  </a:cubicBezTo>
                  <a:cubicBezTo>
                    <a:pt x="1021" y="5529"/>
                    <a:pt x="650" y="4676"/>
                    <a:pt x="650" y="3785"/>
                  </a:cubicBezTo>
                  <a:cubicBezTo>
                    <a:pt x="650" y="2060"/>
                    <a:pt x="2060" y="650"/>
                    <a:pt x="3785" y="650"/>
                  </a:cubicBezTo>
                  <a:cubicBezTo>
                    <a:pt x="5529" y="650"/>
                    <a:pt x="6939" y="2060"/>
                    <a:pt x="6939" y="3785"/>
                  </a:cubicBezTo>
                  <a:cubicBezTo>
                    <a:pt x="6939" y="4676"/>
                    <a:pt x="6550" y="5511"/>
                    <a:pt x="5900" y="6123"/>
                  </a:cubicBezTo>
                  <a:cubicBezTo>
                    <a:pt x="5668" y="6341"/>
                    <a:pt x="5879" y="6673"/>
                    <a:pt x="6133" y="6673"/>
                  </a:cubicBezTo>
                  <a:cubicBezTo>
                    <a:pt x="6204" y="6673"/>
                    <a:pt x="6277" y="6647"/>
                    <a:pt x="6346" y="6587"/>
                  </a:cubicBezTo>
                  <a:cubicBezTo>
                    <a:pt x="7125" y="5882"/>
                    <a:pt x="7570" y="4861"/>
                    <a:pt x="7570" y="3785"/>
                  </a:cubicBezTo>
                  <a:cubicBezTo>
                    <a:pt x="7570" y="1707"/>
                    <a:pt x="5882" y="0"/>
                    <a:pt x="37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98"/>
            <p:cNvSpPr/>
            <p:nvPr/>
          </p:nvSpPr>
          <p:spPr>
            <a:xfrm>
              <a:off x="6650375" y="1330025"/>
              <a:ext cx="555250" cy="551075"/>
            </a:xfrm>
            <a:custGeom>
              <a:rect b="b" l="l" r="r" t="t"/>
              <a:pathLst>
                <a:path extrusionOk="0" h="22043" w="22210">
                  <a:moveTo>
                    <a:pt x="20632" y="4360"/>
                  </a:moveTo>
                  <a:cubicBezTo>
                    <a:pt x="20855" y="4379"/>
                    <a:pt x="21059" y="4490"/>
                    <a:pt x="21208" y="4657"/>
                  </a:cubicBezTo>
                  <a:cubicBezTo>
                    <a:pt x="21504" y="5010"/>
                    <a:pt x="21467" y="5529"/>
                    <a:pt x="21115" y="5826"/>
                  </a:cubicBezTo>
                  <a:cubicBezTo>
                    <a:pt x="20965" y="5960"/>
                    <a:pt x="20785" y="6033"/>
                    <a:pt x="20588" y="6033"/>
                  </a:cubicBezTo>
                  <a:cubicBezTo>
                    <a:pt x="20566" y="6033"/>
                    <a:pt x="20544" y="6032"/>
                    <a:pt x="20521" y="6030"/>
                  </a:cubicBezTo>
                  <a:cubicBezTo>
                    <a:pt x="20298" y="6012"/>
                    <a:pt x="20094" y="5919"/>
                    <a:pt x="19946" y="5752"/>
                  </a:cubicBezTo>
                  <a:cubicBezTo>
                    <a:pt x="19649" y="5399"/>
                    <a:pt x="19686" y="4880"/>
                    <a:pt x="20039" y="4565"/>
                  </a:cubicBezTo>
                  <a:cubicBezTo>
                    <a:pt x="20206" y="4416"/>
                    <a:pt x="20410" y="4360"/>
                    <a:pt x="20632" y="4360"/>
                  </a:cubicBezTo>
                  <a:close/>
                  <a:moveTo>
                    <a:pt x="10112" y="650"/>
                  </a:moveTo>
                  <a:cubicBezTo>
                    <a:pt x="12617" y="650"/>
                    <a:pt x="14658" y="2691"/>
                    <a:pt x="14658" y="5195"/>
                  </a:cubicBezTo>
                  <a:cubicBezTo>
                    <a:pt x="14658" y="7069"/>
                    <a:pt x="13471" y="8795"/>
                    <a:pt x="11726" y="9463"/>
                  </a:cubicBezTo>
                  <a:lnTo>
                    <a:pt x="11726" y="6698"/>
                  </a:lnTo>
                  <a:cubicBezTo>
                    <a:pt x="11726" y="5863"/>
                    <a:pt x="11021" y="5140"/>
                    <a:pt x="10187" y="5140"/>
                  </a:cubicBezTo>
                  <a:cubicBezTo>
                    <a:pt x="9333" y="5140"/>
                    <a:pt x="8647" y="5863"/>
                    <a:pt x="8647" y="6698"/>
                  </a:cubicBezTo>
                  <a:lnTo>
                    <a:pt x="8647" y="9500"/>
                  </a:lnTo>
                  <a:cubicBezTo>
                    <a:pt x="6828" y="8888"/>
                    <a:pt x="5567" y="7144"/>
                    <a:pt x="5567" y="5195"/>
                  </a:cubicBezTo>
                  <a:cubicBezTo>
                    <a:pt x="5567" y="2691"/>
                    <a:pt x="7608" y="650"/>
                    <a:pt x="10112" y="650"/>
                  </a:cubicBezTo>
                  <a:close/>
                  <a:moveTo>
                    <a:pt x="2171" y="11763"/>
                  </a:moveTo>
                  <a:cubicBezTo>
                    <a:pt x="3006" y="11763"/>
                    <a:pt x="3693" y="12450"/>
                    <a:pt x="3693" y="13285"/>
                  </a:cubicBezTo>
                  <a:cubicBezTo>
                    <a:pt x="3693" y="14120"/>
                    <a:pt x="3006" y="14806"/>
                    <a:pt x="2171" y="14806"/>
                  </a:cubicBezTo>
                  <a:cubicBezTo>
                    <a:pt x="1336" y="14806"/>
                    <a:pt x="650" y="14120"/>
                    <a:pt x="650" y="13285"/>
                  </a:cubicBezTo>
                  <a:cubicBezTo>
                    <a:pt x="650" y="12450"/>
                    <a:pt x="1336" y="11763"/>
                    <a:pt x="2171" y="11763"/>
                  </a:cubicBezTo>
                  <a:close/>
                  <a:moveTo>
                    <a:pt x="10112" y="0"/>
                  </a:moveTo>
                  <a:cubicBezTo>
                    <a:pt x="7255" y="0"/>
                    <a:pt x="4936" y="2338"/>
                    <a:pt x="4936" y="5195"/>
                  </a:cubicBezTo>
                  <a:cubicBezTo>
                    <a:pt x="4936" y="6531"/>
                    <a:pt x="5437" y="7756"/>
                    <a:pt x="6290" y="8702"/>
                  </a:cubicBezTo>
                  <a:lnTo>
                    <a:pt x="3451" y="11541"/>
                  </a:lnTo>
                  <a:cubicBezTo>
                    <a:pt x="3099" y="11281"/>
                    <a:pt x="2654" y="11114"/>
                    <a:pt x="2171" y="11114"/>
                  </a:cubicBezTo>
                  <a:cubicBezTo>
                    <a:pt x="984" y="11114"/>
                    <a:pt x="0" y="12079"/>
                    <a:pt x="0" y="13285"/>
                  </a:cubicBezTo>
                  <a:cubicBezTo>
                    <a:pt x="0" y="14472"/>
                    <a:pt x="984" y="15456"/>
                    <a:pt x="2171" y="15456"/>
                  </a:cubicBezTo>
                  <a:cubicBezTo>
                    <a:pt x="3359" y="15456"/>
                    <a:pt x="4342" y="14472"/>
                    <a:pt x="4342" y="13285"/>
                  </a:cubicBezTo>
                  <a:cubicBezTo>
                    <a:pt x="4342" y="12802"/>
                    <a:pt x="4175" y="12357"/>
                    <a:pt x="3915" y="11986"/>
                  </a:cubicBezTo>
                  <a:lnTo>
                    <a:pt x="6754" y="9147"/>
                  </a:lnTo>
                  <a:cubicBezTo>
                    <a:pt x="7292" y="9611"/>
                    <a:pt x="7941" y="9964"/>
                    <a:pt x="8647" y="10186"/>
                  </a:cubicBezTo>
                  <a:lnTo>
                    <a:pt x="8647" y="15715"/>
                  </a:lnTo>
                  <a:cubicBezTo>
                    <a:pt x="8480" y="15641"/>
                    <a:pt x="8294" y="15623"/>
                    <a:pt x="8108" y="15623"/>
                  </a:cubicBezTo>
                  <a:cubicBezTo>
                    <a:pt x="7700" y="15623"/>
                    <a:pt x="7311" y="15771"/>
                    <a:pt x="7032" y="16068"/>
                  </a:cubicBezTo>
                  <a:cubicBezTo>
                    <a:pt x="6754" y="16328"/>
                    <a:pt x="6606" y="16680"/>
                    <a:pt x="6568" y="17088"/>
                  </a:cubicBezTo>
                  <a:cubicBezTo>
                    <a:pt x="6383" y="19408"/>
                    <a:pt x="8387" y="21059"/>
                    <a:pt x="9259" y="21671"/>
                  </a:cubicBezTo>
                  <a:cubicBezTo>
                    <a:pt x="9574" y="21894"/>
                    <a:pt x="9908" y="22024"/>
                    <a:pt x="10205" y="22024"/>
                  </a:cubicBezTo>
                  <a:lnTo>
                    <a:pt x="14472" y="22024"/>
                  </a:lnTo>
                  <a:cubicBezTo>
                    <a:pt x="14881" y="22024"/>
                    <a:pt x="14881" y="21374"/>
                    <a:pt x="14472" y="21374"/>
                  </a:cubicBezTo>
                  <a:lnTo>
                    <a:pt x="10205" y="21374"/>
                  </a:lnTo>
                  <a:cubicBezTo>
                    <a:pt x="10038" y="21374"/>
                    <a:pt x="9834" y="21300"/>
                    <a:pt x="9611" y="21133"/>
                  </a:cubicBezTo>
                  <a:cubicBezTo>
                    <a:pt x="8851" y="20595"/>
                    <a:pt x="7051" y="19129"/>
                    <a:pt x="7218" y="17144"/>
                  </a:cubicBezTo>
                  <a:cubicBezTo>
                    <a:pt x="7236" y="16884"/>
                    <a:pt x="7329" y="16680"/>
                    <a:pt x="7478" y="16513"/>
                  </a:cubicBezTo>
                  <a:cubicBezTo>
                    <a:pt x="7645" y="16346"/>
                    <a:pt x="7867" y="16254"/>
                    <a:pt x="8090" y="16254"/>
                  </a:cubicBezTo>
                  <a:cubicBezTo>
                    <a:pt x="8331" y="16254"/>
                    <a:pt x="8554" y="16346"/>
                    <a:pt x="8721" y="16513"/>
                  </a:cubicBezTo>
                  <a:cubicBezTo>
                    <a:pt x="8776" y="16587"/>
                    <a:pt x="8869" y="16625"/>
                    <a:pt x="8962" y="16625"/>
                  </a:cubicBezTo>
                  <a:cubicBezTo>
                    <a:pt x="9147" y="16625"/>
                    <a:pt x="9277" y="16476"/>
                    <a:pt x="9277" y="16309"/>
                  </a:cubicBezTo>
                  <a:lnTo>
                    <a:pt x="9277" y="6698"/>
                  </a:lnTo>
                  <a:cubicBezTo>
                    <a:pt x="9277" y="6114"/>
                    <a:pt x="9727" y="5822"/>
                    <a:pt x="10177" y="5822"/>
                  </a:cubicBezTo>
                  <a:cubicBezTo>
                    <a:pt x="10627" y="5822"/>
                    <a:pt x="11077" y="6114"/>
                    <a:pt x="11077" y="6698"/>
                  </a:cubicBezTo>
                  <a:lnTo>
                    <a:pt x="11077" y="14843"/>
                  </a:lnTo>
                  <a:cubicBezTo>
                    <a:pt x="11077" y="15010"/>
                    <a:pt x="11226" y="15159"/>
                    <a:pt x="11393" y="15159"/>
                  </a:cubicBezTo>
                  <a:cubicBezTo>
                    <a:pt x="11578" y="15159"/>
                    <a:pt x="11726" y="15010"/>
                    <a:pt x="11726" y="14843"/>
                  </a:cubicBezTo>
                  <a:lnTo>
                    <a:pt x="11726" y="12691"/>
                  </a:lnTo>
                  <a:cubicBezTo>
                    <a:pt x="11726" y="12060"/>
                    <a:pt x="12153" y="11634"/>
                    <a:pt x="12654" y="11634"/>
                  </a:cubicBezTo>
                  <a:cubicBezTo>
                    <a:pt x="13137" y="11634"/>
                    <a:pt x="13545" y="12042"/>
                    <a:pt x="13545" y="12543"/>
                  </a:cubicBezTo>
                  <a:lnTo>
                    <a:pt x="13545" y="14843"/>
                  </a:lnTo>
                  <a:cubicBezTo>
                    <a:pt x="13545" y="15010"/>
                    <a:pt x="13675" y="15159"/>
                    <a:pt x="13860" y="15159"/>
                  </a:cubicBezTo>
                  <a:cubicBezTo>
                    <a:pt x="14046" y="15159"/>
                    <a:pt x="14176" y="15010"/>
                    <a:pt x="14176" y="14843"/>
                  </a:cubicBezTo>
                  <a:lnTo>
                    <a:pt x="14176" y="12654"/>
                  </a:lnTo>
                  <a:cubicBezTo>
                    <a:pt x="14176" y="12097"/>
                    <a:pt x="14602" y="11634"/>
                    <a:pt x="15103" y="11634"/>
                  </a:cubicBezTo>
                  <a:cubicBezTo>
                    <a:pt x="15678" y="11634"/>
                    <a:pt x="15994" y="12153"/>
                    <a:pt x="15994" y="12635"/>
                  </a:cubicBezTo>
                  <a:lnTo>
                    <a:pt x="15994" y="14843"/>
                  </a:lnTo>
                  <a:cubicBezTo>
                    <a:pt x="15994" y="15010"/>
                    <a:pt x="16142" y="15159"/>
                    <a:pt x="16328" y="15159"/>
                  </a:cubicBezTo>
                  <a:cubicBezTo>
                    <a:pt x="16495" y="15159"/>
                    <a:pt x="16643" y="15010"/>
                    <a:pt x="16643" y="14843"/>
                  </a:cubicBezTo>
                  <a:lnTo>
                    <a:pt x="16643" y="12598"/>
                  </a:lnTo>
                  <a:cubicBezTo>
                    <a:pt x="16643" y="12097"/>
                    <a:pt x="17051" y="11634"/>
                    <a:pt x="17552" y="11634"/>
                  </a:cubicBezTo>
                  <a:cubicBezTo>
                    <a:pt x="17794" y="11634"/>
                    <a:pt x="18016" y="11726"/>
                    <a:pt x="18183" y="11893"/>
                  </a:cubicBezTo>
                  <a:cubicBezTo>
                    <a:pt x="18369" y="12060"/>
                    <a:pt x="18462" y="12302"/>
                    <a:pt x="18462" y="12543"/>
                  </a:cubicBezTo>
                  <a:lnTo>
                    <a:pt x="18462" y="18294"/>
                  </a:lnTo>
                  <a:cubicBezTo>
                    <a:pt x="18462" y="19278"/>
                    <a:pt x="18128" y="20243"/>
                    <a:pt x="17515" y="21003"/>
                  </a:cubicBezTo>
                  <a:cubicBezTo>
                    <a:pt x="17311" y="21263"/>
                    <a:pt x="17014" y="21393"/>
                    <a:pt x="16699" y="21393"/>
                  </a:cubicBezTo>
                  <a:cubicBezTo>
                    <a:pt x="16254" y="21393"/>
                    <a:pt x="16254" y="22042"/>
                    <a:pt x="16699" y="22042"/>
                  </a:cubicBezTo>
                  <a:cubicBezTo>
                    <a:pt x="17218" y="22042"/>
                    <a:pt x="17701" y="21820"/>
                    <a:pt x="18016" y="21412"/>
                  </a:cubicBezTo>
                  <a:cubicBezTo>
                    <a:pt x="18721" y="20539"/>
                    <a:pt x="19111" y="19426"/>
                    <a:pt x="19111" y="18294"/>
                  </a:cubicBezTo>
                  <a:lnTo>
                    <a:pt x="19111" y="12543"/>
                  </a:lnTo>
                  <a:cubicBezTo>
                    <a:pt x="19111" y="12116"/>
                    <a:pt x="18925" y="11708"/>
                    <a:pt x="18629" y="11411"/>
                  </a:cubicBezTo>
                  <a:cubicBezTo>
                    <a:pt x="18331" y="11131"/>
                    <a:pt x="17967" y="10983"/>
                    <a:pt x="17568" y="10983"/>
                  </a:cubicBezTo>
                  <a:cubicBezTo>
                    <a:pt x="17544" y="10983"/>
                    <a:pt x="17521" y="10983"/>
                    <a:pt x="17497" y="10984"/>
                  </a:cubicBezTo>
                  <a:cubicBezTo>
                    <a:pt x="17478" y="10984"/>
                    <a:pt x="17478" y="10984"/>
                    <a:pt x="17478" y="11003"/>
                  </a:cubicBezTo>
                  <a:cubicBezTo>
                    <a:pt x="16996" y="11021"/>
                    <a:pt x="16588" y="11244"/>
                    <a:pt x="16309" y="11615"/>
                  </a:cubicBezTo>
                  <a:cubicBezTo>
                    <a:pt x="16031" y="11244"/>
                    <a:pt x="15586" y="11003"/>
                    <a:pt x="15085" y="11003"/>
                  </a:cubicBezTo>
                  <a:cubicBezTo>
                    <a:pt x="14602" y="11003"/>
                    <a:pt x="14157" y="11244"/>
                    <a:pt x="13860" y="11615"/>
                  </a:cubicBezTo>
                  <a:cubicBezTo>
                    <a:pt x="13582" y="11244"/>
                    <a:pt x="13137" y="11003"/>
                    <a:pt x="12636" y="11003"/>
                  </a:cubicBezTo>
                  <a:cubicBezTo>
                    <a:pt x="12302" y="11003"/>
                    <a:pt x="11968" y="11114"/>
                    <a:pt x="11708" y="11318"/>
                  </a:cubicBezTo>
                  <a:lnTo>
                    <a:pt x="11708" y="10149"/>
                  </a:lnTo>
                  <a:cubicBezTo>
                    <a:pt x="12710" y="9815"/>
                    <a:pt x="13600" y="9184"/>
                    <a:pt x="14250" y="8331"/>
                  </a:cubicBezTo>
                  <a:cubicBezTo>
                    <a:pt x="14862" y="7515"/>
                    <a:pt x="15233" y="6531"/>
                    <a:pt x="15289" y="5511"/>
                  </a:cubicBezTo>
                  <a:lnTo>
                    <a:pt x="19130" y="5529"/>
                  </a:lnTo>
                  <a:cubicBezTo>
                    <a:pt x="19185" y="5752"/>
                    <a:pt x="19297" y="5975"/>
                    <a:pt x="19445" y="6179"/>
                  </a:cubicBezTo>
                  <a:cubicBezTo>
                    <a:pt x="19705" y="6476"/>
                    <a:pt x="20076" y="6643"/>
                    <a:pt x="20465" y="6680"/>
                  </a:cubicBezTo>
                  <a:cubicBezTo>
                    <a:pt x="20490" y="6681"/>
                    <a:pt x="20515" y="6681"/>
                    <a:pt x="20539" y="6681"/>
                  </a:cubicBezTo>
                  <a:cubicBezTo>
                    <a:pt x="20904" y="6681"/>
                    <a:pt x="21263" y="6553"/>
                    <a:pt x="21542" y="6327"/>
                  </a:cubicBezTo>
                  <a:cubicBezTo>
                    <a:pt x="22154" y="5789"/>
                    <a:pt x="22209" y="4843"/>
                    <a:pt x="21690" y="4231"/>
                  </a:cubicBezTo>
                  <a:cubicBezTo>
                    <a:pt x="21430" y="3934"/>
                    <a:pt x="21078" y="3748"/>
                    <a:pt x="20688" y="3730"/>
                  </a:cubicBezTo>
                  <a:cubicBezTo>
                    <a:pt x="20642" y="3725"/>
                    <a:pt x="20597" y="3723"/>
                    <a:pt x="20552" y="3723"/>
                  </a:cubicBezTo>
                  <a:cubicBezTo>
                    <a:pt x="20197" y="3723"/>
                    <a:pt x="19875" y="3852"/>
                    <a:pt x="19612" y="4082"/>
                  </a:cubicBezTo>
                  <a:cubicBezTo>
                    <a:pt x="19352" y="4305"/>
                    <a:pt x="19204" y="4583"/>
                    <a:pt x="19130" y="4880"/>
                  </a:cubicBezTo>
                  <a:lnTo>
                    <a:pt x="15289" y="4861"/>
                  </a:lnTo>
                  <a:cubicBezTo>
                    <a:pt x="15122" y="2152"/>
                    <a:pt x="12858" y="0"/>
                    <a:pt x="101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98"/>
          <p:cNvGrpSpPr/>
          <p:nvPr/>
        </p:nvGrpSpPr>
        <p:grpSpPr>
          <a:xfrm>
            <a:off x="1576184" y="3336926"/>
            <a:ext cx="395768" cy="394551"/>
            <a:chOff x="2661725" y="1245600"/>
            <a:chExt cx="610000" cy="608125"/>
          </a:xfrm>
        </p:grpSpPr>
        <p:sp>
          <p:nvSpPr>
            <p:cNvPr id="880" name="Google Shape;880;p98"/>
            <p:cNvSpPr/>
            <p:nvPr/>
          </p:nvSpPr>
          <p:spPr>
            <a:xfrm>
              <a:off x="2661725" y="1245600"/>
              <a:ext cx="610000" cy="608125"/>
            </a:xfrm>
            <a:custGeom>
              <a:rect b="b" l="l" r="r" t="t"/>
              <a:pathLst>
                <a:path extrusionOk="0" h="24325" w="24400">
                  <a:moveTo>
                    <a:pt x="8034" y="705"/>
                  </a:moveTo>
                  <a:cubicBezTo>
                    <a:pt x="8869" y="705"/>
                    <a:pt x="9556" y="1392"/>
                    <a:pt x="9556" y="2227"/>
                  </a:cubicBezTo>
                  <a:cubicBezTo>
                    <a:pt x="9556" y="2431"/>
                    <a:pt x="9519" y="2635"/>
                    <a:pt x="9426" y="2839"/>
                  </a:cubicBezTo>
                  <a:cubicBezTo>
                    <a:pt x="9370" y="2950"/>
                    <a:pt x="9389" y="3080"/>
                    <a:pt x="9445" y="3173"/>
                  </a:cubicBezTo>
                  <a:cubicBezTo>
                    <a:pt x="9519" y="3266"/>
                    <a:pt x="9630" y="3340"/>
                    <a:pt x="9760" y="3340"/>
                  </a:cubicBezTo>
                  <a:lnTo>
                    <a:pt x="10966" y="3340"/>
                  </a:lnTo>
                  <a:lnTo>
                    <a:pt x="10966" y="5233"/>
                  </a:lnTo>
                  <a:lnTo>
                    <a:pt x="5122" y="5233"/>
                  </a:lnTo>
                  <a:lnTo>
                    <a:pt x="5122" y="3340"/>
                  </a:lnTo>
                  <a:lnTo>
                    <a:pt x="6328" y="3340"/>
                  </a:lnTo>
                  <a:cubicBezTo>
                    <a:pt x="6439" y="3340"/>
                    <a:pt x="6550" y="3284"/>
                    <a:pt x="6624" y="3173"/>
                  </a:cubicBezTo>
                  <a:cubicBezTo>
                    <a:pt x="6680" y="3080"/>
                    <a:pt x="6699" y="2950"/>
                    <a:pt x="6643" y="2839"/>
                  </a:cubicBezTo>
                  <a:cubicBezTo>
                    <a:pt x="6569" y="2635"/>
                    <a:pt x="6513" y="2431"/>
                    <a:pt x="6513" y="2227"/>
                  </a:cubicBezTo>
                  <a:cubicBezTo>
                    <a:pt x="6513" y="1392"/>
                    <a:pt x="7200" y="705"/>
                    <a:pt x="8034" y="705"/>
                  </a:cubicBezTo>
                  <a:close/>
                  <a:moveTo>
                    <a:pt x="19816" y="5845"/>
                  </a:moveTo>
                  <a:cubicBezTo>
                    <a:pt x="20039" y="5845"/>
                    <a:pt x="20224" y="6012"/>
                    <a:pt x="20224" y="6235"/>
                  </a:cubicBezTo>
                  <a:lnTo>
                    <a:pt x="18425" y="6235"/>
                  </a:lnTo>
                  <a:cubicBezTo>
                    <a:pt x="18443" y="6012"/>
                    <a:pt x="18610" y="5845"/>
                    <a:pt x="18833" y="5845"/>
                  </a:cubicBezTo>
                  <a:close/>
                  <a:moveTo>
                    <a:pt x="20521" y="6940"/>
                  </a:moveTo>
                  <a:lnTo>
                    <a:pt x="21857" y="7775"/>
                  </a:lnTo>
                  <a:lnTo>
                    <a:pt x="16829" y="7775"/>
                  </a:lnTo>
                  <a:lnTo>
                    <a:pt x="18165" y="6940"/>
                  </a:lnTo>
                  <a:close/>
                  <a:moveTo>
                    <a:pt x="22358" y="8498"/>
                  </a:moveTo>
                  <a:lnTo>
                    <a:pt x="20948" y="10279"/>
                  </a:lnTo>
                  <a:lnTo>
                    <a:pt x="17738" y="10279"/>
                  </a:lnTo>
                  <a:lnTo>
                    <a:pt x="16310" y="8498"/>
                  </a:lnTo>
                  <a:close/>
                  <a:moveTo>
                    <a:pt x="21115" y="11003"/>
                  </a:moveTo>
                  <a:cubicBezTo>
                    <a:pt x="21301" y="11003"/>
                    <a:pt x="21449" y="11151"/>
                    <a:pt x="21449" y="11337"/>
                  </a:cubicBezTo>
                  <a:cubicBezTo>
                    <a:pt x="21449" y="11522"/>
                    <a:pt x="21301" y="11671"/>
                    <a:pt x="21115" y="11671"/>
                  </a:cubicBezTo>
                  <a:lnTo>
                    <a:pt x="17571" y="11671"/>
                  </a:lnTo>
                  <a:cubicBezTo>
                    <a:pt x="17386" y="11671"/>
                    <a:pt x="17237" y="11522"/>
                    <a:pt x="17237" y="11337"/>
                  </a:cubicBezTo>
                  <a:cubicBezTo>
                    <a:pt x="17237" y="11151"/>
                    <a:pt x="17386" y="11003"/>
                    <a:pt x="17571" y="11003"/>
                  </a:cubicBezTo>
                  <a:close/>
                  <a:moveTo>
                    <a:pt x="20373" y="12376"/>
                  </a:moveTo>
                  <a:lnTo>
                    <a:pt x="20373" y="18721"/>
                  </a:lnTo>
                  <a:cubicBezTo>
                    <a:pt x="20373" y="19389"/>
                    <a:pt x="20874" y="19927"/>
                    <a:pt x="21523" y="20002"/>
                  </a:cubicBezTo>
                  <a:lnTo>
                    <a:pt x="21523" y="20280"/>
                  </a:lnTo>
                  <a:lnTo>
                    <a:pt x="17144" y="20280"/>
                  </a:lnTo>
                  <a:lnTo>
                    <a:pt x="17144" y="20002"/>
                  </a:lnTo>
                  <a:cubicBezTo>
                    <a:pt x="17794" y="19927"/>
                    <a:pt x="18313" y="19389"/>
                    <a:pt x="18313" y="18721"/>
                  </a:cubicBezTo>
                  <a:lnTo>
                    <a:pt x="18313" y="12376"/>
                  </a:lnTo>
                  <a:close/>
                  <a:moveTo>
                    <a:pt x="16068" y="9333"/>
                  </a:moveTo>
                  <a:lnTo>
                    <a:pt x="16978" y="10465"/>
                  </a:lnTo>
                  <a:cubicBezTo>
                    <a:pt x="16699" y="10650"/>
                    <a:pt x="16514" y="10966"/>
                    <a:pt x="16514" y="11337"/>
                  </a:cubicBezTo>
                  <a:cubicBezTo>
                    <a:pt x="16514" y="11912"/>
                    <a:pt x="16978" y="12376"/>
                    <a:pt x="17571" y="12376"/>
                  </a:cubicBezTo>
                  <a:lnTo>
                    <a:pt x="17608" y="12376"/>
                  </a:lnTo>
                  <a:lnTo>
                    <a:pt x="17608" y="18721"/>
                  </a:lnTo>
                  <a:cubicBezTo>
                    <a:pt x="17608" y="19037"/>
                    <a:pt x="17349" y="19297"/>
                    <a:pt x="17033" y="19297"/>
                  </a:cubicBezTo>
                  <a:cubicBezTo>
                    <a:pt x="16718" y="19297"/>
                    <a:pt x="16458" y="19556"/>
                    <a:pt x="16458" y="19872"/>
                  </a:cubicBezTo>
                  <a:lnTo>
                    <a:pt x="16458" y="20298"/>
                  </a:lnTo>
                  <a:cubicBezTo>
                    <a:pt x="16328" y="20298"/>
                    <a:pt x="16180" y="20336"/>
                    <a:pt x="16050" y="20373"/>
                  </a:cubicBezTo>
                  <a:lnTo>
                    <a:pt x="16050" y="9333"/>
                  </a:lnTo>
                  <a:close/>
                  <a:moveTo>
                    <a:pt x="13582" y="5066"/>
                  </a:moveTo>
                  <a:lnTo>
                    <a:pt x="13582" y="21671"/>
                  </a:lnTo>
                  <a:lnTo>
                    <a:pt x="2487" y="21671"/>
                  </a:lnTo>
                  <a:lnTo>
                    <a:pt x="2487" y="5066"/>
                  </a:lnTo>
                  <a:lnTo>
                    <a:pt x="4398" y="5066"/>
                  </a:lnTo>
                  <a:lnTo>
                    <a:pt x="4398" y="5585"/>
                  </a:lnTo>
                  <a:cubicBezTo>
                    <a:pt x="4398" y="5789"/>
                    <a:pt x="4565" y="5938"/>
                    <a:pt x="4750" y="5938"/>
                  </a:cubicBezTo>
                  <a:lnTo>
                    <a:pt x="11319" y="5938"/>
                  </a:lnTo>
                  <a:cubicBezTo>
                    <a:pt x="11504" y="5938"/>
                    <a:pt x="11671" y="5789"/>
                    <a:pt x="11671" y="5585"/>
                  </a:cubicBezTo>
                  <a:lnTo>
                    <a:pt x="11671" y="5066"/>
                  </a:lnTo>
                  <a:close/>
                  <a:moveTo>
                    <a:pt x="22117" y="21004"/>
                  </a:moveTo>
                  <a:cubicBezTo>
                    <a:pt x="22507" y="21004"/>
                    <a:pt x="22841" y="21319"/>
                    <a:pt x="22841" y="21727"/>
                  </a:cubicBezTo>
                  <a:lnTo>
                    <a:pt x="22841" y="22191"/>
                  </a:lnTo>
                  <a:lnTo>
                    <a:pt x="15827" y="22191"/>
                  </a:lnTo>
                  <a:lnTo>
                    <a:pt x="15827" y="21727"/>
                  </a:lnTo>
                  <a:cubicBezTo>
                    <a:pt x="15827" y="21319"/>
                    <a:pt x="16143" y="21004"/>
                    <a:pt x="16551" y="21004"/>
                  </a:cubicBezTo>
                  <a:close/>
                  <a:moveTo>
                    <a:pt x="8034" y="0"/>
                  </a:moveTo>
                  <a:cubicBezTo>
                    <a:pt x="6810" y="0"/>
                    <a:pt x="5808" y="984"/>
                    <a:pt x="5808" y="2227"/>
                  </a:cubicBezTo>
                  <a:cubicBezTo>
                    <a:pt x="5808" y="2357"/>
                    <a:pt x="5827" y="2487"/>
                    <a:pt x="5845" y="2617"/>
                  </a:cubicBezTo>
                  <a:lnTo>
                    <a:pt x="2598" y="2617"/>
                  </a:lnTo>
                  <a:cubicBezTo>
                    <a:pt x="1170" y="2617"/>
                    <a:pt x="19" y="3767"/>
                    <a:pt x="19" y="5196"/>
                  </a:cubicBezTo>
                  <a:lnTo>
                    <a:pt x="19" y="6086"/>
                  </a:lnTo>
                  <a:cubicBezTo>
                    <a:pt x="19" y="6309"/>
                    <a:pt x="195" y="6420"/>
                    <a:pt x="372" y="6420"/>
                  </a:cubicBezTo>
                  <a:cubicBezTo>
                    <a:pt x="548" y="6420"/>
                    <a:pt x="724" y="6309"/>
                    <a:pt x="724" y="6086"/>
                  </a:cubicBezTo>
                  <a:lnTo>
                    <a:pt x="724" y="5196"/>
                  </a:lnTo>
                  <a:cubicBezTo>
                    <a:pt x="724" y="4175"/>
                    <a:pt x="1559" y="3322"/>
                    <a:pt x="2598" y="3322"/>
                  </a:cubicBezTo>
                  <a:lnTo>
                    <a:pt x="4398" y="3322"/>
                  </a:lnTo>
                  <a:lnTo>
                    <a:pt x="4398" y="4361"/>
                  </a:lnTo>
                  <a:lnTo>
                    <a:pt x="2134" y="4361"/>
                  </a:lnTo>
                  <a:cubicBezTo>
                    <a:pt x="1930" y="4361"/>
                    <a:pt x="1782" y="4509"/>
                    <a:pt x="1782" y="4713"/>
                  </a:cubicBezTo>
                  <a:lnTo>
                    <a:pt x="1782" y="22005"/>
                  </a:lnTo>
                  <a:cubicBezTo>
                    <a:pt x="1782" y="22210"/>
                    <a:pt x="1930" y="22377"/>
                    <a:pt x="2134" y="22377"/>
                  </a:cubicBezTo>
                  <a:lnTo>
                    <a:pt x="13935" y="22377"/>
                  </a:lnTo>
                  <a:cubicBezTo>
                    <a:pt x="14139" y="22377"/>
                    <a:pt x="14287" y="22210"/>
                    <a:pt x="14287" y="22005"/>
                  </a:cubicBezTo>
                  <a:lnTo>
                    <a:pt x="14287" y="4713"/>
                  </a:lnTo>
                  <a:cubicBezTo>
                    <a:pt x="14287" y="4509"/>
                    <a:pt x="14139" y="4361"/>
                    <a:pt x="13935" y="4361"/>
                  </a:cubicBezTo>
                  <a:lnTo>
                    <a:pt x="11671" y="4361"/>
                  </a:lnTo>
                  <a:lnTo>
                    <a:pt x="11671" y="3322"/>
                  </a:lnTo>
                  <a:lnTo>
                    <a:pt x="13471" y="3322"/>
                  </a:lnTo>
                  <a:cubicBezTo>
                    <a:pt x="14510" y="3322"/>
                    <a:pt x="15345" y="4175"/>
                    <a:pt x="15345" y="5196"/>
                  </a:cubicBezTo>
                  <a:lnTo>
                    <a:pt x="15345" y="20929"/>
                  </a:lnTo>
                  <a:cubicBezTo>
                    <a:pt x="15196" y="21152"/>
                    <a:pt x="15104" y="21412"/>
                    <a:pt x="15104" y="21709"/>
                  </a:cubicBezTo>
                  <a:lnTo>
                    <a:pt x="15104" y="22210"/>
                  </a:lnTo>
                  <a:cubicBezTo>
                    <a:pt x="14621" y="22302"/>
                    <a:pt x="14269" y="22729"/>
                    <a:pt x="14269" y="23249"/>
                  </a:cubicBezTo>
                  <a:cubicBezTo>
                    <a:pt x="14269" y="23378"/>
                    <a:pt x="14287" y="23508"/>
                    <a:pt x="14324" y="23620"/>
                  </a:cubicBezTo>
                  <a:lnTo>
                    <a:pt x="2598" y="23620"/>
                  </a:lnTo>
                  <a:cubicBezTo>
                    <a:pt x="1559" y="23620"/>
                    <a:pt x="724" y="22785"/>
                    <a:pt x="724" y="21746"/>
                  </a:cubicBezTo>
                  <a:lnTo>
                    <a:pt x="724" y="8257"/>
                  </a:lnTo>
                  <a:cubicBezTo>
                    <a:pt x="724" y="8034"/>
                    <a:pt x="543" y="7923"/>
                    <a:pt x="362" y="7923"/>
                  </a:cubicBezTo>
                  <a:cubicBezTo>
                    <a:pt x="182" y="7923"/>
                    <a:pt x="1" y="8034"/>
                    <a:pt x="1" y="8257"/>
                  </a:cubicBezTo>
                  <a:lnTo>
                    <a:pt x="1" y="21746"/>
                  </a:lnTo>
                  <a:cubicBezTo>
                    <a:pt x="1" y="23174"/>
                    <a:pt x="1170" y="24325"/>
                    <a:pt x="2598" y="24325"/>
                  </a:cubicBezTo>
                  <a:lnTo>
                    <a:pt x="20113" y="24306"/>
                  </a:lnTo>
                  <a:cubicBezTo>
                    <a:pt x="20577" y="24306"/>
                    <a:pt x="20577" y="23601"/>
                    <a:pt x="20113" y="23601"/>
                  </a:cubicBezTo>
                  <a:lnTo>
                    <a:pt x="15326" y="23601"/>
                  </a:lnTo>
                  <a:cubicBezTo>
                    <a:pt x="15122" y="23601"/>
                    <a:pt x="14974" y="23453"/>
                    <a:pt x="14974" y="23249"/>
                  </a:cubicBezTo>
                  <a:cubicBezTo>
                    <a:pt x="14974" y="23063"/>
                    <a:pt x="15122" y="22896"/>
                    <a:pt x="15326" y="22896"/>
                  </a:cubicBezTo>
                  <a:lnTo>
                    <a:pt x="23342" y="22896"/>
                  </a:lnTo>
                  <a:cubicBezTo>
                    <a:pt x="23768" y="22896"/>
                    <a:pt x="23787" y="23601"/>
                    <a:pt x="23342" y="23601"/>
                  </a:cubicBezTo>
                  <a:lnTo>
                    <a:pt x="22358" y="23601"/>
                  </a:lnTo>
                  <a:cubicBezTo>
                    <a:pt x="21894" y="23601"/>
                    <a:pt x="21894" y="24306"/>
                    <a:pt x="22358" y="24306"/>
                  </a:cubicBezTo>
                  <a:lnTo>
                    <a:pt x="23342" y="24306"/>
                  </a:lnTo>
                  <a:cubicBezTo>
                    <a:pt x="23917" y="24306"/>
                    <a:pt x="24399" y="23842"/>
                    <a:pt x="24399" y="23249"/>
                  </a:cubicBezTo>
                  <a:cubicBezTo>
                    <a:pt x="24399" y="22748"/>
                    <a:pt x="24028" y="22321"/>
                    <a:pt x="23546" y="22210"/>
                  </a:cubicBezTo>
                  <a:lnTo>
                    <a:pt x="23546" y="21727"/>
                  </a:lnTo>
                  <a:cubicBezTo>
                    <a:pt x="23546" y="20966"/>
                    <a:pt x="22970" y="20354"/>
                    <a:pt x="22228" y="20298"/>
                  </a:cubicBezTo>
                  <a:lnTo>
                    <a:pt x="22228" y="19872"/>
                  </a:lnTo>
                  <a:cubicBezTo>
                    <a:pt x="22228" y="19556"/>
                    <a:pt x="21969" y="19297"/>
                    <a:pt x="21635" y="19297"/>
                  </a:cubicBezTo>
                  <a:cubicBezTo>
                    <a:pt x="21338" y="19297"/>
                    <a:pt x="21078" y="19037"/>
                    <a:pt x="21078" y="18721"/>
                  </a:cubicBezTo>
                  <a:lnTo>
                    <a:pt x="21078" y="12376"/>
                  </a:lnTo>
                  <a:lnTo>
                    <a:pt x="21115" y="12376"/>
                  </a:lnTo>
                  <a:cubicBezTo>
                    <a:pt x="21690" y="12376"/>
                    <a:pt x="22173" y="11912"/>
                    <a:pt x="22173" y="11337"/>
                  </a:cubicBezTo>
                  <a:cubicBezTo>
                    <a:pt x="22173" y="10966"/>
                    <a:pt x="21987" y="10650"/>
                    <a:pt x="21709" y="10465"/>
                  </a:cubicBezTo>
                  <a:lnTo>
                    <a:pt x="23119" y="8684"/>
                  </a:lnTo>
                  <a:cubicBezTo>
                    <a:pt x="23249" y="8517"/>
                    <a:pt x="23304" y="8313"/>
                    <a:pt x="23267" y="8108"/>
                  </a:cubicBezTo>
                  <a:cubicBezTo>
                    <a:pt x="23230" y="7904"/>
                    <a:pt x="23100" y="7719"/>
                    <a:pt x="22933" y="7608"/>
                  </a:cubicBezTo>
                  <a:lnTo>
                    <a:pt x="20948" y="6364"/>
                  </a:lnTo>
                  <a:lnTo>
                    <a:pt x="20948" y="6253"/>
                  </a:lnTo>
                  <a:cubicBezTo>
                    <a:pt x="20948" y="5622"/>
                    <a:pt x="20447" y="5121"/>
                    <a:pt x="19816" y="5121"/>
                  </a:cubicBezTo>
                  <a:lnTo>
                    <a:pt x="19686" y="5121"/>
                  </a:lnTo>
                  <a:lnTo>
                    <a:pt x="19686" y="4027"/>
                  </a:lnTo>
                  <a:lnTo>
                    <a:pt x="20113" y="4027"/>
                  </a:lnTo>
                  <a:cubicBezTo>
                    <a:pt x="20558" y="4027"/>
                    <a:pt x="20558" y="3303"/>
                    <a:pt x="20113" y="3303"/>
                  </a:cubicBezTo>
                  <a:lnTo>
                    <a:pt x="19686" y="3303"/>
                  </a:lnTo>
                  <a:lnTo>
                    <a:pt x="19686" y="2876"/>
                  </a:lnTo>
                  <a:cubicBezTo>
                    <a:pt x="19686" y="2654"/>
                    <a:pt x="19510" y="2542"/>
                    <a:pt x="19334" y="2542"/>
                  </a:cubicBezTo>
                  <a:cubicBezTo>
                    <a:pt x="19158" y="2542"/>
                    <a:pt x="18981" y="2654"/>
                    <a:pt x="18981" y="2876"/>
                  </a:cubicBezTo>
                  <a:lnTo>
                    <a:pt x="18981" y="3303"/>
                  </a:lnTo>
                  <a:lnTo>
                    <a:pt x="18555" y="3303"/>
                  </a:lnTo>
                  <a:cubicBezTo>
                    <a:pt x="18091" y="3303"/>
                    <a:pt x="18091" y="4027"/>
                    <a:pt x="18555" y="4027"/>
                  </a:cubicBezTo>
                  <a:lnTo>
                    <a:pt x="18981" y="4027"/>
                  </a:lnTo>
                  <a:lnTo>
                    <a:pt x="18981" y="5121"/>
                  </a:lnTo>
                  <a:lnTo>
                    <a:pt x="18833" y="5121"/>
                  </a:lnTo>
                  <a:cubicBezTo>
                    <a:pt x="18221" y="5121"/>
                    <a:pt x="17720" y="5622"/>
                    <a:pt x="17720" y="6253"/>
                  </a:cubicBezTo>
                  <a:lnTo>
                    <a:pt x="17720" y="6383"/>
                  </a:lnTo>
                  <a:lnTo>
                    <a:pt x="16068" y="7403"/>
                  </a:lnTo>
                  <a:lnTo>
                    <a:pt x="16068" y="5196"/>
                  </a:lnTo>
                  <a:cubicBezTo>
                    <a:pt x="16068" y="3767"/>
                    <a:pt x="14899" y="2617"/>
                    <a:pt x="13471" y="2617"/>
                  </a:cubicBezTo>
                  <a:lnTo>
                    <a:pt x="10224" y="2617"/>
                  </a:lnTo>
                  <a:cubicBezTo>
                    <a:pt x="10261" y="2487"/>
                    <a:pt x="10261" y="2357"/>
                    <a:pt x="10261" y="2227"/>
                  </a:cubicBezTo>
                  <a:cubicBezTo>
                    <a:pt x="10261" y="984"/>
                    <a:pt x="9259" y="0"/>
                    <a:pt x="80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98"/>
            <p:cNvSpPr/>
            <p:nvPr/>
          </p:nvSpPr>
          <p:spPr>
            <a:xfrm>
              <a:off x="2837075" y="1278875"/>
              <a:ext cx="51025" cy="46525"/>
            </a:xfrm>
            <a:custGeom>
              <a:rect b="b" l="l" r="r" t="t"/>
              <a:pathLst>
                <a:path extrusionOk="0" h="1861" w="2041">
                  <a:moveTo>
                    <a:pt x="1020" y="710"/>
                  </a:moveTo>
                  <a:cubicBezTo>
                    <a:pt x="1206" y="710"/>
                    <a:pt x="1317" y="952"/>
                    <a:pt x="1169" y="1081"/>
                  </a:cubicBezTo>
                  <a:cubicBezTo>
                    <a:pt x="1123" y="1128"/>
                    <a:pt x="1072" y="1151"/>
                    <a:pt x="1020" y="1151"/>
                  </a:cubicBezTo>
                  <a:cubicBezTo>
                    <a:pt x="969" y="1151"/>
                    <a:pt x="918" y="1128"/>
                    <a:pt x="872" y="1081"/>
                  </a:cubicBezTo>
                  <a:cubicBezTo>
                    <a:pt x="779" y="989"/>
                    <a:pt x="779" y="859"/>
                    <a:pt x="872" y="766"/>
                  </a:cubicBezTo>
                  <a:cubicBezTo>
                    <a:pt x="909" y="729"/>
                    <a:pt x="965" y="710"/>
                    <a:pt x="1020" y="710"/>
                  </a:cubicBezTo>
                  <a:close/>
                  <a:moveTo>
                    <a:pt x="1018" y="1"/>
                  </a:moveTo>
                  <a:cubicBezTo>
                    <a:pt x="779" y="1"/>
                    <a:pt x="538" y="89"/>
                    <a:pt x="353" y="265"/>
                  </a:cubicBezTo>
                  <a:cubicBezTo>
                    <a:pt x="0" y="636"/>
                    <a:pt x="0" y="1230"/>
                    <a:pt x="353" y="1582"/>
                  </a:cubicBezTo>
                  <a:cubicBezTo>
                    <a:pt x="538" y="1768"/>
                    <a:pt x="761" y="1861"/>
                    <a:pt x="1020" y="1861"/>
                  </a:cubicBezTo>
                  <a:cubicBezTo>
                    <a:pt x="1262" y="1861"/>
                    <a:pt x="1503" y="1768"/>
                    <a:pt x="1670" y="1582"/>
                  </a:cubicBezTo>
                  <a:cubicBezTo>
                    <a:pt x="2041" y="1230"/>
                    <a:pt x="2041" y="636"/>
                    <a:pt x="1670" y="265"/>
                  </a:cubicBezTo>
                  <a:cubicBezTo>
                    <a:pt x="1494" y="89"/>
                    <a:pt x="1257" y="1"/>
                    <a:pt x="10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98"/>
            <p:cNvSpPr/>
            <p:nvPr/>
          </p:nvSpPr>
          <p:spPr>
            <a:xfrm>
              <a:off x="2754500" y="1438175"/>
              <a:ext cx="67375" cy="59975"/>
            </a:xfrm>
            <a:custGeom>
              <a:rect b="b" l="l" r="r" t="t"/>
              <a:pathLst>
                <a:path extrusionOk="0" h="2399" w="2695">
                  <a:moveTo>
                    <a:pt x="526" y="1"/>
                  </a:moveTo>
                  <a:cubicBezTo>
                    <a:pt x="253" y="1"/>
                    <a:pt x="2" y="366"/>
                    <a:pt x="260" y="610"/>
                  </a:cubicBezTo>
                  <a:lnTo>
                    <a:pt x="854" y="1203"/>
                  </a:lnTo>
                  <a:lnTo>
                    <a:pt x="260" y="1797"/>
                  </a:lnTo>
                  <a:cubicBezTo>
                    <a:pt x="1" y="2042"/>
                    <a:pt x="256" y="2398"/>
                    <a:pt x="530" y="2398"/>
                  </a:cubicBezTo>
                  <a:cubicBezTo>
                    <a:pt x="610" y="2398"/>
                    <a:pt x="690" y="2369"/>
                    <a:pt x="761" y="2298"/>
                  </a:cubicBezTo>
                  <a:lnTo>
                    <a:pt x="1355" y="1704"/>
                  </a:lnTo>
                  <a:lnTo>
                    <a:pt x="1949" y="2298"/>
                  </a:lnTo>
                  <a:cubicBezTo>
                    <a:pt x="2019" y="2369"/>
                    <a:pt x="2099" y="2398"/>
                    <a:pt x="2177" y="2398"/>
                  </a:cubicBezTo>
                  <a:cubicBezTo>
                    <a:pt x="2447" y="2398"/>
                    <a:pt x="2694" y="2042"/>
                    <a:pt x="2450" y="1797"/>
                  </a:cubicBezTo>
                  <a:lnTo>
                    <a:pt x="1856" y="1203"/>
                  </a:lnTo>
                  <a:lnTo>
                    <a:pt x="2450" y="610"/>
                  </a:lnTo>
                  <a:cubicBezTo>
                    <a:pt x="2693" y="366"/>
                    <a:pt x="2450" y="1"/>
                    <a:pt x="2181" y="1"/>
                  </a:cubicBezTo>
                  <a:cubicBezTo>
                    <a:pt x="2102" y="1"/>
                    <a:pt x="2020" y="33"/>
                    <a:pt x="1949" y="109"/>
                  </a:cubicBezTo>
                  <a:lnTo>
                    <a:pt x="1355" y="702"/>
                  </a:lnTo>
                  <a:lnTo>
                    <a:pt x="761" y="109"/>
                  </a:lnTo>
                  <a:cubicBezTo>
                    <a:pt x="689" y="33"/>
                    <a:pt x="607" y="1"/>
                    <a:pt x="5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98"/>
            <p:cNvSpPr/>
            <p:nvPr/>
          </p:nvSpPr>
          <p:spPr>
            <a:xfrm>
              <a:off x="2903775" y="1584950"/>
              <a:ext cx="67350" cy="59775"/>
            </a:xfrm>
            <a:custGeom>
              <a:rect b="b" l="l" r="r" t="t"/>
              <a:pathLst>
                <a:path extrusionOk="0" h="2391" w="2694">
                  <a:moveTo>
                    <a:pt x="517" y="0"/>
                  </a:moveTo>
                  <a:cubicBezTo>
                    <a:pt x="247" y="0"/>
                    <a:pt x="0" y="357"/>
                    <a:pt x="245" y="602"/>
                  </a:cubicBezTo>
                  <a:lnTo>
                    <a:pt x="839" y="1195"/>
                  </a:lnTo>
                  <a:lnTo>
                    <a:pt x="245" y="1789"/>
                  </a:lnTo>
                  <a:cubicBezTo>
                    <a:pt x="0" y="2034"/>
                    <a:pt x="247" y="2390"/>
                    <a:pt x="517" y="2390"/>
                  </a:cubicBezTo>
                  <a:cubicBezTo>
                    <a:pt x="595" y="2390"/>
                    <a:pt x="675" y="2361"/>
                    <a:pt x="746" y="2290"/>
                  </a:cubicBezTo>
                  <a:lnTo>
                    <a:pt x="1340" y="1696"/>
                  </a:lnTo>
                  <a:lnTo>
                    <a:pt x="1933" y="2290"/>
                  </a:lnTo>
                  <a:cubicBezTo>
                    <a:pt x="2004" y="2361"/>
                    <a:pt x="2085" y="2390"/>
                    <a:pt x="2164" y="2390"/>
                  </a:cubicBezTo>
                  <a:cubicBezTo>
                    <a:pt x="2439" y="2390"/>
                    <a:pt x="2694" y="2034"/>
                    <a:pt x="2434" y="1789"/>
                  </a:cubicBezTo>
                  <a:lnTo>
                    <a:pt x="1841" y="1195"/>
                  </a:lnTo>
                  <a:lnTo>
                    <a:pt x="2434" y="602"/>
                  </a:lnTo>
                  <a:cubicBezTo>
                    <a:pt x="2564" y="472"/>
                    <a:pt x="2564" y="249"/>
                    <a:pt x="2434" y="101"/>
                  </a:cubicBezTo>
                  <a:cubicBezTo>
                    <a:pt x="2360" y="36"/>
                    <a:pt x="2267" y="3"/>
                    <a:pt x="2177" y="3"/>
                  </a:cubicBezTo>
                  <a:cubicBezTo>
                    <a:pt x="2086" y="3"/>
                    <a:pt x="1998" y="36"/>
                    <a:pt x="1933" y="101"/>
                  </a:cubicBezTo>
                  <a:lnTo>
                    <a:pt x="1340" y="694"/>
                  </a:lnTo>
                  <a:lnTo>
                    <a:pt x="746" y="101"/>
                  </a:lnTo>
                  <a:cubicBezTo>
                    <a:pt x="675" y="30"/>
                    <a:pt x="595" y="0"/>
                    <a:pt x="5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98"/>
            <p:cNvSpPr/>
            <p:nvPr/>
          </p:nvSpPr>
          <p:spPr>
            <a:xfrm>
              <a:off x="2828725" y="1690250"/>
              <a:ext cx="67350" cy="59775"/>
            </a:xfrm>
            <a:custGeom>
              <a:rect b="b" l="l" r="r" t="t"/>
              <a:pathLst>
                <a:path extrusionOk="0" h="2391" w="2694">
                  <a:moveTo>
                    <a:pt x="530" y="0"/>
                  </a:moveTo>
                  <a:cubicBezTo>
                    <a:pt x="255" y="0"/>
                    <a:pt x="1" y="357"/>
                    <a:pt x="260" y="601"/>
                  </a:cubicBezTo>
                  <a:lnTo>
                    <a:pt x="854" y="1195"/>
                  </a:lnTo>
                  <a:lnTo>
                    <a:pt x="260" y="1789"/>
                  </a:lnTo>
                  <a:cubicBezTo>
                    <a:pt x="1" y="2034"/>
                    <a:pt x="255" y="2390"/>
                    <a:pt x="530" y="2390"/>
                  </a:cubicBezTo>
                  <a:cubicBezTo>
                    <a:pt x="609" y="2390"/>
                    <a:pt x="690" y="2360"/>
                    <a:pt x="761" y="2290"/>
                  </a:cubicBezTo>
                  <a:lnTo>
                    <a:pt x="1354" y="1696"/>
                  </a:lnTo>
                  <a:lnTo>
                    <a:pt x="1948" y="2290"/>
                  </a:lnTo>
                  <a:cubicBezTo>
                    <a:pt x="2019" y="2360"/>
                    <a:pt x="2099" y="2390"/>
                    <a:pt x="2177" y="2390"/>
                  </a:cubicBezTo>
                  <a:cubicBezTo>
                    <a:pt x="2447" y="2390"/>
                    <a:pt x="2694" y="2034"/>
                    <a:pt x="2449" y="1789"/>
                  </a:cubicBezTo>
                  <a:lnTo>
                    <a:pt x="1855" y="1195"/>
                  </a:lnTo>
                  <a:lnTo>
                    <a:pt x="2449" y="601"/>
                  </a:lnTo>
                  <a:cubicBezTo>
                    <a:pt x="2579" y="472"/>
                    <a:pt x="2579" y="249"/>
                    <a:pt x="2449" y="100"/>
                  </a:cubicBezTo>
                  <a:cubicBezTo>
                    <a:pt x="2375" y="36"/>
                    <a:pt x="2282" y="3"/>
                    <a:pt x="2192" y="3"/>
                  </a:cubicBezTo>
                  <a:cubicBezTo>
                    <a:pt x="2101" y="3"/>
                    <a:pt x="2013" y="36"/>
                    <a:pt x="1948" y="100"/>
                  </a:cubicBezTo>
                  <a:lnTo>
                    <a:pt x="1354" y="694"/>
                  </a:lnTo>
                  <a:lnTo>
                    <a:pt x="761" y="100"/>
                  </a:lnTo>
                  <a:cubicBezTo>
                    <a:pt x="690" y="30"/>
                    <a:pt x="609" y="0"/>
                    <a:pt x="5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98"/>
            <p:cNvSpPr/>
            <p:nvPr/>
          </p:nvSpPr>
          <p:spPr>
            <a:xfrm>
              <a:off x="2761000" y="1461325"/>
              <a:ext cx="208750" cy="235500"/>
            </a:xfrm>
            <a:custGeom>
              <a:rect b="b" l="l" r="r" t="t"/>
              <a:pathLst>
                <a:path extrusionOk="0" h="9420" w="8350">
                  <a:moveTo>
                    <a:pt x="6803" y="0"/>
                  </a:moveTo>
                  <a:cubicBezTo>
                    <a:pt x="6529" y="0"/>
                    <a:pt x="6293" y="355"/>
                    <a:pt x="6550" y="611"/>
                  </a:cubicBezTo>
                  <a:lnTo>
                    <a:pt x="7143" y="1205"/>
                  </a:lnTo>
                  <a:cubicBezTo>
                    <a:pt x="5325" y="1372"/>
                    <a:pt x="3637" y="2170"/>
                    <a:pt x="2319" y="3487"/>
                  </a:cubicBezTo>
                  <a:cubicBezTo>
                    <a:pt x="835" y="4971"/>
                    <a:pt x="0" y="6957"/>
                    <a:pt x="0" y="9072"/>
                  </a:cubicBezTo>
                  <a:cubicBezTo>
                    <a:pt x="0" y="9304"/>
                    <a:pt x="181" y="9420"/>
                    <a:pt x="362" y="9420"/>
                  </a:cubicBezTo>
                  <a:cubicBezTo>
                    <a:pt x="543" y="9420"/>
                    <a:pt x="724" y="9304"/>
                    <a:pt x="724" y="9072"/>
                  </a:cubicBezTo>
                  <a:cubicBezTo>
                    <a:pt x="724" y="7161"/>
                    <a:pt x="1466" y="5343"/>
                    <a:pt x="2820" y="3988"/>
                  </a:cubicBezTo>
                  <a:cubicBezTo>
                    <a:pt x="3971" y="2838"/>
                    <a:pt x="5455" y="2114"/>
                    <a:pt x="7051" y="1929"/>
                  </a:cubicBezTo>
                  <a:lnTo>
                    <a:pt x="7051" y="1929"/>
                  </a:lnTo>
                  <a:lnTo>
                    <a:pt x="6550" y="2448"/>
                  </a:lnTo>
                  <a:cubicBezTo>
                    <a:pt x="6292" y="2692"/>
                    <a:pt x="6532" y="3057"/>
                    <a:pt x="6808" y="3057"/>
                  </a:cubicBezTo>
                  <a:cubicBezTo>
                    <a:pt x="6890" y="3057"/>
                    <a:pt x="6975" y="3025"/>
                    <a:pt x="7051" y="2949"/>
                  </a:cubicBezTo>
                  <a:lnTo>
                    <a:pt x="8220" y="1780"/>
                  </a:lnTo>
                  <a:cubicBezTo>
                    <a:pt x="8349" y="1632"/>
                    <a:pt x="8349" y="1409"/>
                    <a:pt x="8220" y="1279"/>
                  </a:cubicBezTo>
                  <a:lnTo>
                    <a:pt x="7051" y="110"/>
                  </a:lnTo>
                  <a:cubicBezTo>
                    <a:pt x="6973" y="33"/>
                    <a:pt x="6886" y="0"/>
                    <a:pt x="68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98"/>
          <p:cNvGrpSpPr/>
          <p:nvPr/>
        </p:nvGrpSpPr>
        <p:grpSpPr>
          <a:xfrm>
            <a:off x="4960677" y="2002059"/>
            <a:ext cx="400895" cy="395854"/>
            <a:chOff x="2629725" y="3620175"/>
            <a:chExt cx="674000" cy="665525"/>
          </a:xfrm>
        </p:grpSpPr>
        <p:sp>
          <p:nvSpPr>
            <p:cNvPr id="887" name="Google Shape;887;p98"/>
            <p:cNvSpPr/>
            <p:nvPr/>
          </p:nvSpPr>
          <p:spPr>
            <a:xfrm>
              <a:off x="2629725" y="3620175"/>
              <a:ext cx="674000" cy="665525"/>
            </a:xfrm>
            <a:custGeom>
              <a:rect b="b" l="l" r="r" t="t"/>
              <a:pathLst>
                <a:path extrusionOk="0" h="26621" w="26960">
                  <a:moveTo>
                    <a:pt x="23491" y="787"/>
                  </a:moveTo>
                  <a:cubicBezTo>
                    <a:pt x="23679" y="787"/>
                    <a:pt x="23868" y="844"/>
                    <a:pt x="24028" y="960"/>
                  </a:cubicBezTo>
                  <a:cubicBezTo>
                    <a:pt x="24232" y="1108"/>
                    <a:pt x="24362" y="1331"/>
                    <a:pt x="24399" y="1572"/>
                  </a:cubicBezTo>
                  <a:cubicBezTo>
                    <a:pt x="24455" y="1814"/>
                    <a:pt x="24380" y="2073"/>
                    <a:pt x="24250" y="2277"/>
                  </a:cubicBezTo>
                  <a:lnTo>
                    <a:pt x="23471" y="3335"/>
                  </a:lnTo>
                  <a:lnTo>
                    <a:pt x="21950" y="2240"/>
                  </a:lnTo>
                  <a:lnTo>
                    <a:pt x="22729" y="1183"/>
                  </a:lnTo>
                  <a:cubicBezTo>
                    <a:pt x="22910" y="923"/>
                    <a:pt x="23200" y="787"/>
                    <a:pt x="23491" y="787"/>
                  </a:cubicBezTo>
                  <a:close/>
                  <a:moveTo>
                    <a:pt x="21486" y="2890"/>
                  </a:moveTo>
                  <a:lnTo>
                    <a:pt x="23007" y="3984"/>
                  </a:lnTo>
                  <a:lnTo>
                    <a:pt x="17775" y="11220"/>
                  </a:lnTo>
                  <a:lnTo>
                    <a:pt x="16254" y="10126"/>
                  </a:lnTo>
                  <a:lnTo>
                    <a:pt x="21486" y="2890"/>
                  </a:lnTo>
                  <a:close/>
                  <a:moveTo>
                    <a:pt x="16087" y="10979"/>
                  </a:moveTo>
                  <a:lnTo>
                    <a:pt x="17033" y="11647"/>
                  </a:lnTo>
                  <a:lnTo>
                    <a:pt x="16068" y="12000"/>
                  </a:lnTo>
                  <a:lnTo>
                    <a:pt x="16087" y="10979"/>
                  </a:lnTo>
                  <a:close/>
                  <a:moveTo>
                    <a:pt x="18035" y="6322"/>
                  </a:moveTo>
                  <a:lnTo>
                    <a:pt x="15400" y="9977"/>
                  </a:lnTo>
                  <a:cubicBezTo>
                    <a:pt x="15345" y="10052"/>
                    <a:pt x="15326" y="10126"/>
                    <a:pt x="15326" y="10200"/>
                  </a:cubicBezTo>
                  <a:lnTo>
                    <a:pt x="15270" y="12556"/>
                  </a:lnTo>
                  <a:cubicBezTo>
                    <a:pt x="15255" y="12773"/>
                    <a:pt x="15445" y="12950"/>
                    <a:pt x="15659" y="12950"/>
                  </a:cubicBezTo>
                  <a:cubicBezTo>
                    <a:pt x="15702" y="12950"/>
                    <a:pt x="15746" y="12943"/>
                    <a:pt x="15790" y="12927"/>
                  </a:cubicBezTo>
                  <a:lnTo>
                    <a:pt x="17998" y="12148"/>
                  </a:lnTo>
                  <a:cubicBezTo>
                    <a:pt x="18072" y="12111"/>
                    <a:pt x="18146" y="12074"/>
                    <a:pt x="18183" y="12000"/>
                  </a:cubicBezTo>
                  <a:lnTo>
                    <a:pt x="20206" y="9217"/>
                  </a:lnTo>
                  <a:lnTo>
                    <a:pt x="20206" y="13985"/>
                  </a:lnTo>
                  <a:cubicBezTo>
                    <a:pt x="20206" y="15098"/>
                    <a:pt x="19297" y="16007"/>
                    <a:pt x="18165" y="16007"/>
                  </a:cubicBezTo>
                  <a:cubicBezTo>
                    <a:pt x="17664" y="16007"/>
                    <a:pt x="17664" y="16805"/>
                    <a:pt x="18165" y="16805"/>
                  </a:cubicBezTo>
                  <a:cubicBezTo>
                    <a:pt x="19723" y="16805"/>
                    <a:pt x="20985" y="15543"/>
                    <a:pt x="20985" y="13985"/>
                  </a:cubicBezTo>
                  <a:lnTo>
                    <a:pt x="20985" y="12204"/>
                  </a:lnTo>
                  <a:lnTo>
                    <a:pt x="23582" y="12204"/>
                  </a:lnTo>
                  <a:lnTo>
                    <a:pt x="23582" y="23318"/>
                  </a:lnTo>
                  <a:lnTo>
                    <a:pt x="3396" y="23318"/>
                  </a:lnTo>
                  <a:lnTo>
                    <a:pt x="3396" y="12204"/>
                  </a:lnTo>
                  <a:lnTo>
                    <a:pt x="5826" y="12204"/>
                  </a:lnTo>
                  <a:lnTo>
                    <a:pt x="5826" y="13985"/>
                  </a:lnTo>
                  <a:cubicBezTo>
                    <a:pt x="5826" y="15395"/>
                    <a:pt x="6884" y="16583"/>
                    <a:pt x="8238" y="16768"/>
                  </a:cubicBezTo>
                  <a:lnTo>
                    <a:pt x="8238" y="19774"/>
                  </a:lnTo>
                  <a:cubicBezTo>
                    <a:pt x="8238" y="19941"/>
                    <a:pt x="8350" y="20089"/>
                    <a:pt x="8480" y="20145"/>
                  </a:cubicBezTo>
                  <a:cubicBezTo>
                    <a:pt x="8535" y="20163"/>
                    <a:pt x="8591" y="20182"/>
                    <a:pt x="8647" y="20182"/>
                  </a:cubicBezTo>
                  <a:cubicBezTo>
                    <a:pt x="8739" y="20182"/>
                    <a:pt x="8851" y="20126"/>
                    <a:pt x="8925" y="20052"/>
                  </a:cubicBezTo>
                  <a:lnTo>
                    <a:pt x="12172" y="16805"/>
                  </a:lnTo>
                  <a:lnTo>
                    <a:pt x="16124" y="16805"/>
                  </a:lnTo>
                  <a:cubicBezTo>
                    <a:pt x="16625" y="16805"/>
                    <a:pt x="16625" y="16007"/>
                    <a:pt x="16124" y="16007"/>
                  </a:cubicBezTo>
                  <a:lnTo>
                    <a:pt x="12005" y="16007"/>
                  </a:lnTo>
                  <a:cubicBezTo>
                    <a:pt x="11912" y="16007"/>
                    <a:pt x="11801" y="16044"/>
                    <a:pt x="11726" y="16119"/>
                  </a:cubicBezTo>
                  <a:lnTo>
                    <a:pt x="9036" y="18828"/>
                  </a:lnTo>
                  <a:lnTo>
                    <a:pt x="9036" y="16416"/>
                  </a:lnTo>
                  <a:cubicBezTo>
                    <a:pt x="9036" y="16193"/>
                    <a:pt x="8869" y="16007"/>
                    <a:pt x="8647" y="16007"/>
                  </a:cubicBezTo>
                  <a:cubicBezTo>
                    <a:pt x="7515" y="16007"/>
                    <a:pt x="6606" y="15098"/>
                    <a:pt x="6606" y="13985"/>
                  </a:cubicBezTo>
                  <a:lnTo>
                    <a:pt x="6606" y="8345"/>
                  </a:lnTo>
                  <a:cubicBezTo>
                    <a:pt x="6606" y="7231"/>
                    <a:pt x="7515" y="6322"/>
                    <a:pt x="8647" y="6322"/>
                  </a:cubicBezTo>
                  <a:close/>
                  <a:moveTo>
                    <a:pt x="23805" y="10478"/>
                  </a:moveTo>
                  <a:cubicBezTo>
                    <a:pt x="24547" y="10478"/>
                    <a:pt x="25160" y="11091"/>
                    <a:pt x="25160" y="11833"/>
                  </a:cubicBezTo>
                  <a:lnTo>
                    <a:pt x="25160" y="23318"/>
                  </a:lnTo>
                  <a:lnTo>
                    <a:pt x="24362" y="23318"/>
                  </a:lnTo>
                  <a:lnTo>
                    <a:pt x="24362" y="11814"/>
                  </a:lnTo>
                  <a:cubicBezTo>
                    <a:pt x="24362" y="11591"/>
                    <a:pt x="24176" y="11425"/>
                    <a:pt x="23972" y="11425"/>
                  </a:cubicBezTo>
                  <a:lnTo>
                    <a:pt x="20985" y="11425"/>
                  </a:lnTo>
                  <a:lnTo>
                    <a:pt x="20985" y="10478"/>
                  </a:lnTo>
                  <a:close/>
                  <a:moveTo>
                    <a:pt x="14806" y="24097"/>
                  </a:moveTo>
                  <a:cubicBezTo>
                    <a:pt x="14806" y="24375"/>
                    <a:pt x="14584" y="24598"/>
                    <a:pt x="14306" y="24598"/>
                  </a:cubicBezTo>
                  <a:lnTo>
                    <a:pt x="12654" y="24598"/>
                  </a:lnTo>
                  <a:cubicBezTo>
                    <a:pt x="12394" y="24598"/>
                    <a:pt x="12172" y="24375"/>
                    <a:pt x="12172" y="24097"/>
                  </a:cubicBezTo>
                  <a:close/>
                  <a:moveTo>
                    <a:pt x="23469" y="0"/>
                  </a:moveTo>
                  <a:cubicBezTo>
                    <a:pt x="22937" y="0"/>
                    <a:pt x="22414" y="243"/>
                    <a:pt x="22080" y="700"/>
                  </a:cubicBezTo>
                  <a:lnTo>
                    <a:pt x="18573" y="5561"/>
                  </a:lnTo>
                  <a:cubicBezTo>
                    <a:pt x="18443" y="5543"/>
                    <a:pt x="18295" y="5524"/>
                    <a:pt x="18165" y="5524"/>
                  </a:cubicBezTo>
                  <a:lnTo>
                    <a:pt x="8628" y="5524"/>
                  </a:lnTo>
                  <a:cubicBezTo>
                    <a:pt x="7069" y="5524"/>
                    <a:pt x="5808" y="6786"/>
                    <a:pt x="5808" y="8345"/>
                  </a:cubicBezTo>
                  <a:lnTo>
                    <a:pt x="5808" y="9680"/>
                  </a:lnTo>
                  <a:lnTo>
                    <a:pt x="3155" y="9680"/>
                  </a:lnTo>
                  <a:cubicBezTo>
                    <a:pt x="1967" y="9680"/>
                    <a:pt x="1021" y="10645"/>
                    <a:pt x="1021" y="11814"/>
                  </a:cubicBezTo>
                  <a:lnTo>
                    <a:pt x="1021" y="18846"/>
                  </a:lnTo>
                  <a:cubicBezTo>
                    <a:pt x="1021" y="19097"/>
                    <a:pt x="1216" y="19222"/>
                    <a:pt x="1410" y="19222"/>
                  </a:cubicBezTo>
                  <a:cubicBezTo>
                    <a:pt x="1605" y="19222"/>
                    <a:pt x="1800" y="19097"/>
                    <a:pt x="1800" y="18846"/>
                  </a:cubicBezTo>
                  <a:lnTo>
                    <a:pt x="1800" y="11814"/>
                  </a:lnTo>
                  <a:cubicBezTo>
                    <a:pt x="1800" y="11072"/>
                    <a:pt x="2412" y="10478"/>
                    <a:pt x="3155" y="10478"/>
                  </a:cubicBezTo>
                  <a:lnTo>
                    <a:pt x="5808" y="10478"/>
                  </a:lnTo>
                  <a:lnTo>
                    <a:pt x="5808" y="11425"/>
                  </a:lnTo>
                  <a:lnTo>
                    <a:pt x="3006" y="11425"/>
                  </a:lnTo>
                  <a:cubicBezTo>
                    <a:pt x="2783" y="11425"/>
                    <a:pt x="2598" y="11591"/>
                    <a:pt x="2598" y="11814"/>
                  </a:cubicBezTo>
                  <a:lnTo>
                    <a:pt x="2598" y="23299"/>
                  </a:lnTo>
                  <a:lnTo>
                    <a:pt x="1819" y="23299"/>
                  </a:lnTo>
                  <a:lnTo>
                    <a:pt x="1819" y="20961"/>
                  </a:lnTo>
                  <a:cubicBezTo>
                    <a:pt x="1819" y="20702"/>
                    <a:pt x="1619" y="20572"/>
                    <a:pt x="1420" y="20572"/>
                  </a:cubicBezTo>
                  <a:cubicBezTo>
                    <a:pt x="1220" y="20572"/>
                    <a:pt x="1021" y="20702"/>
                    <a:pt x="1021" y="20961"/>
                  </a:cubicBezTo>
                  <a:lnTo>
                    <a:pt x="1021" y="23318"/>
                  </a:lnTo>
                  <a:lnTo>
                    <a:pt x="390" y="23318"/>
                  </a:lnTo>
                  <a:cubicBezTo>
                    <a:pt x="167" y="23318"/>
                    <a:pt x="0" y="23485"/>
                    <a:pt x="0" y="23707"/>
                  </a:cubicBezTo>
                  <a:lnTo>
                    <a:pt x="0" y="24672"/>
                  </a:lnTo>
                  <a:cubicBezTo>
                    <a:pt x="0" y="25748"/>
                    <a:pt x="872" y="26620"/>
                    <a:pt x="1949" y="26620"/>
                  </a:cubicBezTo>
                  <a:lnTo>
                    <a:pt x="21597" y="26620"/>
                  </a:lnTo>
                  <a:cubicBezTo>
                    <a:pt x="22098" y="26620"/>
                    <a:pt x="22098" y="25841"/>
                    <a:pt x="21597" y="25841"/>
                  </a:cubicBezTo>
                  <a:lnTo>
                    <a:pt x="1949" y="25841"/>
                  </a:lnTo>
                  <a:cubicBezTo>
                    <a:pt x="1299" y="25841"/>
                    <a:pt x="780" y="25321"/>
                    <a:pt x="780" y="24672"/>
                  </a:cubicBezTo>
                  <a:lnTo>
                    <a:pt x="780" y="24097"/>
                  </a:lnTo>
                  <a:lnTo>
                    <a:pt x="11374" y="24097"/>
                  </a:lnTo>
                  <a:cubicBezTo>
                    <a:pt x="11374" y="24820"/>
                    <a:pt x="11949" y="25396"/>
                    <a:pt x="12654" y="25396"/>
                  </a:cubicBezTo>
                  <a:lnTo>
                    <a:pt x="14306" y="25396"/>
                  </a:lnTo>
                  <a:cubicBezTo>
                    <a:pt x="15011" y="25396"/>
                    <a:pt x="15586" y="24802"/>
                    <a:pt x="15586" y="24097"/>
                  </a:cubicBezTo>
                  <a:lnTo>
                    <a:pt x="26180" y="24097"/>
                  </a:lnTo>
                  <a:lnTo>
                    <a:pt x="26180" y="24672"/>
                  </a:lnTo>
                  <a:cubicBezTo>
                    <a:pt x="26180" y="25321"/>
                    <a:pt x="25642" y="25841"/>
                    <a:pt x="25011" y="25841"/>
                  </a:cubicBezTo>
                  <a:lnTo>
                    <a:pt x="23805" y="25841"/>
                  </a:lnTo>
                  <a:cubicBezTo>
                    <a:pt x="23286" y="25841"/>
                    <a:pt x="23286" y="26620"/>
                    <a:pt x="23805" y="26620"/>
                  </a:cubicBezTo>
                  <a:lnTo>
                    <a:pt x="25011" y="26620"/>
                  </a:lnTo>
                  <a:cubicBezTo>
                    <a:pt x="26087" y="26620"/>
                    <a:pt x="26959" y="25748"/>
                    <a:pt x="26959" y="24672"/>
                  </a:cubicBezTo>
                  <a:lnTo>
                    <a:pt x="26959" y="23707"/>
                  </a:lnTo>
                  <a:cubicBezTo>
                    <a:pt x="26959" y="23485"/>
                    <a:pt x="26792" y="23318"/>
                    <a:pt x="26570" y="23318"/>
                  </a:cubicBezTo>
                  <a:lnTo>
                    <a:pt x="25939" y="23318"/>
                  </a:lnTo>
                  <a:lnTo>
                    <a:pt x="25939" y="11833"/>
                  </a:lnTo>
                  <a:cubicBezTo>
                    <a:pt x="25939" y="10645"/>
                    <a:pt x="24974" y="9699"/>
                    <a:pt x="23805" y="9699"/>
                  </a:cubicBezTo>
                  <a:lnTo>
                    <a:pt x="20985" y="9699"/>
                  </a:lnTo>
                  <a:lnTo>
                    <a:pt x="20985" y="8122"/>
                  </a:lnTo>
                  <a:lnTo>
                    <a:pt x="23601" y="4504"/>
                  </a:lnTo>
                  <a:cubicBezTo>
                    <a:pt x="23675" y="4615"/>
                    <a:pt x="23731" y="4745"/>
                    <a:pt x="23749" y="4894"/>
                  </a:cubicBezTo>
                  <a:cubicBezTo>
                    <a:pt x="23805" y="5172"/>
                    <a:pt x="23731" y="5432"/>
                    <a:pt x="23582" y="5654"/>
                  </a:cubicBezTo>
                  <a:lnTo>
                    <a:pt x="21876" y="7992"/>
                  </a:lnTo>
                  <a:cubicBezTo>
                    <a:pt x="21673" y="8288"/>
                    <a:pt x="21951" y="8614"/>
                    <a:pt x="22231" y="8614"/>
                  </a:cubicBezTo>
                  <a:cubicBezTo>
                    <a:pt x="22337" y="8614"/>
                    <a:pt x="22444" y="8568"/>
                    <a:pt x="22525" y="8456"/>
                  </a:cubicBezTo>
                  <a:lnTo>
                    <a:pt x="24213" y="6118"/>
                  </a:lnTo>
                  <a:cubicBezTo>
                    <a:pt x="24492" y="5728"/>
                    <a:pt x="24603" y="5246"/>
                    <a:pt x="24529" y="4764"/>
                  </a:cubicBezTo>
                  <a:cubicBezTo>
                    <a:pt x="24473" y="4411"/>
                    <a:pt x="24325" y="4096"/>
                    <a:pt x="24083" y="3836"/>
                  </a:cubicBezTo>
                  <a:lnTo>
                    <a:pt x="24881" y="2741"/>
                  </a:lnTo>
                  <a:cubicBezTo>
                    <a:pt x="25141" y="2352"/>
                    <a:pt x="25252" y="1906"/>
                    <a:pt x="25178" y="1442"/>
                  </a:cubicBezTo>
                  <a:cubicBezTo>
                    <a:pt x="25104" y="997"/>
                    <a:pt x="24863" y="589"/>
                    <a:pt x="24492" y="329"/>
                  </a:cubicBezTo>
                  <a:cubicBezTo>
                    <a:pt x="24181" y="107"/>
                    <a:pt x="23823" y="0"/>
                    <a:pt x="234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98"/>
            <p:cNvSpPr/>
            <p:nvPr/>
          </p:nvSpPr>
          <p:spPr>
            <a:xfrm>
              <a:off x="2851450" y="3924325"/>
              <a:ext cx="128975" cy="19975"/>
            </a:xfrm>
            <a:custGeom>
              <a:rect b="b" l="l" r="r" t="t"/>
              <a:pathLst>
                <a:path extrusionOk="0" h="799" w="5159">
                  <a:moveTo>
                    <a:pt x="408" y="1"/>
                  </a:moveTo>
                  <a:cubicBezTo>
                    <a:pt x="186" y="1"/>
                    <a:pt x="0" y="186"/>
                    <a:pt x="0" y="390"/>
                  </a:cubicBezTo>
                  <a:cubicBezTo>
                    <a:pt x="0" y="613"/>
                    <a:pt x="186" y="798"/>
                    <a:pt x="408" y="798"/>
                  </a:cubicBezTo>
                  <a:lnTo>
                    <a:pt x="4769" y="798"/>
                  </a:lnTo>
                  <a:cubicBezTo>
                    <a:pt x="4991" y="798"/>
                    <a:pt x="5158" y="613"/>
                    <a:pt x="5158" y="390"/>
                  </a:cubicBezTo>
                  <a:cubicBezTo>
                    <a:pt x="5158" y="186"/>
                    <a:pt x="4991" y="1"/>
                    <a:pt x="47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98"/>
            <p:cNvSpPr/>
            <p:nvPr/>
          </p:nvSpPr>
          <p:spPr>
            <a:xfrm>
              <a:off x="2851450" y="3854300"/>
              <a:ext cx="128975" cy="19950"/>
            </a:xfrm>
            <a:custGeom>
              <a:rect b="b" l="l" r="r" t="t"/>
              <a:pathLst>
                <a:path extrusionOk="0" h="798" w="5159">
                  <a:moveTo>
                    <a:pt x="408" y="0"/>
                  </a:moveTo>
                  <a:cubicBezTo>
                    <a:pt x="186" y="0"/>
                    <a:pt x="0" y="186"/>
                    <a:pt x="0" y="408"/>
                  </a:cubicBezTo>
                  <a:cubicBezTo>
                    <a:pt x="0" y="631"/>
                    <a:pt x="186" y="798"/>
                    <a:pt x="408" y="798"/>
                  </a:cubicBezTo>
                  <a:lnTo>
                    <a:pt x="4769" y="798"/>
                  </a:lnTo>
                  <a:cubicBezTo>
                    <a:pt x="4991" y="798"/>
                    <a:pt x="5158" y="631"/>
                    <a:pt x="5158" y="408"/>
                  </a:cubicBezTo>
                  <a:cubicBezTo>
                    <a:pt x="5158" y="186"/>
                    <a:pt x="4991" y="0"/>
                    <a:pt x="47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 name="Google Shape;890;p98"/>
          <p:cNvSpPr/>
          <p:nvPr/>
        </p:nvSpPr>
        <p:spPr>
          <a:xfrm>
            <a:off x="1576165" y="2004601"/>
            <a:ext cx="395782" cy="395829"/>
          </a:xfrm>
          <a:custGeom>
            <a:rect b="b" l="l" r="r" t="t"/>
            <a:pathLst>
              <a:path extrusionOk="0" h="25200" w="25197">
                <a:moveTo>
                  <a:pt x="13507" y="3138"/>
                </a:moveTo>
                <a:cubicBezTo>
                  <a:pt x="14213" y="3138"/>
                  <a:pt x="14788" y="3714"/>
                  <a:pt x="14788" y="4419"/>
                </a:cubicBezTo>
                <a:lnTo>
                  <a:pt x="14788" y="4660"/>
                </a:lnTo>
                <a:lnTo>
                  <a:pt x="14602" y="4660"/>
                </a:lnTo>
                <a:cubicBezTo>
                  <a:pt x="14138" y="4660"/>
                  <a:pt x="14138" y="5402"/>
                  <a:pt x="14602" y="5402"/>
                </a:cubicBezTo>
                <a:lnTo>
                  <a:pt x="15493" y="5402"/>
                </a:lnTo>
                <a:cubicBezTo>
                  <a:pt x="16161" y="5402"/>
                  <a:pt x="16699" y="5940"/>
                  <a:pt x="16699" y="6608"/>
                </a:cubicBezTo>
                <a:lnTo>
                  <a:pt x="16699" y="7165"/>
                </a:lnTo>
                <a:cubicBezTo>
                  <a:pt x="16699" y="7888"/>
                  <a:pt x="16105" y="8482"/>
                  <a:pt x="15381" y="8482"/>
                </a:cubicBezTo>
                <a:lnTo>
                  <a:pt x="9889" y="8482"/>
                </a:lnTo>
                <a:cubicBezTo>
                  <a:pt x="9166" y="8482"/>
                  <a:pt x="8572" y="7888"/>
                  <a:pt x="8572" y="7165"/>
                </a:cubicBezTo>
                <a:lnTo>
                  <a:pt x="8591" y="6608"/>
                </a:lnTo>
                <a:cubicBezTo>
                  <a:pt x="8591" y="5940"/>
                  <a:pt x="9129" y="5402"/>
                  <a:pt x="9778" y="5402"/>
                </a:cubicBezTo>
                <a:lnTo>
                  <a:pt x="12840" y="5402"/>
                </a:lnTo>
                <a:cubicBezTo>
                  <a:pt x="13303" y="5402"/>
                  <a:pt x="13303" y="4660"/>
                  <a:pt x="12840" y="4660"/>
                </a:cubicBezTo>
                <a:lnTo>
                  <a:pt x="10465" y="4660"/>
                </a:lnTo>
                <a:lnTo>
                  <a:pt x="10465" y="4419"/>
                </a:lnTo>
                <a:cubicBezTo>
                  <a:pt x="10465" y="3714"/>
                  <a:pt x="11040" y="3138"/>
                  <a:pt x="11745" y="3138"/>
                </a:cubicBezTo>
                <a:close/>
                <a:moveTo>
                  <a:pt x="16699" y="8742"/>
                </a:moveTo>
                <a:lnTo>
                  <a:pt x="16699" y="12007"/>
                </a:lnTo>
                <a:cubicBezTo>
                  <a:pt x="16699" y="14122"/>
                  <a:pt x="15085" y="15866"/>
                  <a:pt x="13006" y="16052"/>
                </a:cubicBezTo>
                <a:lnTo>
                  <a:pt x="13006" y="9206"/>
                </a:lnTo>
                <a:lnTo>
                  <a:pt x="15381" y="9206"/>
                </a:lnTo>
                <a:cubicBezTo>
                  <a:pt x="15882" y="9206"/>
                  <a:pt x="16346" y="9039"/>
                  <a:pt x="16699" y="8742"/>
                </a:cubicBezTo>
                <a:close/>
                <a:moveTo>
                  <a:pt x="7848" y="10115"/>
                </a:moveTo>
                <a:lnTo>
                  <a:pt x="7848" y="10987"/>
                </a:lnTo>
                <a:lnTo>
                  <a:pt x="2802" y="10987"/>
                </a:lnTo>
                <a:cubicBezTo>
                  <a:pt x="2598" y="10987"/>
                  <a:pt x="2431" y="11154"/>
                  <a:pt x="2431" y="11358"/>
                </a:cubicBezTo>
                <a:lnTo>
                  <a:pt x="2431" y="22063"/>
                </a:lnTo>
                <a:lnTo>
                  <a:pt x="1689" y="22063"/>
                </a:lnTo>
                <a:lnTo>
                  <a:pt x="1689" y="11376"/>
                </a:lnTo>
                <a:cubicBezTo>
                  <a:pt x="1689" y="10671"/>
                  <a:pt x="2245" y="10115"/>
                  <a:pt x="2950" y="10115"/>
                </a:cubicBezTo>
                <a:close/>
                <a:moveTo>
                  <a:pt x="22228" y="10115"/>
                </a:moveTo>
                <a:cubicBezTo>
                  <a:pt x="22933" y="10115"/>
                  <a:pt x="23489" y="10671"/>
                  <a:pt x="23489" y="11376"/>
                </a:cubicBezTo>
                <a:lnTo>
                  <a:pt x="23489" y="22063"/>
                </a:lnTo>
                <a:lnTo>
                  <a:pt x="22747" y="22063"/>
                </a:lnTo>
                <a:lnTo>
                  <a:pt x="22747" y="11358"/>
                </a:lnTo>
                <a:cubicBezTo>
                  <a:pt x="22747" y="11154"/>
                  <a:pt x="22580" y="10987"/>
                  <a:pt x="22376" y="10987"/>
                </a:cubicBezTo>
                <a:lnTo>
                  <a:pt x="17441" y="10987"/>
                </a:lnTo>
                <a:lnTo>
                  <a:pt x="17441" y="10115"/>
                </a:lnTo>
                <a:close/>
                <a:moveTo>
                  <a:pt x="8591" y="8742"/>
                </a:moveTo>
                <a:cubicBezTo>
                  <a:pt x="8943" y="9039"/>
                  <a:pt x="9388" y="9224"/>
                  <a:pt x="9889" y="9224"/>
                </a:cubicBezTo>
                <a:lnTo>
                  <a:pt x="12264" y="9224"/>
                </a:lnTo>
                <a:lnTo>
                  <a:pt x="12264" y="16052"/>
                </a:lnTo>
                <a:cubicBezTo>
                  <a:pt x="11838" y="16015"/>
                  <a:pt x="11411" y="15904"/>
                  <a:pt x="11021" y="15737"/>
                </a:cubicBezTo>
                <a:cubicBezTo>
                  <a:pt x="10965" y="15711"/>
                  <a:pt x="10910" y="15699"/>
                  <a:pt x="10860" y="15699"/>
                </a:cubicBezTo>
                <a:cubicBezTo>
                  <a:pt x="10512" y="15699"/>
                  <a:pt x="10336" y="16243"/>
                  <a:pt x="10724" y="16405"/>
                </a:cubicBezTo>
                <a:cubicBezTo>
                  <a:pt x="11318" y="16664"/>
                  <a:pt x="11967" y="16813"/>
                  <a:pt x="12635" y="16813"/>
                </a:cubicBezTo>
                <a:cubicBezTo>
                  <a:pt x="14676" y="16813"/>
                  <a:pt x="16420" y="15532"/>
                  <a:pt x="17125" y="13733"/>
                </a:cubicBezTo>
                <a:cubicBezTo>
                  <a:pt x="17868" y="14716"/>
                  <a:pt x="19037" y="15291"/>
                  <a:pt x="20298" y="15291"/>
                </a:cubicBezTo>
                <a:cubicBezTo>
                  <a:pt x="20781" y="15291"/>
                  <a:pt x="20781" y="14568"/>
                  <a:pt x="20298" y="14568"/>
                </a:cubicBezTo>
                <a:cubicBezTo>
                  <a:pt x="19111" y="14568"/>
                  <a:pt x="18016" y="13918"/>
                  <a:pt x="17441" y="12879"/>
                </a:cubicBezTo>
                <a:lnTo>
                  <a:pt x="17385" y="12768"/>
                </a:lnTo>
                <a:cubicBezTo>
                  <a:pt x="17422" y="12527"/>
                  <a:pt x="17441" y="12267"/>
                  <a:pt x="17441" y="12007"/>
                </a:cubicBezTo>
                <a:lnTo>
                  <a:pt x="17441" y="11729"/>
                </a:lnTo>
                <a:lnTo>
                  <a:pt x="22005" y="11729"/>
                </a:lnTo>
                <a:lnTo>
                  <a:pt x="22005" y="22082"/>
                </a:lnTo>
                <a:lnTo>
                  <a:pt x="3173" y="22082"/>
                </a:lnTo>
                <a:lnTo>
                  <a:pt x="3173" y="11729"/>
                </a:lnTo>
                <a:lnTo>
                  <a:pt x="7848" y="11729"/>
                </a:lnTo>
                <a:lnTo>
                  <a:pt x="7848" y="12007"/>
                </a:lnTo>
                <a:cubicBezTo>
                  <a:pt x="7848" y="12230"/>
                  <a:pt x="7867" y="12434"/>
                  <a:pt x="7886" y="12638"/>
                </a:cubicBezTo>
                <a:cubicBezTo>
                  <a:pt x="7867" y="12657"/>
                  <a:pt x="7737" y="12879"/>
                  <a:pt x="7737" y="12879"/>
                </a:cubicBezTo>
                <a:cubicBezTo>
                  <a:pt x="7162" y="13918"/>
                  <a:pt x="6067" y="14568"/>
                  <a:pt x="4880" y="14568"/>
                </a:cubicBezTo>
                <a:cubicBezTo>
                  <a:pt x="4397" y="14568"/>
                  <a:pt x="4397" y="15291"/>
                  <a:pt x="4880" y="15291"/>
                </a:cubicBezTo>
                <a:cubicBezTo>
                  <a:pt x="6179" y="15291"/>
                  <a:pt x="7385" y="14660"/>
                  <a:pt x="8127" y="13640"/>
                </a:cubicBezTo>
                <a:cubicBezTo>
                  <a:pt x="8349" y="14252"/>
                  <a:pt x="8702" y="14827"/>
                  <a:pt x="9166" y="15310"/>
                </a:cubicBezTo>
                <a:cubicBezTo>
                  <a:pt x="9245" y="15393"/>
                  <a:pt x="9334" y="15428"/>
                  <a:pt x="9420" y="15428"/>
                </a:cubicBezTo>
                <a:cubicBezTo>
                  <a:pt x="9698" y="15428"/>
                  <a:pt x="9945" y="15064"/>
                  <a:pt x="9704" y="14809"/>
                </a:cubicBezTo>
                <a:cubicBezTo>
                  <a:pt x="8980" y="14048"/>
                  <a:pt x="8591" y="13065"/>
                  <a:pt x="8591" y="12007"/>
                </a:cubicBezTo>
                <a:lnTo>
                  <a:pt x="8591" y="8742"/>
                </a:lnTo>
                <a:close/>
                <a:moveTo>
                  <a:pt x="13823" y="22843"/>
                </a:moveTo>
                <a:cubicBezTo>
                  <a:pt x="13823" y="23103"/>
                  <a:pt x="13619" y="23307"/>
                  <a:pt x="13359" y="23307"/>
                </a:cubicBezTo>
                <a:lnTo>
                  <a:pt x="11819" y="23307"/>
                </a:lnTo>
                <a:cubicBezTo>
                  <a:pt x="11559" y="23307"/>
                  <a:pt x="11355" y="23103"/>
                  <a:pt x="11355" y="22843"/>
                </a:cubicBezTo>
                <a:close/>
                <a:moveTo>
                  <a:pt x="9558" y="0"/>
                </a:moveTo>
                <a:cubicBezTo>
                  <a:pt x="9055" y="0"/>
                  <a:pt x="9070" y="748"/>
                  <a:pt x="9560" y="748"/>
                </a:cubicBezTo>
                <a:cubicBezTo>
                  <a:pt x="9576" y="748"/>
                  <a:pt x="9594" y="747"/>
                  <a:pt x="9611" y="745"/>
                </a:cubicBezTo>
                <a:cubicBezTo>
                  <a:pt x="10131" y="745"/>
                  <a:pt x="10632" y="949"/>
                  <a:pt x="10984" y="1320"/>
                </a:cubicBezTo>
                <a:cubicBezTo>
                  <a:pt x="11281" y="1617"/>
                  <a:pt x="11485" y="1988"/>
                  <a:pt x="11541" y="2396"/>
                </a:cubicBezTo>
                <a:cubicBezTo>
                  <a:pt x="10520" y="2508"/>
                  <a:pt x="9741" y="3361"/>
                  <a:pt x="9741" y="4419"/>
                </a:cubicBezTo>
                <a:lnTo>
                  <a:pt x="9741" y="4660"/>
                </a:lnTo>
                <a:cubicBezTo>
                  <a:pt x="8683" y="4678"/>
                  <a:pt x="7848" y="5550"/>
                  <a:pt x="7848" y="6608"/>
                </a:cubicBezTo>
                <a:lnTo>
                  <a:pt x="7848" y="6849"/>
                </a:lnTo>
                <a:cubicBezTo>
                  <a:pt x="7088" y="6033"/>
                  <a:pt x="6012" y="5550"/>
                  <a:pt x="4880" y="5550"/>
                </a:cubicBezTo>
                <a:cubicBezTo>
                  <a:pt x="4397" y="5550"/>
                  <a:pt x="4397" y="6274"/>
                  <a:pt x="4880" y="6274"/>
                </a:cubicBezTo>
                <a:cubicBezTo>
                  <a:pt x="6067" y="6274"/>
                  <a:pt x="7162" y="6923"/>
                  <a:pt x="7737" y="7962"/>
                </a:cubicBezTo>
                <a:lnTo>
                  <a:pt x="7830" y="8111"/>
                </a:lnTo>
                <a:cubicBezTo>
                  <a:pt x="7830" y="8129"/>
                  <a:pt x="7830" y="8148"/>
                  <a:pt x="7848" y="8148"/>
                </a:cubicBezTo>
                <a:lnTo>
                  <a:pt x="7848" y="9373"/>
                </a:lnTo>
                <a:lnTo>
                  <a:pt x="2950" y="9373"/>
                </a:lnTo>
                <a:cubicBezTo>
                  <a:pt x="1837" y="9373"/>
                  <a:pt x="946" y="10263"/>
                  <a:pt x="946" y="11376"/>
                </a:cubicBezTo>
                <a:lnTo>
                  <a:pt x="946" y="22101"/>
                </a:lnTo>
                <a:lnTo>
                  <a:pt x="353" y="22101"/>
                </a:lnTo>
                <a:cubicBezTo>
                  <a:pt x="149" y="22101"/>
                  <a:pt x="0" y="22268"/>
                  <a:pt x="0" y="22472"/>
                </a:cubicBezTo>
                <a:lnTo>
                  <a:pt x="0" y="23362"/>
                </a:lnTo>
                <a:cubicBezTo>
                  <a:pt x="0" y="24383"/>
                  <a:pt x="817" y="25199"/>
                  <a:pt x="1818" y="25199"/>
                </a:cubicBezTo>
                <a:lnTo>
                  <a:pt x="20410" y="25199"/>
                </a:lnTo>
                <a:cubicBezTo>
                  <a:pt x="20892" y="25199"/>
                  <a:pt x="20892" y="24457"/>
                  <a:pt x="20410" y="24457"/>
                </a:cubicBezTo>
                <a:lnTo>
                  <a:pt x="1818" y="24457"/>
                </a:lnTo>
                <a:cubicBezTo>
                  <a:pt x="1225" y="24457"/>
                  <a:pt x="724" y="23975"/>
                  <a:pt x="724" y="23362"/>
                </a:cubicBezTo>
                <a:lnTo>
                  <a:pt x="724" y="22843"/>
                </a:lnTo>
                <a:lnTo>
                  <a:pt x="10613" y="22843"/>
                </a:lnTo>
                <a:cubicBezTo>
                  <a:pt x="10613" y="23511"/>
                  <a:pt x="11151" y="24049"/>
                  <a:pt x="11819" y="24049"/>
                </a:cubicBezTo>
                <a:lnTo>
                  <a:pt x="13359" y="24049"/>
                </a:lnTo>
                <a:cubicBezTo>
                  <a:pt x="14027" y="24049"/>
                  <a:pt x="14565" y="23511"/>
                  <a:pt x="14565" y="22843"/>
                </a:cubicBezTo>
                <a:lnTo>
                  <a:pt x="24454" y="22843"/>
                </a:lnTo>
                <a:lnTo>
                  <a:pt x="24454" y="23362"/>
                </a:lnTo>
                <a:cubicBezTo>
                  <a:pt x="24454" y="23975"/>
                  <a:pt x="23953" y="24457"/>
                  <a:pt x="23360" y="24457"/>
                </a:cubicBezTo>
                <a:lnTo>
                  <a:pt x="22339" y="24457"/>
                </a:lnTo>
                <a:cubicBezTo>
                  <a:pt x="21857" y="24457"/>
                  <a:pt x="21857" y="25199"/>
                  <a:pt x="22339" y="25199"/>
                </a:cubicBezTo>
                <a:lnTo>
                  <a:pt x="23360" y="25199"/>
                </a:lnTo>
                <a:cubicBezTo>
                  <a:pt x="24362" y="25199"/>
                  <a:pt x="25196" y="24383"/>
                  <a:pt x="25196" y="23362"/>
                </a:cubicBezTo>
                <a:lnTo>
                  <a:pt x="25196" y="22472"/>
                </a:lnTo>
                <a:cubicBezTo>
                  <a:pt x="25178" y="22268"/>
                  <a:pt x="25029" y="22101"/>
                  <a:pt x="24825" y="22101"/>
                </a:cubicBezTo>
                <a:lnTo>
                  <a:pt x="24232" y="22101"/>
                </a:lnTo>
                <a:lnTo>
                  <a:pt x="24232" y="11376"/>
                </a:lnTo>
                <a:cubicBezTo>
                  <a:pt x="24232" y="10263"/>
                  <a:pt x="23341" y="9373"/>
                  <a:pt x="22228" y="9373"/>
                </a:cubicBezTo>
                <a:lnTo>
                  <a:pt x="17441" y="9373"/>
                </a:lnTo>
                <a:lnTo>
                  <a:pt x="17441" y="7962"/>
                </a:lnTo>
                <a:cubicBezTo>
                  <a:pt x="18016" y="6923"/>
                  <a:pt x="19111" y="6293"/>
                  <a:pt x="20298" y="6293"/>
                </a:cubicBezTo>
                <a:cubicBezTo>
                  <a:pt x="20781" y="6293"/>
                  <a:pt x="20781" y="5550"/>
                  <a:pt x="20298" y="5550"/>
                </a:cubicBezTo>
                <a:cubicBezTo>
                  <a:pt x="19204" y="5550"/>
                  <a:pt x="18183" y="5996"/>
                  <a:pt x="17441" y="6756"/>
                </a:cubicBezTo>
                <a:lnTo>
                  <a:pt x="17441" y="6608"/>
                </a:lnTo>
                <a:cubicBezTo>
                  <a:pt x="17441" y="5532"/>
                  <a:pt x="16587" y="4678"/>
                  <a:pt x="15511" y="4660"/>
                </a:cubicBezTo>
                <a:lnTo>
                  <a:pt x="15511" y="4419"/>
                </a:lnTo>
                <a:cubicBezTo>
                  <a:pt x="15511" y="3380"/>
                  <a:pt x="14751" y="2526"/>
                  <a:pt x="13749" y="2415"/>
                </a:cubicBezTo>
                <a:cubicBezTo>
                  <a:pt x="13804" y="2007"/>
                  <a:pt x="13990" y="1617"/>
                  <a:pt x="14287" y="1320"/>
                </a:cubicBezTo>
                <a:cubicBezTo>
                  <a:pt x="14658" y="949"/>
                  <a:pt x="15159" y="745"/>
                  <a:pt x="15678" y="745"/>
                </a:cubicBezTo>
                <a:cubicBezTo>
                  <a:pt x="15691" y="746"/>
                  <a:pt x="15703" y="746"/>
                  <a:pt x="15715" y="746"/>
                </a:cubicBezTo>
                <a:cubicBezTo>
                  <a:pt x="16223" y="746"/>
                  <a:pt x="16223" y="2"/>
                  <a:pt x="15715" y="2"/>
                </a:cubicBezTo>
                <a:cubicBezTo>
                  <a:pt x="15703" y="2"/>
                  <a:pt x="15691" y="2"/>
                  <a:pt x="15678" y="3"/>
                </a:cubicBezTo>
                <a:cubicBezTo>
                  <a:pt x="14955" y="3"/>
                  <a:pt x="14287" y="281"/>
                  <a:pt x="13767" y="801"/>
                </a:cubicBezTo>
                <a:cubicBezTo>
                  <a:pt x="13340" y="1246"/>
                  <a:pt x="13062" y="1803"/>
                  <a:pt x="13006" y="2396"/>
                </a:cubicBezTo>
                <a:lnTo>
                  <a:pt x="12283" y="2396"/>
                </a:lnTo>
                <a:cubicBezTo>
                  <a:pt x="12209" y="1803"/>
                  <a:pt x="11949" y="1246"/>
                  <a:pt x="11522" y="801"/>
                </a:cubicBezTo>
                <a:cubicBezTo>
                  <a:pt x="11003" y="281"/>
                  <a:pt x="10335" y="3"/>
                  <a:pt x="9611" y="3"/>
                </a:cubicBezTo>
                <a:cubicBezTo>
                  <a:pt x="9593" y="1"/>
                  <a:pt x="9575" y="0"/>
                  <a:pt x="9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98"/>
          <p:cNvSpPr txBox="1"/>
          <p:nvPr>
            <p:ph idx="8"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study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90"/>
                                        </p:tgtEl>
                                        <p:attrNameLst>
                                          <p:attrName>style.visibility</p:attrName>
                                        </p:attrNameLst>
                                      </p:cBhvr>
                                      <p:to>
                                        <p:strVal val="visible"/>
                                      </p:to>
                                    </p:set>
                                    <p:animEffect filter="fade" transition="in">
                                      <p:cBhvr>
                                        <p:cTn dur="1000"/>
                                        <p:tgtEl>
                                          <p:spTgt spid="890"/>
                                        </p:tgtEl>
                                      </p:cBhvr>
                                    </p:animEffect>
                                  </p:childTnLst>
                                </p:cTn>
                              </p:par>
                              <p:par>
                                <p:cTn fill="hold" nodeType="withEffect" presetClass="entr" presetID="10" presetSubtype="0">
                                  <p:stCondLst>
                                    <p:cond delay="0"/>
                                  </p:stCondLst>
                                  <p:childTnLst>
                                    <p:set>
                                      <p:cBhvr>
                                        <p:cTn dur="1" fill="hold">
                                          <p:stCondLst>
                                            <p:cond delay="0"/>
                                          </p:stCondLst>
                                        </p:cTn>
                                        <p:tgtEl>
                                          <p:spTgt spid="867"/>
                                        </p:tgtEl>
                                        <p:attrNameLst>
                                          <p:attrName>style.visibility</p:attrName>
                                        </p:attrNameLst>
                                      </p:cBhvr>
                                      <p:to>
                                        <p:strVal val="visible"/>
                                      </p:to>
                                    </p:set>
                                    <p:animEffect filter="fade" transition="in">
                                      <p:cBhvr>
                                        <p:cTn dur="1000"/>
                                        <p:tgtEl>
                                          <p:spTgt spid="867"/>
                                        </p:tgtEl>
                                      </p:cBhvr>
                                    </p:animEffect>
                                  </p:childTnLst>
                                </p:cTn>
                              </p:par>
                              <p:par>
                                <p:cTn fill="hold" nodeType="withEffect" presetClass="entr" presetID="10" presetSubtype="0">
                                  <p:stCondLst>
                                    <p:cond delay="0"/>
                                  </p:stCondLst>
                                  <p:childTnLst>
                                    <p:set>
                                      <p:cBhvr>
                                        <p:cTn dur="1" fill="hold">
                                          <p:stCondLst>
                                            <p:cond delay="0"/>
                                          </p:stCondLst>
                                        </p:cTn>
                                        <p:tgtEl>
                                          <p:spTgt spid="868"/>
                                        </p:tgtEl>
                                        <p:attrNameLst>
                                          <p:attrName>style.visibility</p:attrName>
                                        </p:attrNameLst>
                                      </p:cBhvr>
                                      <p:to>
                                        <p:strVal val="visible"/>
                                      </p:to>
                                    </p:set>
                                    <p:animEffect filter="fade" transition="in">
                                      <p:cBhvr>
                                        <p:cTn dur="1000"/>
                                        <p:tgtEl>
                                          <p:spTgt spid="86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par>
                                <p:cTn fill="hold" nodeType="withEffect" presetClass="entr" presetID="10" presetSubtype="0">
                                  <p:stCondLst>
                                    <p:cond delay="0"/>
                                  </p:stCondLst>
                                  <p:childTnLst>
                                    <p:set>
                                      <p:cBhvr>
                                        <p:cTn dur="1" fill="hold">
                                          <p:stCondLst>
                                            <p:cond delay="0"/>
                                          </p:stCondLst>
                                        </p:cTn>
                                        <p:tgtEl>
                                          <p:spTgt spid="871"/>
                                        </p:tgtEl>
                                        <p:attrNameLst>
                                          <p:attrName>style.visibility</p:attrName>
                                        </p:attrNameLst>
                                      </p:cBhvr>
                                      <p:to>
                                        <p:strVal val="visible"/>
                                      </p:to>
                                    </p:set>
                                    <p:animEffect filter="fade" transition="in">
                                      <p:cBhvr>
                                        <p:cTn dur="1000"/>
                                        <p:tgtEl>
                                          <p:spTgt spid="871"/>
                                        </p:tgtEl>
                                      </p:cBhvr>
                                    </p:animEffect>
                                  </p:childTnLst>
                                </p:cTn>
                              </p:par>
                              <p:par>
                                <p:cTn fill="hold" nodeType="withEffect" presetClass="entr" presetID="10" presetSubtype="0">
                                  <p:stCondLst>
                                    <p:cond delay="0"/>
                                  </p:stCondLst>
                                  <p:childTnLst>
                                    <p:set>
                                      <p:cBhvr>
                                        <p:cTn dur="1" fill="hold">
                                          <p:stCondLst>
                                            <p:cond delay="0"/>
                                          </p:stCondLst>
                                        </p:cTn>
                                        <p:tgtEl>
                                          <p:spTgt spid="872"/>
                                        </p:tgtEl>
                                        <p:attrNameLst>
                                          <p:attrName>style.visibility</p:attrName>
                                        </p:attrNameLst>
                                      </p:cBhvr>
                                      <p:to>
                                        <p:strVal val="visible"/>
                                      </p:to>
                                    </p:set>
                                    <p:animEffect filter="fade" transition="in">
                                      <p:cBhvr>
                                        <p:cTn dur="1000"/>
                                        <p:tgtEl>
                                          <p:spTgt spid="872"/>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879"/>
                                        </p:tgtEl>
                                        <p:attrNameLst>
                                          <p:attrName>style.visibility</p:attrName>
                                        </p:attrNameLst>
                                      </p:cBhvr>
                                      <p:to>
                                        <p:strVal val="visible"/>
                                      </p:to>
                                    </p:set>
                                    <p:animEffect filter="fade" transition="in">
                                      <p:cBhvr>
                                        <p:cTn dur="1000"/>
                                        <p:tgtEl>
                                          <p:spTgt spid="879"/>
                                        </p:tgtEl>
                                      </p:cBhvr>
                                    </p:animEffect>
                                  </p:childTnLst>
                                </p:cTn>
                              </p:par>
                              <p:par>
                                <p:cTn fill="hold" nodeType="withEffect" presetClass="entr" presetID="10" presetSubtype="0">
                                  <p:stCondLst>
                                    <p:cond delay="0"/>
                                  </p:stCondLst>
                                  <p:childTnLst>
                                    <p:set>
                                      <p:cBhvr>
                                        <p:cTn dur="1" fill="hold">
                                          <p:stCondLst>
                                            <p:cond delay="0"/>
                                          </p:stCondLst>
                                        </p:cTn>
                                        <p:tgtEl>
                                          <p:spTgt spid="870"/>
                                        </p:tgtEl>
                                        <p:attrNameLst>
                                          <p:attrName>style.visibility</p:attrName>
                                        </p:attrNameLst>
                                      </p:cBhvr>
                                      <p:to>
                                        <p:strVal val="visible"/>
                                      </p:to>
                                    </p:set>
                                    <p:animEffect filter="fade" transition="in">
                                      <p:cBhvr>
                                        <p:cTn dur="1000"/>
                                        <p:tgtEl>
                                          <p:spTgt spid="870"/>
                                        </p:tgtEl>
                                      </p:cBhvr>
                                    </p:animEffect>
                                  </p:childTnLst>
                                </p:cTn>
                              </p:par>
                              <p:par>
                                <p:cTn fill="hold" nodeType="withEffect" presetClass="entr" presetID="10" presetSubtype="0">
                                  <p:stCondLst>
                                    <p:cond delay="0"/>
                                  </p:stCondLst>
                                  <p:childTnLst>
                                    <p:set>
                                      <p:cBhvr>
                                        <p:cTn dur="1" fill="hold">
                                          <p:stCondLst>
                                            <p:cond delay="0"/>
                                          </p:stCondLst>
                                        </p:cTn>
                                        <p:tgtEl>
                                          <p:spTgt spid="869"/>
                                        </p:tgtEl>
                                        <p:attrNameLst>
                                          <p:attrName>style.visibility</p:attrName>
                                        </p:attrNameLst>
                                      </p:cBhvr>
                                      <p:to>
                                        <p:strVal val="visible"/>
                                      </p:to>
                                    </p:set>
                                    <p:animEffect filter="fade" transition="in">
                                      <p:cBhvr>
                                        <p:cTn dur="1000"/>
                                        <p:tgtEl>
                                          <p:spTgt spid="86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876"/>
                                        </p:tgtEl>
                                        <p:attrNameLst>
                                          <p:attrName>style.visibility</p:attrName>
                                        </p:attrNameLst>
                                      </p:cBhvr>
                                      <p:to>
                                        <p:strVal val="visible"/>
                                      </p:to>
                                    </p:set>
                                    <p:animEffect filter="fade" transition="in">
                                      <p:cBhvr>
                                        <p:cTn dur="1000"/>
                                        <p:tgtEl>
                                          <p:spTgt spid="876"/>
                                        </p:tgtEl>
                                      </p:cBhvr>
                                    </p:animEffect>
                                  </p:childTnLst>
                                </p:cTn>
                              </p:par>
                              <p:par>
                                <p:cTn fill="hold" nodeType="withEffect" presetClass="entr" presetID="10" presetSubtype="0">
                                  <p:stCondLst>
                                    <p:cond delay="0"/>
                                  </p:stCondLst>
                                  <p:childTnLst>
                                    <p:set>
                                      <p:cBhvr>
                                        <p:cTn dur="1" fill="hold">
                                          <p:stCondLst>
                                            <p:cond delay="0"/>
                                          </p:stCondLst>
                                        </p:cTn>
                                        <p:tgtEl>
                                          <p:spTgt spid="873"/>
                                        </p:tgtEl>
                                        <p:attrNameLst>
                                          <p:attrName>style.visibility</p:attrName>
                                        </p:attrNameLst>
                                      </p:cBhvr>
                                      <p:to>
                                        <p:strVal val="visible"/>
                                      </p:to>
                                    </p:set>
                                    <p:animEffect filter="fade" transition="in">
                                      <p:cBhvr>
                                        <p:cTn dur="1000"/>
                                        <p:tgtEl>
                                          <p:spTgt spid="873"/>
                                        </p:tgtEl>
                                      </p:cBhvr>
                                    </p:animEffect>
                                  </p:childTnLst>
                                </p:cTn>
                              </p:par>
                              <p:par>
                                <p:cTn fill="hold" nodeType="withEffect" presetClass="entr" presetID="10" presetSubtype="0">
                                  <p:stCondLst>
                                    <p:cond delay="0"/>
                                  </p:stCondLst>
                                  <p:childTnLst>
                                    <p:set>
                                      <p:cBhvr>
                                        <p:cTn dur="1" fill="hold">
                                          <p:stCondLst>
                                            <p:cond delay="0"/>
                                          </p:stCondLst>
                                        </p:cTn>
                                        <p:tgtEl>
                                          <p:spTgt spid="874"/>
                                        </p:tgtEl>
                                        <p:attrNameLst>
                                          <p:attrName>style.visibility</p:attrName>
                                        </p:attrNameLst>
                                      </p:cBhvr>
                                      <p:to>
                                        <p:strVal val="visible"/>
                                      </p:to>
                                    </p:set>
                                    <p:animEffect filter="fade" transition="in">
                                      <p:cBhvr>
                                        <p:cTn dur="1000"/>
                                        <p:tgtEl>
                                          <p:spTgt spid="8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895" name="Shape 895"/>
        <p:cNvGrpSpPr/>
        <p:nvPr/>
      </p:nvGrpSpPr>
      <p:grpSpPr>
        <a:xfrm>
          <a:off x="0" y="0"/>
          <a:ext cx="0" cy="0"/>
          <a:chOff x="0" y="0"/>
          <a:chExt cx="0" cy="0"/>
        </a:xfrm>
      </p:grpSpPr>
      <p:sp>
        <p:nvSpPr>
          <p:cNvPr id="896" name="Google Shape;896;p99"/>
          <p:cNvSpPr txBox="1"/>
          <p:nvPr>
            <p:ph idx="8" type="title"/>
          </p:nvPr>
        </p:nvSpPr>
        <p:spPr>
          <a:xfrm>
            <a:off x="6215127" y="1830575"/>
            <a:ext cx="1875600" cy="40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Smith</a:t>
            </a:r>
            <a:endParaRPr/>
          </a:p>
        </p:txBody>
      </p:sp>
      <p:sp>
        <p:nvSpPr>
          <p:cNvPr id="897" name="Google Shape;897;p99"/>
          <p:cNvSpPr txBox="1"/>
          <p:nvPr>
            <p:ph type="title"/>
          </p:nvPr>
        </p:nvSpPr>
        <p:spPr>
          <a:xfrm>
            <a:off x="1043779" y="1830575"/>
            <a:ext cx="1897500" cy="40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Helena James</a:t>
            </a:r>
            <a:endParaRPr/>
          </a:p>
        </p:txBody>
      </p:sp>
      <p:sp>
        <p:nvSpPr>
          <p:cNvPr id="898" name="Google Shape;898;p99"/>
          <p:cNvSpPr txBox="1"/>
          <p:nvPr>
            <p:ph idx="1" type="subTitle"/>
          </p:nvPr>
        </p:nvSpPr>
        <p:spPr>
          <a:xfrm>
            <a:off x="1059229" y="2140283"/>
            <a:ext cx="1866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899" name="Google Shape;899;p99"/>
          <p:cNvSpPr txBox="1"/>
          <p:nvPr>
            <p:ph idx="2" type="title"/>
          </p:nvPr>
        </p:nvSpPr>
        <p:spPr>
          <a:xfrm>
            <a:off x="1043779" y="3280851"/>
            <a:ext cx="1897500" cy="40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Jessica Jones</a:t>
            </a:r>
            <a:endParaRPr/>
          </a:p>
        </p:txBody>
      </p:sp>
      <p:sp>
        <p:nvSpPr>
          <p:cNvPr id="900" name="Google Shape;900;p99"/>
          <p:cNvSpPr txBox="1"/>
          <p:nvPr>
            <p:ph idx="3" type="subTitle"/>
          </p:nvPr>
        </p:nvSpPr>
        <p:spPr>
          <a:xfrm>
            <a:off x="1059229" y="3614442"/>
            <a:ext cx="1866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01" name="Google Shape;901;p99"/>
          <p:cNvSpPr txBox="1"/>
          <p:nvPr>
            <p:ph idx="4" type="title"/>
          </p:nvPr>
        </p:nvSpPr>
        <p:spPr>
          <a:xfrm>
            <a:off x="3631360" y="1830575"/>
            <a:ext cx="1881900" cy="40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902" name="Google Shape;902;p99"/>
          <p:cNvSpPr txBox="1"/>
          <p:nvPr>
            <p:ph idx="5" type="subTitle"/>
          </p:nvPr>
        </p:nvSpPr>
        <p:spPr>
          <a:xfrm>
            <a:off x="3639010" y="2140276"/>
            <a:ext cx="1866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t>
            </a:r>
            <a:endParaRPr/>
          </a:p>
        </p:txBody>
      </p:sp>
      <p:sp>
        <p:nvSpPr>
          <p:cNvPr id="903" name="Google Shape;903;p99"/>
          <p:cNvSpPr txBox="1"/>
          <p:nvPr>
            <p:ph idx="6" type="title"/>
          </p:nvPr>
        </p:nvSpPr>
        <p:spPr>
          <a:xfrm>
            <a:off x="3631360" y="3280851"/>
            <a:ext cx="1881900" cy="40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Peter Harris</a:t>
            </a:r>
            <a:endParaRPr/>
          </a:p>
        </p:txBody>
      </p:sp>
      <p:sp>
        <p:nvSpPr>
          <p:cNvPr id="904" name="Google Shape;904;p99"/>
          <p:cNvSpPr txBox="1"/>
          <p:nvPr>
            <p:ph idx="7" type="subTitle"/>
          </p:nvPr>
        </p:nvSpPr>
        <p:spPr>
          <a:xfrm>
            <a:off x="3639010" y="3614442"/>
            <a:ext cx="1866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905" name="Google Shape;905;p99"/>
          <p:cNvSpPr txBox="1"/>
          <p:nvPr>
            <p:ph idx="9" type="subTitle"/>
          </p:nvPr>
        </p:nvSpPr>
        <p:spPr>
          <a:xfrm>
            <a:off x="6219627" y="2140276"/>
            <a:ext cx="1866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cold</a:t>
            </a:r>
            <a:endParaRPr/>
          </a:p>
        </p:txBody>
      </p:sp>
      <p:sp>
        <p:nvSpPr>
          <p:cNvPr id="906" name="Google Shape;906;p99"/>
          <p:cNvSpPr txBox="1"/>
          <p:nvPr>
            <p:ph idx="13" type="title"/>
          </p:nvPr>
        </p:nvSpPr>
        <p:spPr>
          <a:xfrm>
            <a:off x="6215127" y="3280851"/>
            <a:ext cx="1875600" cy="40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Maria Wilson</a:t>
            </a:r>
            <a:endParaRPr/>
          </a:p>
        </p:txBody>
      </p:sp>
      <p:sp>
        <p:nvSpPr>
          <p:cNvPr id="907" name="Google Shape;907;p99"/>
          <p:cNvSpPr txBox="1"/>
          <p:nvPr>
            <p:ph idx="14" type="subTitle"/>
          </p:nvPr>
        </p:nvSpPr>
        <p:spPr>
          <a:xfrm>
            <a:off x="6219627" y="3614442"/>
            <a:ext cx="1866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Neptune is</a:t>
            </a:r>
            <a:r>
              <a:rPr lang="en"/>
              <a:t> far away from Earth</a:t>
            </a:r>
            <a:endParaRPr>
              <a:solidFill>
                <a:schemeClr val="lt1"/>
              </a:solidFill>
            </a:endParaRPr>
          </a:p>
        </p:txBody>
      </p:sp>
      <p:sp>
        <p:nvSpPr>
          <p:cNvPr id="908" name="Google Shape;908;p99"/>
          <p:cNvSpPr txBox="1"/>
          <p:nvPr>
            <p:ph idx="15" type="title"/>
          </p:nvPr>
        </p:nvSpPr>
        <p:spPr>
          <a:xfrm>
            <a:off x="1974300" y="530725"/>
            <a:ext cx="5195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Reviews </a:t>
            </a:r>
            <a:endParaRPr/>
          </a:p>
        </p:txBody>
      </p:sp>
      <p:cxnSp>
        <p:nvCxnSpPr>
          <p:cNvPr id="909" name="Google Shape;909;p99"/>
          <p:cNvCxnSpPr/>
          <p:nvPr/>
        </p:nvCxnSpPr>
        <p:spPr>
          <a:xfrm>
            <a:off x="5857175" y="1371625"/>
            <a:ext cx="0" cy="3233400"/>
          </a:xfrm>
          <a:prstGeom prst="straightConnector1">
            <a:avLst/>
          </a:prstGeom>
          <a:noFill/>
          <a:ln cap="flat" cmpd="sng" w="19050">
            <a:solidFill>
              <a:schemeClr val="accent5"/>
            </a:solidFill>
            <a:prstDash val="solid"/>
            <a:round/>
            <a:headEnd len="med" w="med" type="none"/>
            <a:tailEnd len="med" w="med" type="none"/>
          </a:ln>
        </p:spPr>
      </p:cxnSp>
      <p:cxnSp>
        <p:nvCxnSpPr>
          <p:cNvPr id="910" name="Google Shape;910;p99"/>
          <p:cNvCxnSpPr/>
          <p:nvPr/>
        </p:nvCxnSpPr>
        <p:spPr>
          <a:xfrm>
            <a:off x="3128825" y="1362725"/>
            <a:ext cx="0" cy="3242400"/>
          </a:xfrm>
          <a:prstGeom prst="straightConnector1">
            <a:avLst/>
          </a:prstGeom>
          <a:noFill/>
          <a:ln cap="flat" cmpd="sng" w="19050">
            <a:solidFill>
              <a:schemeClr val="accent5"/>
            </a:solidFill>
            <a:prstDash val="solid"/>
            <a:round/>
            <a:headEnd len="med" w="med" type="none"/>
            <a:tailEnd len="med" w="med" type="none"/>
          </a:ln>
        </p:spPr>
      </p:cxnSp>
      <p:cxnSp>
        <p:nvCxnSpPr>
          <p:cNvPr id="911" name="Google Shape;911;p99"/>
          <p:cNvCxnSpPr/>
          <p:nvPr/>
        </p:nvCxnSpPr>
        <p:spPr>
          <a:xfrm flipH="1" rot="10800000">
            <a:off x="779625" y="2963163"/>
            <a:ext cx="7941600" cy="23400"/>
          </a:xfrm>
          <a:prstGeom prst="straightConnector1">
            <a:avLst/>
          </a:prstGeom>
          <a:noFill/>
          <a:ln cap="flat" cmpd="sng" w="19050">
            <a:solidFill>
              <a:schemeClr val="accent5"/>
            </a:solidFill>
            <a:prstDash val="solid"/>
            <a:round/>
            <a:headEnd len="med" w="med" type="none"/>
            <a:tailEnd len="med" w="med" type="none"/>
          </a:ln>
        </p:spPr>
      </p:cxnSp>
      <p:cxnSp>
        <p:nvCxnSpPr>
          <p:cNvPr id="912" name="Google Shape;912;p99"/>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 name="Shape 916"/>
        <p:cNvGrpSpPr/>
        <p:nvPr/>
      </p:nvGrpSpPr>
      <p:grpSpPr>
        <a:xfrm>
          <a:off x="0" y="0"/>
          <a:ext cx="0" cy="0"/>
          <a:chOff x="0" y="0"/>
          <a:chExt cx="0" cy="0"/>
        </a:xfrm>
      </p:grpSpPr>
      <p:sp>
        <p:nvSpPr>
          <p:cNvPr id="917" name="Google Shape;917;p100"/>
          <p:cNvSpPr txBox="1"/>
          <p:nvPr>
            <p:ph type="title"/>
          </p:nvPr>
        </p:nvSpPr>
        <p:spPr>
          <a:xfrm>
            <a:off x="713225" y="3349725"/>
            <a:ext cx="1846200" cy="32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Tom James</a:t>
            </a:r>
            <a:endParaRPr/>
          </a:p>
        </p:txBody>
      </p:sp>
      <p:sp>
        <p:nvSpPr>
          <p:cNvPr id="918" name="Google Shape;918;p100"/>
          <p:cNvSpPr txBox="1"/>
          <p:nvPr>
            <p:ph idx="1" type="subTitle"/>
          </p:nvPr>
        </p:nvSpPr>
        <p:spPr>
          <a:xfrm>
            <a:off x="713225" y="3607847"/>
            <a:ext cx="1846200" cy="5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19" name="Google Shape;919;p100"/>
          <p:cNvSpPr txBox="1"/>
          <p:nvPr>
            <p:ph idx="7" type="subTitle"/>
          </p:nvPr>
        </p:nvSpPr>
        <p:spPr>
          <a:xfrm>
            <a:off x="6584624" y="3607847"/>
            <a:ext cx="1846200" cy="5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far away from Earth</a:t>
            </a:r>
            <a:endParaRPr/>
          </a:p>
        </p:txBody>
      </p:sp>
      <p:sp>
        <p:nvSpPr>
          <p:cNvPr id="920" name="Google Shape;920;p100"/>
          <p:cNvSpPr txBox="1"/>
          <p:nvPr>
            <p:ph idx="2" type="title"/>
          </p:nvPr>
        </p:nvSpPr>
        <p:spPr>
          <a:xfrm>
            <a:off x="2670358" y="3349725"/>
            <a:ext cx="1846200" cy="32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921" name="Google Shape;921;p100"/>
          <p:cNvSpPr txBox="1"/>
          <p:nvPr>
            <p:ph idx="3" type="subTitle"/>
          </p:nvPr>
        </p:nvSpPr>
        <p:spPr>
          <a:xfrm>
            <a:off x="2670358" y="3607847"/>
            <a:ext cx="1846200" cy="5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t>
            </a:r>
            <a:endParaRPr/>
          </a:p>
        </p:txBody>
      </p:sp>
      <p:sp>
        <p:nvSpPr>
          <p:cNvPr id="922" name="Google Shape;922;p100"/>
          <p:cNvSpPr txBox="1"/>
          <p:nvPr>
            <p:ph idx="4" type="title"/>
          </p:nvPr>
        </p:nvSpPr>
        <p:spPr>
          <a:xfrm>
            <a:off x="4627491" y="3349725"/>
            <a:ext cx="1846200" cy="32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Smith</a:t>
            </a:r>
            <a:endParaRPr/>
          </a:p>
        </p:txBody>
      </p:sp>
      <p:sp>
        <p:nvSpPr>
          <p:cNvPr id="923" name="Google Shape;923;p100"/>
          <p:cNvSpPr txBox="1"/>
          <p:nvPr>
            <p:ph idx="5" type="subTitle"/>
          </p:nvPr>
        </p:nvSpPr>
        <p:spPr>
          <a:xfrm>
            <a:off x="4627491" y="3607847"/>
            <a:ext cx="1846200" cy="5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924" name="Google Shape;924;p100"/>
          <p:cNvSpPr txBox="1"/>
          <p:nvPr>
            <p:ph idx="6" type="title"/>
          </p:nvPr>
        </p:nvSpPr>
        <p:spPr>
          <a:xfrm>
            <a:off x="6584624" y="3349725"/>
            <a:ext cx="1846200" cy="32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Jessica Jones</a:t>
            </a:r>
            <a:endParaRPr/>
          </a:p>
        </p:txBody>
      </p:sp>
      <p:grpSp>
        <p:nvGrpSpPr>
          <p:cNvPr id="925" name="Google Shape;925;p100"/>
          <p:cNvGrpSpPr/>
          <p:nvPr/>
        </p:nvGrpSpPr>
        <p:grpSpPr>
          <a:xfrm>
            <a:off x="979625" y="2136770"/>
            <a:ext cx="1313400" cy="1136212"/>
            <a:chOff x="979625" y="2136770"/>
            <a:chExt cx="1313400" cy="1136212"/>
          </a:xfrm>
        </p:grpSpPr>
        <p:pic>
          <p:nvPicPr>
            <p:cNvPr id="926" name="Google Shape;926;p100"/>
            <p:cNvPicPr preferRelativeResize="0"/>
            <p:nvPr/>
          </p:nvPicPr>
          <p:blipFill rotWithShape="1">
            <a:blip r:embed="rId3">
              <a:alphaModFix/>
            </a:blip>
            <a:srcRect b="38381" l="8420" r="48222" t="5366"/>
            <a:stretch/>
          </p:blipFill>
          <p:spPr>
            <a:xfrm>
              <a:off x="979625" y="2136770"/>
              <a:ext cx="1313400" cy="1136100"/>
            </a:xfrm>
            <a:prstGeom prst="triangle">
              <a:avLst>
                <a:gd fmla="val 50000" name="adj"/>
              </a:avLst>
            </a:prstGeom>
            <a:noFill/>
            <a:ln>
              <a:noFill/>
            </a:ln>
          </p:spPr>
        </p:pic>
        <p:sp>
          <p:nvSpPr>
            <p:cNvPr id="927" name="Google Shape;927;p100"/>
            <p:cNvSpPr/>
            <p:nvPr/>
          </p:nvSpPr>
          <p:spPr>
            <a:xfrm>
              <a:off x="979625" y="2144683"/>
              <a:ext cx="1313400" cy="1128300"/>
            </a:xfrm>
            <a:prstGeom prst="triangle">
              <a:avLst>
                <a:gd fmla="val 50000" name="adj"/>
              </a:avLst>
            </a:prstGeom>
            <a:solidFill>
              <a:schemeClr val="lt1">
                <a:alpha val="3021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100"/>
          <p:cNvGrpSpPr/>
          <p:nvPr/>
        </p:nvGrpSpPr>
        <p:grpSpPr>
          <a:xfrm>
            <a:off x="4927350" y="2136663"/>
            <a:ext cx="1313700" cy="1136214"/>
            <a:chOff x="4927350" y="2136663"/>
            <a:chExt cx="1313700" cy="1136214"/>
          </a:xfrm>
        </p:grpSpPr>
        <p:pic>
          <p:nvPicPr>
            <p:cNvPr id="929" name="Google Shape;929;p100"/>
            <p:cNvPicPr preferRelativeResize="0"/>
            <p:nvPr/>
          </p:nvPicPr>
          <p:blipFill rotWithShape="1">
            <a:blip r:embed="rId4">
              <a:alphaModFix/>
            </a:blip>
            <a:srcRect b="54428" l="19286" r="19273" t="10118"/>
            <a:stretch/>
          </p:blipFill>
          <p:spPr>
            <a:xfrm>
              <a:off x="4927350" y="2136663"/>
              <a:ext cx="1313700" cy="1136100"/>
            </a:xfrm>
            <a:prstGeom prst="triangle">
              <a:avLst>
                <a:gd fmla="val 50000" name="adj"/>
              </a:avLst>
            </a:prstGeom>
            <a:noFill/>
            <a:ln>
              <a:noFill/>
            </a:ln>
          </p:spPr>
        </p:pic>
        <p:sp>
          <p:nvSpPr>
            <p:cNvPr id="930" name="Google Shape;930;p100"/>
            <p:cNvSpPr/>
            <p:nvPr/>
          </p:nvSpPr>
          <p:spPr>
            <a:xfrm>
              <a:off x="4927350" y="2144576"/>
              <a:ext cx="1313700" cy="1128300"/>
            </a:xfrm>
            <a:prstGeom prst="triangle">
              <a:avLst>
                <a:gd fmla="val 50000" name="adj"/>
              </a:avLst>
            </a:prstGeom>
            <a:solidFill>
              <a:schemeClr val="lt1">
                <a:alpha val="3021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31" name="Google Shape;931;p100"/>
          <p:cNvPicPr preferRelativeResize="0"/>
          <p:nvPr/>
        </p:nvPicPr>
        <p:blipFill rotWithShape="1">
          <a:blip r:embed="rId5">
            <a:alphaModFix/>
          </a:blip>
          <a:srcRect b="4312" l="14515" r="14330" t="4312"/>
          <a:stretch/>
        </p:blipFill>
        <p:spPr>
          <a:xfrm>
            <a:off x="2936588" y="2142175"/>
            <a:ext cx="1313700" cy="1125300"/>
          </a:xfrm>
          <a:prstGeom prst="flowChartMerge">
            <a:avLst/>
          </a:prstGeom>
          <a:noFill/>
          <a:ln>
            <a:noFill/>
          </a:ln>
        </p:spPr>
      </p:pic>
      <p:sp>
        <p:nvSpPr>
          <p:cNvPr id="932" name="Google Shape;932;p100"/>
          <p:cNvSpPr/>
          <p:nvPr/>
        </p:nvSpPr>
        <p:spPr>
          <a:xfrm rot="10800000">
            <a:off x="2938388" y="2138217"/>
            <a:ext cx="1310100" cy="1125300"/>
          </a:xfrm>
          <a:prstGeom prst="triangle">
            <a:avLst>
              <a:gd fmla="val 50000" name="adj"/>
            </a:avLst>
          </a:prstGeom>
          <a:solidFill>
            <a:schemeClr val="lt1">
              <a:alpha val="3021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3" name="Google Shape;933;p100"/>
          <p:cNvPicPr preferRelativeResize="0"/>
          <p:nvPr/>
        </p:nvPicPr>
        <p:blipFill rotWithShape="1">
          <a:blip r:embed="rId6">
            <a:alphaModFix/>
          </a:blip>
          <a:srcRect b="37714" l="54074" r="5398" t="0"/>
          <a:stretch/>
        </p:blipFill>
        <p:spPr>
          <a:xfrm>
            <a:off x="6850862" y="2132825"/>
            <a:ext cx="1313700" cy="1136200"/>
          </a:xfrm>
          <a:prstGeom prst="flowChartMerge">
            <a:avLst/>
          </a:prstGeom>
          <a:noFill/>
          <a:ln>
            <a:noFill/>
          </a:ln>
        </p:spPr>
      </p:pic>
      <p:sp>
        <p:nvSpPr>
          <p:cNvPr id="934" name="Google Shape;934;p100"/>
          <p:cNvSpPr/>
          <p:nvPr/>
        </p:nvSpPr>
        <p:spPr>
          <a:xfrm rot="10800000">
            <a:off x="6850862" y="2132724"/>
            <a:ext cx="1313700" cy="1128300"/>
          </a:xfrm>
          <a:prstGeom prst="triangle">
            <a:avLst>
              <a:gd fmla="val 50000" name="adj"/>
            </a:avLst>
          </a:prstGeom>
          <a:solidFill>
            <a:schemeClr val="lt1">
              <a:alpha val="3021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 name="Google Shape;935;p100"/>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
        <p:nvSpPr>
          <p:cNvPr id="936" name="Google Shape;936;p100"/>
          <p:cNvSpPr txBox="1"/>
          <p:nvPr>
            <p:ph idx="8" type="title"/>
          </p:nvPr>
        </p:nvSpPr>
        <p:spPr>
          <a:xfrm>
            <a:off x="1974300" y="530725"/>
            <a:ext cx="5195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 presetSubtype="4">
                                  <p:stCondLst>
                                    <p:cond delay="0"/>
                                  </p:stCondLst>
                                  <p:childTnLst>
                                    <p:set>
                                      <p:cBhvr>
                                        <p:cTn dur="1" fill="hold">
                                          <p:stCondLst>
                                            <p:cond delay="0"/>
                                          </p:stCondLst>
                                        </p:cTn>
                                        <p:tgtEl>
                                          <p:spTgt spid="925"/>
                                        </p:tgtEl>
                                        <p:attrNameLst>
                                          <p:attrName>style.visibility</p:attrName>
                                        </p:attrNameLst>
                                      </p:cBhvr>
                                      <p:to>
                                        <p:strVal val="visible"/>
                                      </p:to>
                                    </p:set>
                                    <p:anim calcmode="lin" valueType="num">
                                      <p:cBhvr additive="base">
                                        <p:cTn dur="1000"/>
                                        <p:tgtEl>
                                          <p:spTgt spid="925"/>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17"/>
                                        </p:tgtEl>
                                        <p:attrNameLst>
                                          <p:attrName>style.visibility</p:attrName>
                                        </p:attrNameLst>
                                      </p:cBhvr>
                                      <p:to>
                                        <p:strVal val="visible"/>
                                      </p:to>
                                    </p:set>
                                    <p:animEffect filter="fade" transition="in">
                                      <p:cBhvr>
                                        <p:cTn dur="1000"/>
                                        <p:tgtEl>
                                          <p:spTgt spid="917"/>
                                        </p:tgtEl>
                                      </p:cBhvr>
                                    </p:animEffect>
                                  </p:childTnLst>
                                </p:cTn>
                              </p:par>
                              <p:par>
                                <p:cTn fill="hold" nodeType="withEffect" presetClass="entr" presetID="10" presetSubtype="0">
                                  <p:stCondLst>
                                    <p:cond delay="0"/>
                                  </p:stCondLst>
                                  <p:childTnLst>
                                    <p:set>
                                      <p:cBhvr>
                                        <p:cTn dur="1" fill="hold">
                                          <p:stCondLst>
                                            <p:cond delay="0"/>
                                          </p:stCondLst>
                                        </p:cTn>
                                        <p:tgtEl>
                                          <p:spTgt spid="918"/>
                                        </p:tgtEl>
                                        <p:attrNameLst>
                                          <p:attrName>style.visibility</p:attrName>
                                        </p:attrNameLst>
                                      </p:cBhvr>
                                      <p:to>
                                        <p:strVal val="visible"/>
                                      </p:to>
                                    </p:set>
                                    <p:animEffect filter="fade" transition="in">
                                      <p:cBhvr>
                                        <p:cTn dur="1000"/>
                                        <p:tgtEl>
                                          <p:spTgt spid="918"/>
                                        </p:tgtEl>
                                      </p:cBhvr>
                                    </p:animEffect>
                                  </p:childTnLst>
                                </p:cTn>
                              </p:par>
                              <p:par>
                                <p:cTn fill="hold" nodeType="withEffect" presetClass="entr" presetID="10" presetSubtype="0">
                                  <p:stCondLst>
                                    <p:cond delay="0"/>
                                  </p:stCondLst>
                                  <p:childTnLst>
                                    <p:set>
                                      <p:cBhvr>
                                        <p:cTn dur="1" fill="hold">
                                          <p:stCondLst>
                                            <p:cond delay="0"/>
                                          </p:stCondLst>
                                        </p:cTn>
                                        <p:tgtEl>
                                          <p:spTgt spid="920"/>
                                        </p:tgtEl>
                                        <p:attrNameLst>
                                          <p:attrName>style.visibility</p:attrName>
                                        </p:attrNameLst>
                                      </p:cBhvr>
                                      <p:to>
                                        <p:strVal val="visible"/>
                                      </p:to>
                                    </p:set>
                                    <p:animEffect filter="fade" transition="in">
                                      <p:cBhvr>
                                        <p:cTn dur="1000"/>
                                        <p:tgtEl>
                                          <p:spTgt spid="920"/>
                                        </p:tgtEl>
                                      </p:cBhvr>
                                    </p:animEffect>
                                  </p:childTnLst>
                                </p:cTn>
                              </p:par>
                              <p:par>
                                <p:cTn fill="hold" nodeType="withEffect" presetClass="entr" presetID="10" presetSubtype="0">
                                  <p:stCondLst>
                                    <p:cond delay="0"/>
                                  </p:stCondLst>
                                  <p:childTnLst>
                                    <p:set>
                                      <p:cBhvr>
                                        <p:cTn dur="1" fill="hold">
                                          <p:stCondLst>
                                            <p:cond delay="0"/>
                                          </p:stCondLst>
                                        </p:cTn>
                                        <p:tgtEl>
                                          <p:spTgt spid="921"/>
                                        </p:tgtEl>
                                        <p:attrNameLst>
                                          <p:attrName>style.visibility</p:attrName>
                                        </p:attrNameLst>
                                      </p:cBhvr>
                                      <p:to>
                                        <p:strVal val="visible"/>
                                      </p:to>
                                    </p:set>
                                    <p:animEffect filter="fade" transition="in">
                                      <p:cBhvr>
                                        <p:cTn dur="1000"/>
                                        <p:tgtEl>
                                          <p:spTgt spid="921"/>
                                        </p:tgtEl>
                                      </p:cBhvr>
                                    </p:animEffect>
                                  </p:childTnLst>
                                </p:cTn>
                              </p:par>
                            </p:childTnLst>
                          </p:cTn>
                        </p:par>
                        <p:par>
                          <p:cTn fill="hold">
                            <p:stCondLst>
                              <p:cond delay="1000"/>
                            </p:stCondLst>
                            <p:childTnLst>
                              <p:par>
                                <p:cTn fill="hold" nodeType="afterEffect" presetClass="entr" presetID="2" presetSubtype="4">
                                  <p:stCondLst>
                                    <p:cond delay="0"/>
                                  </p:stCondLst>
                                  <p:childTnLst>
                                    <p:set>
                                      <p:cBhvr>
                                        <p:cTn dur="1" fill="hold">
                                          <p:stCondLst>
                                            <p:cond delay="0"/>
                                          </p:stCondLst>
                                        </p:cTn>
                                        <p:tgtEl>
                                          <p:spTgt spid="928"/>
                                        </p:tgtEl>
                                        <p:attrNameLst>
                                          <p:attrName>style.visibility</p:attrName>
                                        </p:attrNameLst>
                                      </p:cBhvr>
                                      <p:to>
                                        <p:strVal val="visible"/>
                                      </p:to>
                                    </p:set>
                                    <p:anim calcmode="lin" valueType="num">
                                      <p:cBhvr additive="base">
                                        <p:cTn dur="1000"/>
                                        <p:tgtEl>
                                          <p:spTgt spid="928"/>
                                        </p:tgtEl>
                                        <p:attrNameLst>
                                          <p:attrName>ppt_y</p:attrName>
                                        </p:attrNameLst>
                                      </p:cBhvr>
                                      <p:tavLst>
                                        <p:tav fmla="" tm="0">
                                          <p:val>
                                            <p:strVal val="#ppt_y+1"/>
                                          </p:val>
                                        </p:tav>
                                        <p:tav fmla="" tm="100000">
                                          <p:val>
                                            <p:strVal val="#ppt_y"/>
                                          </p:val>
                                        </p:tav>
                                      </p:tavLst>
                                    </p:anim>
                                  </p:childTnLst>
                                </p:cTn>
                              </p:par>
                              <p:par>
                                <p:cTn fill="hold" nodeType="withEffect" presetClass="entr" presetID="10" presetSubtype="0">
                                  <p:stCondLst>
                                    <p:cond delay="0"/>
                                  </p:stCondLst>
                                  <p:childTnLst>
                                    <p:set>
                                      <p:cBhvr>
                                        <p:cTn dur="1" fill="hold">
                                          <p:stCondLst>
                                            <p:cond delay="0"/>
                                          </p:stCondLst>
                                        </p:cTn>
                                        <p:tgtEl>
                                          <p:spTgt spid="922"/>
                                        </p:tgtEl>
                                        <p:attrNameLst>
                                          <p:attrName>style.visibility</p:attrName>
                                        </p:attrNameLst>
                                      </p:cBhvr>
                                      <p:to>
                                        <p:strVal val="visible"/>
                                      </p:to>
                                    </p:set>
                                    <p:animEffect filter="fade" transition="in">
                                      <p:cBhvr>
                                        <p:cTn dur="1000"/>
                                        <p:tgtEl>
                                          <p:spTgt spid="922"/>
                                        </p:tgtEl>
                                      </p:cBhvr>
                                    </p:animEffect>
                                  </p:childTnLst>
                                </p:cTn>
                              </p:par>
                              <p:par>
                                <p:cTn fill="hold" nodeType="withEffect" presetClass="entr" presetID="10" presetSubtype="0">
                                  <p:stCondLst>
                                    <p:cond delay="0"/>
                                  </p:stCondLst>
                                  <p:childTnLst>
                                    <p:set>
                                      <p:cBhvr>
                                        <p:cTn dur="1" fill="hold">
                                          <p:stCondLst>
                                            <p:cond delay="0"/>
                                          </p:stCondLst>
                                        </p:cTn>
                                        <p:tgtEl>
                                          <p:spTgt spid="923"/>
                                        </p:tgtEl>
                                        <p:attrNameLst>
                                          <p:attrName>style.visibility</p:attrName>
                                        </p:attrNameLst>
                                      </p:cBhvr>
                                      <p:to>
                                        <p:strVal val="visible"/>
                                      </p:to>
                                    </p:set>
                                    <p:animEffect filter="fade" transition="in">
                                      <p:cBhvr>
                                        <p:cTn dur="1000"/>
                                        <p:tgtEl>
                                          <p:spTgt spid="923"/>
                                        </p:tgtEl>
                                      </p:cBhvr>
                                    </p:animEffect>
                                  </p:childTnLst>
                                </p:cTn>
                              </p:par>
                              <p:par>
                                <p:cTn fill="hold" nodeType="withEffect" presetClass="entr" presetID="10" presetSubtype="0">
                                  <p:stCondLst>
                                    <p:cond delay="0"/>
                                  </p:stCondLst>
                                  <p:childTnLst>
                                    <p:set>
                                      <p:cBhvr>
                                        <p:cTn dur="1" fill="hold">
                                          <p:stCondLst>
                                            <p:cond delay="0"/>
                                          </p:stCondLst>
                                        </p:cTn>
                                        <p:tgtEl>
                                          <p:spTgt spid="924"/>
                                        </p:tgtEl>
                                        <p:attrNameLst>
                                          <p:attrName>style.visibility</p:attrName>
                                        </p:attrNameLst>
                                      </p:cBhvr>
                                      <p:to>
                                        <p:strVal val="visible"/>
                                      </p:to>
                                    </p:set>
                                    <p:animEffect filter="fade" transition="in">
                                      <p:cBhvr>
                                        <p:cTn dur="1000"/>
                                        <p:tgtEl>
                                          <p:spTgt spid="924"/>
                                        </p:tgtEl>
                                      </p:cBhvr>
                                    </p:animEffect>
                                  </p:childTnLst>
                                </p:cTn>
                              </p:par>
                              <p:par>
                                <p:cTn fill="hold" nodeType="withEffect" presetClass="entr" presetID="10" presetSubtype="0">
                                  <p:stCondLst>
                                    <p:cond delay="0"/>
                                  </p:stCondLst>
                                  <p:childTnLst>
                                    <p:set>
                                      <p:cBhvr>
                                        <p:cTn dur="1" fill="hold">
                                          <p:stCondLst>
                                            <p:cond delay="0"/>
                                          </p:stCondLst>
                                        </p:cTn>
                                        <p:tgtEl>
                                          <p:spTgt spid="919"/>
                                        </p:tgtEl>
                                        <p:attrNameLst>
                                          <p:attrName>style.visibility</p:attrName>
                                        </p:attrNameLst>
                                      </p:cBhvr>
                                      <p:to>
                                        <p:strVal val="visible"/>
                                      </p:to>
                                    </p:set>
                                    <p:animEffect filter="fade" transition="in">
                                      <p:cBhvr>
                                        <p:cTn dur="1000"/>
                                        <p:tgtEl>
                                          <p:spTgt spid="9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940" name="Shape 940"/>
        <p:cNvGrpSpPr/>
        <p:nvPr/>
      </p:nvGrpSpPr>
      <p:grpSpPr>
        <a:xfrm>
          <a:off x="0" y="0"/>
          <a:ext cx="0" cy="0"/>
          <a:chOff x="0" y="0"/>
          <a:chExt cx="0" cy="0"/>
        </a:xfrm>
      </p:grpSpPr>
      <p:pic>
        <p:nvPicPr>
          <p:cNvPr id="941" name="Google Shape;941;p101"/>
          <p:cNvPicPr preferRelativeResize="0"/>
          <p:nvPr/>
        </p:nvPicPr>
        <p:blipFill rotWithShape="1">
          <a:blip r:embed="rId3">
            <a:alphaModFix/>
          </a:blip>
          <a:srcRect b="-379" l="25282" r="16530" t="380"/>
          <a:stretch/>
        </p:blipFill>
        <p:spPr>
          <a:xfrm>
            <a:off x="3802049" y="1642325"/>
            <a:ext cx="1539902" cy="1488599"/>
          </a:xfrm>
          <a:prstGeom prst="rect">
            <a:avLst/>
          </a:prstGeom>
          <a:noFill/>
          <a:ln>
            <a:noFill/>
          </a:ln>
        </p:spPr>
      </p:pic>
      <p:pic>
        <p:nvPicPr>
          <p:cNvPr id="942" name="Google Shape;942;p101"/>
          <p:cNvPicPr preferRelativeResize="0"/>
          <p:nvPr/>
        </p:nvPicPr>
        <p:blipFill rotWithShape="1">
          <a:blip r:embed="rId4">
            <a:alphaModFix/>
          </a:blip>
          <a:srcRect b="-330" l="2301" r="14924" t="329"/>
          <a:stretch/>
        </p:blipFill>
        <p:spPr>
          <a:xfrm>
            <a:off x="974351" y="1642325"/>
            <a:ext cx="1539899" cy="1488601"/>
          </a:xfrm>
          <a:prstGeom prst="rect">
            <a:avLst/>
          </a:prstGeom>
          <a:noFill/>
          <a:ln>
            <a:noFill/>
          </a:ln>
        </p:spPr>
      </p:pic>
      <p:sp>
        <p:nvSpPr>
          <p:cNvPr id="943" name="Google Shape;943;p101"/>
          <p:cNvSpPr txBox="1"/>
          <p:nvPr>
            <p:ph idx="6" type="title"/>
          </p:nvPr>
        </p:nvSpPr>
        <p:spPr>
          <a:xfrm>
            <a:off x="1687950" y="530725"/>
            <a:ext cx="57681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2020 awards</a:t>
            </a:r>
            <a:endParaRPr/>
          </a:p>
          <a:p>
            <a:pPr indent="0" lvl="0" marL="0" rtl="0" algn="ctr">
              <a:spcBef>
                <a:spcPts val="0"/>
              </a:spcBef>
              <a:spcAft>
                <a:spcPts val="0"/>
              </a:spcAft>
              <a:buNone/>
            </a:pPr>
            <a:r>
              <a:t/>
            </a:r>
            <a:endParaRPr/>
          </a:p>
        </p:txBody>
      </p:sp>
      <p:sp>
        <p:nvSpPr>
          <p:cNvPr id="944" name="Google Shape;944;p101"/>
          <p:cNvSpPr txBox="1"/>
          <p:nvPr>
            <p:ph type="title"/>
          </p:nvPr>
        </p:nvSpPr>
        <p:spPr>
          <a:xfrm>
            <a:off x="862450" y="3324450"/>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45" name="Google Shape;945;p101"/>
          <p:cNvSpPr txBox="1"/>
          <p:nvPr>
            <p:ph idx="1" type="subTitle"/>
          </p:nvPr>
        </p:nvSpPr>
        <p:spPr>
          <a:xfrm>
            <a:off x="424450" y="3583211"/>
            <a:ext cx="2639700" cy="8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a:t>
            </a:r>
            <a:endParaRPr/>
          </a:p>
          <a:p>
            <a:pPr indent="0" lvl="0" marL="0" rtl="0" algn="ctr">
              <a:spcBef>
                <a:spcPts val="0"/>
              </a:spcBef>
              <a:spcAft>
                <a:spcPts val="0"/>
              </a:spcAft>
              <a:buNone/>
            </a:pPr>
            <a:r>
              <a:rPr lang="en"/>
              <a:t>planet to the Sun and the</a:t>
            </a:r>
            <a:endParaRPr/>
          </a:p>
          <a:p>
            <a:pPr indent="0" lvl="0" marL="0" rtl="0" algn="ctr">
              <a:spcBef>
                <a:spcPts val="0"/>
              </a:spcBef>
              <a:spcAft>
                <a:spcPts val="0"/>
              </a:spcAft>
              <a:buNone/>
            </a:pPr>
            <a:r>
              <a:rPr lang="en"/>
              <a:t>smallest one</a:t>
            </a:r>
            <a:endParaRPr/>
          </a:p>
        </p:txBody>
      </p:sp>
      <p:sp>
        <p:nvSpPr>
          <p:cNvPr id="946" name="Google Shape;946;p101"/>
          <p:cNvSpPr txBox="1"/>
          <p:nvPr>
            <p:ph idx="2" type="title"/>
          </p:nvPr>
        </p:nvSpPr>
        <p:spPr>
          <a:xfrm>
            <a:off x="6525755" y="3324450"/>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47" name="Google Shape;947;p101"/>
          <p:cNvSpPr txBox="1"/>
          <p:nvPr>
            <p:ph idx="3" type="subTitle"/>
          </p:nvPr>
        </p:nvSpPr>
        <p:spPr>
          <a:xfrm>
            <a:off x="6087751" y="3583211"/>
            <a:ext cx="2639700" cy="8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a:t>
            </a:r>
            <a:endParaRPr/>
          </a:p>
          <a:p>
            <a:pPr indent="0" lvl="0" marL="0" rtl="0" algn="ctr">
              <a:spcBef>
                <a:spcPts val="0"/>
              </a:spcBef>
              <a:spcAft>
                <a:spcPts val="0"/>
              </a:spcAft>
              <a:buNone/>
            </a:pPr>
            <a:r>
              <a:rPr lang="en"/>
              <a:t>of iron oxide dust</a:t>
            </a:r>
            <a:endParaRPr/>
          </a:p>
        </p:txBody>
      </p:sp>
      <p:sp>
        <p:nvSpPr>
          <p:cNvPr id="948" name="Google Shape;948;p101"/>
          <p:cNvSpPr txBox="1"/>
          <p:nvPr>
            <p:ph idx="4" type="title"/>
          </p:nvPr>
        </p:nvSpPr>
        <p:spPr>
          <a:xfrm>
            <a:off x="3690150" y="3324450"/>
            <a:ext cx="1763700" cy="30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49" name="Google Shape;949;p101"/>
          <p:cNvSpPr txBox="1"/>
          <p:nvPr>
            <p:ph idx="5" type="subTitle"/>
          </p:nvPr>
        </p:nvSpPr>
        <p:spPr>
          <a:xfrm>
            <a:off x="3252148" y="3583211"/>
            <a:ext cx="2639700" cy="8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a:p>
            <a:pPr indent="0" lvl="0" marL="0" rtl="0" algn="ctr">
              <a:spcBef>
                <a:spcPts val="0"/>
              </a:spcBef>
              <a:spcAft>
                <a:spcPts val="0"/>
              </a:spcAft>
              <a:buNone/>
            </a:pPr>
            <a:r>
              <a:rPr lang="en"/>
              <a:t>and is the second planet</a:t>
            </a:r>
            <a:endParaRPr/>
          </a:p>
          <a:p>
            <a:pPr indent="0" lvl="0" marL="0" rtl="0" algn="ctr">
              <a:spcBef>
                <a:spcPts val="0"/>
              </a:spcBef>
              <a:spcAft>
                <a:spcPts val="0"/>
              </a:spcAft>
              <a:buNone/>
            </a:pPr>
            <a:r>
              <a:rPr lang="en"/>
              <a:t>from the Sun</a:t>
            </a:r>
            <a:endParaRPr/>
          </a:p>
        </p:txBody>
      </p:sp>
      <p:pic>
        <p:nvPicPr>
          <p:cNvPr id="950" name="Google Shape;950;p101"/>
          <p:cNvPicPr preferRelativeResize="0"/>
          <p:nvPr/>
        </p:nvPicPr>
        <p:blipFill rotWithShape="1">
          <a:blip r:embed="rId5">
            <a:alphaModFix/>
          </a:blip>
          <a:srcRect b="3201" l="36363" r="14229" t="11887"/>
          <a:stretch/>
        </p:blipFill>
        <p:spPr>
          <a:xfrm>
            <a:off x="6637653" y="1642325"/>
            <a:ext cx="1539902" cy="1488599"/>
          </a:xfrm>
          <a:prstGeom prst="rect">
            <a:avLst/>
          </a:prstGeom>
          <a:noFill/>
          <a:ln>
            <a:noFill/>
          </a:ln>
        </p:spPr>
      </p:pic>
      <p:cxnSp>
        <p:nvCxnSpPr>
          <p:cNvPr id="951" name="Google Shape;951;p101"/>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 name="Shape 955"/>
        <p:cNvGrpSpPr/>
        <p:nvPr/>
      </p:nvGrpSpPr>
      <p:grpSpPr>
        <a:xfrm>
          <a:off x="0" y="0"/>
          <a:ext cx="0" cy="0"/>
          <a:chOff x="0" y="0"/>
          <a:chExt cx="0" cy="0"/>
        </a:xfrm>
      </p:grpSpPr>
      <p:sp>
        <p:nvSpPr>
          <p:cNvPr id="956" name="Google Shape;956;p102"/>
          <p:cNvSpPr txBox="1"/>
          <p:nvPr>
            <p:ph idx="2" type="title"/>
          </p:nvPr>
        </p:nvSpPr>
        <p:spPr>
          <a:xfrm flipH="1">
            <a:off x="3043350" y="1533511"/>
            <a:ext cx="3057300" cy="87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57" name="Google Shape;957;p102"/>
          <p:cNvSpPr txBox="1"/>
          <p:nvPr>
            <p:ph type="title"/>
          </p:nvPr>
        </p:nvSpPr>
        <p:spPr>
          <a:xfrm flipH="1">
            <a:off x="1821475" y="2527625"/>
            <a:ext cx="5501100" cy="46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Business model</a:t>
            </a:r>
            <a:endParaRPr/>
          </a:p>
        </p:txBody>
      </p:sp>
      <p:sp>
        <p:nvSpPr>
          <p:cNvPr id="958" name="Google Shape;958;p102"/>
          <p:cNvSpPr txBox="1"/>
          <p:nvPr>
            <p:ph idx="1" type="subTitle"/>
          </p:nvPr>
        </p:nvSpPr>
        <p:spPr>
          <a:xfrm flipH="1">
            <a:off x="3198150" y="3293187"/>
            <a:ext cx="2747700" cy="31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Enter a subtitle here if you need it</a:t>
            </a:r>
            <a:endParaRPr/>
          </a:p>
        </p:txBody>
      </p:sp>
      <p:cxnSp>
        <p:nvCxnSpPr>
          <p:cNvPr id="959" name="Google Shape;959;p102"/>
          <p:cNvCxnSpPr/>
          <p:nvPr/>
        </p:nvCxnSpPr>
        <p:spPr>
          <a:xfrm>
            <a:off x="4248450" y="3203346"/>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956"/>
                                        </p:tgtEl>
                                        <p:attrNameLst>
                                          <p:attrName>style.visibility</p:attrName>
                                        </p:attrNameLst>
                                      </p:cBhvr>
                                      <p:to>
                                        <p:strVal val="visible"/>
                                      </p:to>
                                    </p:set>
                                    <p:animEffect filter="fade" transition="in">
                                      <p:cBhvr>
                                        <p:cTn dur="1000"/>
                                        <p:tgtEl>
                                          <p:spTgt spid="956"/>
                                        </p:tgtEl>
                                      </p:cBhvr>
                                    </p:animEffect>
                                  </p:childTnLst>
                                </p:cTn>
                              </p:par>
                              <p:par>
                                <p:cTn fill="hold" nodeType="withEffect" presetClass="entr" presetID="10" presetSubtype="0">
                                  <p:stCondLst>
                                    <p:cond delay="0"/>
                                  </p:stCondLst>
                                  <p:childTnLst>
                                    <p:set>
                                      <p:cBhvr>
                                        <p:cTn dur="1" fill="hold">
                                          <p:stCondLst>
                                            <p:cond delay="0"/>
                                          </p:stCondLst>
                                        </p:cTn>
                                        <p:tgtEl>
                                          <p:spTgt spid="957"/>
                                        </p:tgtEl>
                                        <p:attrNameLst>
                                          <p:attrName>style.visibility</p:attrName>
                                        </p:attrNameLst>
                                      </p:cBhvr>
                                      <p:to>
                                        <p:strVal val="visible"/>
                                      </p:to>
                                    </p:set>
                                    <p:animEffect filter="fade" transition="in">
                                      <p:cBhvr>
                                        <p:cTn dur="1000"/>
                                        <p:tgtEl>
                                          <p:spTgt spid="957"/>
                                        </p:tgtEl>
                                      </p:cBhvr>
                                    </p:animEffect>
                                  </p:childTnLst>
                                </p:cTn>
                              </p:par>
                              <p:par>
                                <p:cTn fill="hold" nodeType="withEffect" presetClass="entr" presetID="10" presetSubtype="0">
                                  <p:stCondLst>
                                    <p:cond delay="0"/>
                                  </p:stCondLst>
                                  <p:childTnLst>
                                    <p:set>
                                      <p:cBhvr>
                                        <p:cTn dur="1" fill="hold">
                                          <p:stCondLst>
                                            <p:cond delay="0"/>
                                          </p:stCondLst>
                                        </p:cTn>
                                        <p:tgtEl>
                                          <p:spTgt spid="959"/>
                                        </p:tgtEl>
                                        <p:attrNameLst>
                                          <p:attrName>style.visibility</p:attrName>
                                        </p:attrNameLst>
                                      </p:cBhvr>
                                      <p:to>
                                        <p:strVal val="visible"/>
                                      </p:to>
                                    </p:set>
                                    <p:animEffect filter="fade" transition="in">
                                      <p:cBhvr>
                                        <p:cTn dur="1000"/>
                                        <p:tgtEl>
                                          <p:spTgt spid="959"/>
                                        </p:tgtEl>
                                      </p:cBhvr>
                                    </p:animEffect>
                                  </p:childTnLst>
                                </p:cTn>
                              </p:par>
                              <p:par>
                                <p:cTn fill="hold" nodeType="withEffect" presetClass="entr" presetID="10" presetSubtype="0">
                                  <p:stCondLst>
                                    <p:cond delay="0"/>
                                  </p:stCondLst>
                                  <p:childTnLst>
                                    <p:set>
                                      <p:cBhvr>
                                        <p:cTn dur="1" fill="hold">
                                          <p:stCondLst>
                                            <p:cond delay="0"/>
                                          </p:stCondLst>
                                        </p:cTn>
                                        <p:tgtEl>
                                          <p:spTgt spid="958"/>
                                        </p:tgtEl>
                                        <p:attrNameLst>
                                          <p:attrName>style.visibility</p:attrName>
                                        </p:attrNameLst>
                                      </p:cBhvr>
                                      <p:to>
                                        <p:strVal val="visible"/>
                                      </p:to>
                                    </p:set>
                                    <p:animEffect filter="fade" transition="in">
                                      <p:cBhvr>
                                        <p:cTn dur="1000"/>
                                        <p:tgtEl>
                                          <p:spTgt spid="95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963" name="Shape 963"/>
        <p:cNvGrpSpPr/>
        <p:nvPr/>
      </p:nvGrpSpPr>
      <p:grpSpPr>
        <a:xfrm>
          <a:off x="0" y="0"/>
          <a:ext cx="0" cy="0"/>
          <a:chOff x="0" y="0"/>
          <a:chExt cx="0" cy="0"/>
        </a:xfrm>
      </p:grpSpPr>
      <p:sp>
        <p:nvSpPr>
          <p:cNvPr id="964" name="Google Shape;964;p103"/>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a:t>
            </a:r>
            <a:endParaRPr/>
          </a:p>
        </p:txBody>
      </p:sp>
      <p:sp>
        <p:nvSpPr>
          <p:cNvPr id="965" name="Google Shape;965;p103"/>
          <p:cNvSpPr txBox="1"/>
          <p:nvPr/>
        </p:nvSpPr>
        <p:spPr>
          <a:xfrm>
            <a:off x="6859200" y="1461488"/>
            <a:ext cx="1315500" cy="291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Julius Sans One"/>
                <a:ea typeface="Julius Sans One"/>
                <a:cs typeface="Julius Sans One"/>
                <a:sym typeface="Julius Sans One"/>
              </a:rPr>
              <a:t>Mercury</a:t>
            </a:r>
            <a:endParaRPr b="1" sz="1800">
              <a:solidFill>
                <a:schemeClr val="dk1"/>
              </a:solidFill>
              <a:latin typeface="Julius Sans One"/>
              <a:ea typeface="Julius Sans One"/>
              <a:cs typeface="Julius Sans One"/>
              <a:sym typeface="Julius Sans One"/>
            </a:endParaRPr>
          </a:p>
        </p:txBody>
      </p:sp>
      <p:sp>
        <p:nvSpPr>
          <p:cNvPr id="966" name="Google Shape;966;p103"/>
          <p:cNvSpPr txBox="1"/>
          <p:nvPr/>
        </p:nvSpPr>
        <p:spPr>
          <a:xfrm>
            <a:off x="6673200" y="1789673"/>
            <a:ext cx="1501500" cy="443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It’s the closest planet to the Sun </a:t>
            </a:r>
            <a:endParaRPr>
              <a:solidFill>
                <a:schemeClr val="dk1"/>
              </a:solidFill>
              <a:latin typeface="Didact Gothic"/>
              <a:ea typeface="Didact Gothic"/>
              <a:cs typeface="Didact Gothic"/>
              <a:sym typeface="Didact Gothic"/>
            </a:endParaRPr>
          </a:p>
        </p:txBody>
      </p:sp>
      <p:sp>
        <p:nvSpPr>
          <p:cNvPr id="967" name="Google Shape;967;p103"/>
          <p:cNvSpPr txBox="1"/>
          <p:nvPr/>
        </p:nvSpPr>
        <p:spPr>
          <a:xfrm>
            <a:off x="6859200" y="3850426"/>
            <a:ext cx="1315500" cy="291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Julius Sans One"/>
                <a:ea typeface="Julius Sans One"/>
                <a:cs typeface="Julius Sans One"/>
                <a:sym typeface="Julius Sans One"/>
              </a:rPr>
              <a:t>Venus</a:t>
            </a:r>
            <a:endParaRPr b="1" sz="1800">
              <a:solidFill>
                <a:schemeClr val="dk1"/>
              </a:solidFill>
              <a:latin typeface="Julius Sans One"/>
              <a:ea typeface="Julius Sans One"/>
              <a:cs typeface="Julius Sans One"/>
              <a:sym typeface="Julius Sans One"/>
            </a:endParaRPr>
          </a:p>
        </p:txBody>
      </p:sp>
      <p:sp>
        <p:nvSpPr>
          <p:cNvPr id="968" name="Google Shape;968;p103"/>
          <p:cNvSpPr txBox="1"/>
          <p:nvPr/>
        </p:nvSpPr>
        <p:spPr>
          <a:xfrm>
            <a:off x="6673200" y="4168047"/>
            <a:ext cx="1501500" cy="443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Venus has a beautiful name</a:t>
            </a:r>
            <a:endParaRPr>
              <a:solidFill>
                <a:schemeClr val="dk1"/>
              </a:solidFill>
              <a:latin typeface="Didact Gothic"/>
              <a:ea typeface="Didact Gothic"/>
              <a:cs typeface="Didact Gothic"/>
              <a:sym typeface="Didact Gothic"/>
            </a:endParaRPr>
          </a:p>
        </p:txBody>
      </p:sp>
      <p:sp>
        <p:nvSpPr>
          <p:cNvPr id="969" name="Google Shape;969;p103"/>
          <p:cNvSpPr txBox="1"/>
          <p:nvPr/>
        </p:nvSpPr>
        <p:spPr>
          <a:xfrm>
            <a:off x="6859200" y="2646432"/>
            <a:ext cx="1315500" cy="291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Julius Sans One"/>
                <a:ea typeface="Julius Sans One"/>
                <a:cs typeface="Julius Sans One"/>
                <a:sym typeface="Julius Sans One"/>
              </a:rPr>
              <a:t>Mars</a:t>
            </a:r>
            <a:endParaRPr b="1" sz="1800">
              <a:solidFill>
                <a:schemeClr val="dk1"/>
              </a:solidFill>
              <a:latin typeface="Julius Sans One"/>
              <a:ea typeface="Julius Sans One"/>
              <a:cs typeface="Julius Sans One"/>
              <a:sym typeface="Julius Sans One"/>
            </a:endParaRPr>
          </a:p>
        </p:txBody>
      </p:sp>
      <p:sp>
        <p:nvSpPr>
          <p:cNvPr id="970" name="Google Shape;970;p103"/>
          <p:cNvSpPr txBox="1"/>
          <p:nvPr/>
        </p:nvSpPr>
        <p:spPr>
          <a:xfrm>
            <a:off x="6673200" y="2972630"/>
            <a:ext cx="1501500" cy="443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Despite being red, it’s cold</a:t>
            </a:r>
            <a:endParaRPr>
              <a:solidFill>
                <a:schemeClr val="dk1"/>
              </a:solidFill>
              <a:latin typeface="Didact Gothic"/>
              <a:ea typeface="Didact Gothic"/>
              <a:cs typeface="Didact Gothic"/>
              <a:sym typeface="Didact Gothic"/>
            </a:endParaRPr>
          </a:p>
        </p:txBody>
      </p:sp>
      <p:grpSp>
        <p:nvGrpSpPr>
          <p:cNvPr id="971" name="Google Shape;971;p103"/>
          <p:cNvGrpSpPr/>
          <p:nvPr/>
        </p:nvGrpSpPr>
        <p:grpSpPr>
          <a:xfrm>
            <a:off x="800976" y="1499144"/>
            <a:ext cx="5739817" cy="3057810"/>
            <a:chOff x="233350" y="949250"/>
            <a:chExt cx="7137300" cy="3802300"/>
          </a:xfrm>
        </p:grpSpPr>
        <p:sp>
          <p:nvSpPr>
            <p:cNvPr id="972" name="Google Shape;972;p10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0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0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0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0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0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0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0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0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0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0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0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0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0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0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0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0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0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0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0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0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0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0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0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0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0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0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0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0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0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0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0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0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0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0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0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0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0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0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0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0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0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0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0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0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0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0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0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0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0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0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23" name="Google Shape;1023;p103"/>
          <p:cNvCxnSpPr/>
          <p:nvPr/>
        </p:nvCxnSpPr>
        <p:spPr>
          <a:xfrm flipH="1">
            <a:off x="4703475" y="1595450"/>
            <a:ext cx="2259300" cy="772500"/>
          </a:xfrm>
          <a:prstGeom prst="bentConnector3">
            <a:avLst>
              <a:gd fmla="val 50000" name="adj1"/>
            </a:avLst>
          </a:prstGeom>
          <a:noFill/>
          <a:ln cap="flat" cmpd="sng" w="19050">
            <a:solidFill>
              <a:schemeClr val="dk1"/>
            </a:solidFill>
            <a:prstDash val="solid"/>
            <a:round/>
            <a:headEnd len="med" w="med" type="none"/>
            <a:tailEnd len="med" w="med" type="diamond"/>
          </a:ln>
        </p:spPr>
      </p:cxnSp>
      <p:cxnSp>
        <p:nvCxnSpPr>
          <p:cNvPr id="1024" name="Google Shape;1024;p103"/>
          <p:cNvCxnSpPr/>
          <p:nvPr/>
        </p:nvCxnSpPr>
        <p:spPr>
          <a:xfrm flipH="1">
            <a:off x="2296309" y="2792382"/>
            <a:ext cx="4666800" cy="847800"/>
          </a:xfrm>
          <a:prstGeom prst="bentConnector3">
            <a:avLst>
              <a:gd fmla="val 50000" name="adj1"/>
            </a:avLst>
          </a:prstGeom>
          <a:noFill/>
          <a:ln cap="flat" cmpd="sng" w="19050">
            <a:solidFill>
              <a:schemeClr val="dk1"/>
            </a:solidFill>
            <a:prstDash val="solid"/>
            <a:round/>
            <a:headEnd len="med" w="med" type="none"/>
            <a:tailEnd len="med" w="med" type="diamond"/>
          </a:ln>
        </p:spPr>
      </p:cxnSp>
      <p:cxnSp>
        <p:nvCxnSpPr>
          <p:cNvPr id="1025" name="Google Shape;1025;p103"/>
          <p:cNvCxnSpPr/>
          <p:nvPr/>
        </p:nvCxnSpPr>
        <p:spPr>
          <a:xfrm rot="10800000">
            <a:off x="5781575" y="3638425"/>
            <a:ext cx="1193100" cy="359700"/>
          </a:xfrm>
          <a:prstGeom prst="bentConnector3">
            <a:avLst>
              <a:gd fmla="val 50000" name="adj1"/>
            </a:avLst>
          </a:prstGeom>
          <a:noFill/>
          <a:ln cap="flat" cmpd="sng" w="19050">
            <a:solidFill>
              <a:schemeClr val="dk1"/>
            </a:solidFill>
            <a:prstDash val="solid"/>
            <a:round/>
            <a:headEnd len="med" w="med" type="none"/>
            <a:tailEnd len="med" w="med" type="diamond"/>
          </a:ln>
        </p:spPr>
      </p:cxnSp>
      <p:cxnSp>
        <p:nvCxnSpPr>
          <p:cNvPr id="1026" name="Google Shape;1026;p103"/>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 name="Shape 1030"/>
        <p:cNvGrpSpPr/>
        <p:nvPr/>
      </p:nvGrpSpPr>
      <p:grpSpPr>
        <a:xfrm>
          <a:off x="0" y="0"/>
          <a:ext cx="0" cy="0"/>
          <a:chOff x="0" y="0"/>
          <a:chExt cx="0" cy="0"/>
        </a:xfrm>
      </p:grpSpPr>
      <p:sp>
        <p:nvSpPr>
          <p:cNvPr id="1031" name="Google Shape;1031;p104"/>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size</a:t>
            </a:r>
            <a:endParaRPr/>
          </a:p>
        </p:txBody>
      </p:sp>
      <p:cxnSp>
        <p:nvCxnSpPr>
          <p:cNvPr id="1032" name="Google Shape;1032;p104"/>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1033" name="Google Shape;1033;p104"/>
          <p:cNvGrpSpPr/>
          <p:nvPr/>
        </p:nvGrpSpPr>
        <p:grpSpPr>
          <a:xfrm>
            <a:off x="2509961" y="1911674"/>
            <a:ext cx="4124646" cy="2197349"/>
            <a:chOff x="233350" y="949250"/>
            <a:chExt cx="7137300" cy="3802300"/>
          </a:xfrm>
        </p:grpSpPr>
        <p:sp>
          <p:nvSpPr>
            <p:cNvPr id="1034" name="Google Shape;1034;p10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0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0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0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0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0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0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0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0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0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0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0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0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0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0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0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0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0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0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0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0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0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0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0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0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0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0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0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0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0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0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0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0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0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0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0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0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0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0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0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0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0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0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0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0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0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0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0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0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0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0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 name="Google Shape;1085;p104"/>
          <p:cNvSpPr txBox="1"/>
          <p:nvPr/>
        </p:nvSpPr>
        <p:spPr>
          <a:xfrm>
            <a:off x="719925" y="2029592"/>
            <a:ext cx="1497900" cy="371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Mercury</a:t>
            </a:r>
            <a:endParaRPr b="1" sz="1800">
              <a:solidFill>
                <a:schemeClr val="dk1"/>
              </a:solidFill>
              <a:latin typeface="Julius Sans One"/>
              <a:ea typeface="Julius Sans One"/>
              <a:cs typeface="Julius Sans One"/>
              <a:sym typeface="Julius Sans One"/>
            </a:endParaRPr>
          </a:p>
        </p:txBody>
      </p:sp>
      <p:sp>
        <p:nvSpPr>
          <p:cNvPr id="1086" name="Google Shape;1086;p104"/>
          <p:cNvSpPr txBox="1"/>
          <p:nvPr/>
        </p:nvSpPr>
        <p:spPr>
          <a:xfrm>
            <a:off x="719925" y="2300148"/>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Mercury is the smallest planet</a:t>
            </a:r>
            <a:endParaRPr>
              <a:solidFill>
                <a:schemeClr val="dk1"/>
              </a:solidFill>
              <a:latin typeface="Didact Gothic"/>
              <a:ea typeface="Didact Gothic"/>
              <a:cs typeface="Didact Gothic"/>
              <a:sym typeface="Didact Gothic"/>
            </a:endParaRPr>
          </a:p>
        </p:txBody>
      </p:sp>
      <p:sp>
        <p:nvSpPr>
          <p:cNvPr id="1087" name="Google Shape;1087;p104"/>
          <p:cNvSpPr txBox="1"/>
          <p:nvPr/>
        </p:nvSpPr>
        <p:spPr>
          <a:xfrm>
            <a:off x="6926100" y="2029592"/>
            <a:ext cx="1497900" cy="371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Julius Sans One"/>
                <a:ea typeface="Julius Sans One"/>
                <a:cs typeface="Julius Sans One"/>
                <a:sym typeface="Julius Sans One"/>
              </a:rPr>
              <a:t>Venus</a:t>
            </a:r>
            <a:endParaRPr b="1" sz="1800">
              <a:solidFill>
                <a:schemeClr val="dk1"/>
              </a:solidFill>
              <a:latin typeface="Julius Sans One"/>
              <a:ea typeface="Julius Sans One"/>
              <a:cs typeface="Julius Sans One"/>
              <a:sym typeface="Julius Sans One"/>
            </a:endParaRPr>
          </a:p>
        </p:txBody>
      </p:sp>
      <p:sp>
        <p:nvSpPr>
          <p:cNvPr id="1088" name="Google Shape;1088;p104"/>
          <p:cNvSpPr txBox="1"/>
          <p:nvPr/>
        </p:nvSpPr>
        <p:spPr>
          <a:xfrm>
            <a:off x="6926100" y="2300148"/>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Didact Gothic"/>
                <a:ea typeface="Didact Gothic"/>
                <a:cs typeface="Didact Gothic"/>
                <a:sym typeface="Didact Gothic"/>
              </a:rPr>
              <a:t>Venus has a beautiful name</a:t>
            </a:r>
            <a:endParaRPr>
              <a:solidFill>
                <a:schemeClr val="dk1"/>
              </a:solidFill>
              <a:latin typeface="Didact Gothic"/>
              <a:ea typeface="Didact Gothic"/>
              <a:cs typeface="Didact Gothic"/>
              <a:sym typeface="Didact Gothic"/>
            </a:endParaRPr>
          </a:p>
        </p:txBody>
      </p:sp>
      <p:sp>
        <p:nvSpPr>
          <p:cNvPr id="1089" name="Google Shape;1089;p104"/>
          <p:cNvSpPr txBox="1"/>
          <p:nvPr/>
        </p:nvSpPr>
        <p:spPr>
          <a:xfrm>
            <a:off x="6926100" y="3582365"/>
            <a:ext cx="1497900" cy="371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Julius Sans One"/>
                <a:ea typeface="Julius Sans One"/>
                <a:cs typeface="Julius Sans One"/>
                <a:sym typeface="Julius Sans One"/>
              </a:rPr>
              <a:t>Mars</a:t>
            </a:r>
            <a:endParaRPr b="1" sz="1800">
              <a:solidFill>
                <a:schemeClr val="dk1"/>
              </a:solidFill>
              <a:latin typeface="Julius Sans One"/>
              <a:ea typeface="Julius Sans One"/>
              <a:cs typeface="Julius Sans One"/>
              <a:sym typeface="Julius Sans One"/>
            </a:endParaRPr>
          </a:p>
        </p:txBody>
      </p:sp>
      <p:sp>
        <p:nvSpPr>
          <p:cNvPr id="1090" name="Google Shape;1090;p104"/>
          <p:cNvSpPr txBox="1"/>
          <p:nvPr/>
        </p:nvSpPr>
        <p:spPr>
          <a:xfrm>
            <a:off x="6926100" y="3854392"/>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Didact Gothic"/>
                <a:ea typeface="Didact Gothic"/>
                <a:cs typeface="Didact Gothic"/>
                <a:sym typeface="Didact Gothic"/>
              </a:rPr>
              <a:t>Mars is a very cold place</a:t>
            </a:r>
            <a:endParaRPr>
              <a:solidFill>
                <a:schemeClr val="dk1"/>
              </a:solidFill>
              <a:latin typeface="Didact Gothic"/>
              <a:ea typeface="Didact Gothic"/>
              <a:cs typeface="Didact Gothic"/>
              <a:sym typeface="Didact Gothic"/>
            </a:endParaRPr>
          </a:p>
        </p:txBody>
      </p:sp>
      <p:sp>
        <p:nvSpPr>
          <p:cNvPr id="1091" name="Google Shape;1091;p104"/>
          <p:cNvSpPr txBox="1"/>
          <p:nvPr/>
        </p:nvSpPr>
        <p:spPr>
          <a:xfrm>
            <a:off x="719925" y="3582365"/>
            <a:ext cx="1497900" cy="371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Jupiter</a:t>
            </a:r>
            <a:endParaRPr b="1" sz="1800">
              <a:solidFill>
                <a:schemeClr val="dk1"/>
              </a:solidFill>
              <a:latin typeface="Julius Sans One"/>
              <a:ea typeface="Julius Sans One"/>
              <a:cs typeface="Julius Sans One"/>
              <a:sym typeface="Julius Sans One"/>
            </a:endParaRPr>
          </a:p>
        </p:txBody>
      </p:sp>
      <p:sp>
        <p:nvSpPr>
          <p:cNvPr id="1092" name="Google Shape;1092;p104"/>
          <p:cNvSpPr txBox="1"/>
          <p:nvPr/>
        </p:nvSpPr>
        <p:spPr>
          <a:xfrm>
            <a:off x="719925" y="3854392"/>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Jupiter is the biggest planet</a:t>
            </a:r>
            <a:endParaRPr>
              <a:solidFill>
                <a:schemeClr val="dk1"/>
              </a:solidFill>
              <a:latin typeface="Didact Gothic"/>
              <a:ea typeface="Didact Gothic"/>
              <a:cs typeface="Didact Gothic"/>
              <a:sym typeface="Didact Gothic"/>
            </a:endParaRPr>
          </a:p>
        </p:txBody>
      </p:sp>
      <p:sp>
        <p:nvSpPr>
          <p:cNvPr id="1093" name="Google Shape;1093;p104"/>
          <p:cNvSpPr txBox="1"/>
          <p:nvPr/>
        </p:nvSpPr>
        <p:spPr>
          <a:xfrm>
            <a:off x="719925" y="1585427"/>
            <a:ext cx="1000500" cy="47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800">
                <a:solidFill>
                  <a:schemeClr val="dk1"/>
                </a:solidFill>
                <a:latin typeface="Julius Sans One"/>
                <a:ea typeface="Julius Sans One"/>
                <a:cs typeface="Julius Sans One"/>
                <a:sym typeface="Julius Sans One"/>
              </a:rPr>
              <a:t>20%</a:t>
            </a:r>
            <a:endParaRPr b="1" sz="2800">
              <a:solidFill>
                <a:schemeClr val="dk1"/>
              </a:solidFill>
              <a:latin typeface="Julius Sans One"/>
              <a:ea typeface="Julius Sans One"/>
              <a:cs typeface="Julius Sans One"/>
              <a:sym typeface="Julius Sans One"/>
            </a:endParaRPr>
          </a:p>
        </p:txBody>
      </p:sp>
      <p:sp>
        <p:nvSpPr>
          <p:cNvPr id="1094" name="Google Shape;1094;p104"/>
          <p:cNvSpPr txBox="1"/>
          <p:nvPr/>
        </p:nvSpPr>
        <p:spPr>
          <a:xfrm>
            <a:off x="7423500" y="1592429"/>
            <a:ext cx="1000500" cy="477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800">
                <a:solidFill>
                  <a:schemeClr val="dk1"/>
                </a:solidFill>
                <a:latin typeface="Julius Sans One"/>
                <a:ea typeface="Julius Sans One"/>
                <a:cs typeface="Julius Sans One"/>
                <a:sym typeface="Julius Sans One"/>
              </a:rPr>
              <a:t>40%</a:t>
            </a:r>
            <a:endParaRPr b="1" sz="2800">
              <a:solidFill>
                <a:schemeClr val="dk1"/>
              </a:solidFill>
              <a:latin typeface="Julius Sans One"/>
              <a:ea typeface="Julius Sans One"/>
              <a:cs typeface="Julius Sans One"/>
              <a:sym typeface="Julius Sans One"/>
            </a:endParaRPr>
          </a:p>
        </p:txBody>
      </p:sp>
      <p:sp>
        <p:nvSpPr>
          <p:cNvPr id="1095" name="Google Shape;1095;p104"/>
          <p:cNvSpPr txBox="1"/>
          <p:nvPr/>
        </p:nvSpPr>
        <p:spPr>
          <a:xfrm>
            <a:off x="719925" y="3139171"/>
            <a:ext cx="1000500" cy="47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800">
                <a:solidFill>
                  <a:schemeClr val="dk1"/>
                </a:solidFill>
                <a:latin typeface="Julius Sans One"/>
                <a:ea typeface="Julius Sans One"/>
                <a:cs typeface="Julius Sans One"/>
                <a:sym typeface="Julius Sans One"/>
              </a:rPr>
              <a:t>30%</a:t>
            </a:r>
            <a:endParaRPr b="1" sz="2800">
              <a:solidFill>
                <a:schemeClr val="dk1"/>
              </a:solidFill>
              <a:latin typeface="Julius Sans One"/>
              <a:ea typeface="Julius Sans One"/>
              <a:cs typeface="Julius Sans One"/>
              <a:sym typeface="Julius Sans One"/>
            </a:endParaRPr>
          </a:p>
        </p:txBody>
      </p:sp>
      <p:sp>
        <p:nvSpPr>
          <p:cNvPr id="1096" name="Google Shape;1096;p104"/>
          <p:cNvSpPr txBox="1"/>
          <p:nvPr/>
        </p:nvSpPr>
        <p:spPr>
          <a:xfrm>
            <a:off x="7423500" y="3150795"/>
            <a:ext cx="1000500" cy="477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800">
                <a:solidFill>
                  <a:schemeClr val="dk1"/>
                </a:solidFill>
                <a:latin typeface="Julius Sans One"/>
                <a:ea typeface="Julius Sans One"/>
                <a:cs typeface="Julius Sans One"/>
                <a:sym typeface="Julius Sans One"/>
              </a:rPr>
              <a:t>10%</a:t>
            </a:r>
            <a:endParaRPr b="1" sz="2800">
              <a:solidFill>
                <a:schemeClr val="dk1"/>
              </a:solidFill>
              <a:latin typeface="Julius Sans One"/>
              <a:ea typeface="Julius Sans One"/>
              <a:cs typeface="Julius Sans One"/>
              <a:sym typeface="Julius Sans One"/>
            </a:endParaRPr>
          </a:p>
        </p:txBody>
      </p:sp>
      <p:cxnSp>
        <p:nvCxnSpPr>
          <p:cNvPr id="1097" name="Google Shape;1097;p104"/>
          <p:cNvCxnSpPr>
            <a:stCxn id="1085" idx="3"/>
          </p:cNvCxnSpPr>
          <p:nvPr/>
        </p:nvCxnSpPr>
        <p:spPr>
          <a:xfrm>
            <a:off x="2217825" y="2215292"/>
            <a:ext cx="1053000" cy="271800"/>
          </a:xfrm>
          <a:prstGeom prst="bentConnector3">
            <a:avLst>
              <a:gd fmla="val 50000" name="adj1"/>
            </a:avLst>
          </a:prstGeom>
          <a:noFill/>
          <a:ln cap="flat" cmpd="sng" w="19050">
            <a:solidFill>
              <a:schemeClr val="dk1"/>
            </a:solidFill>
            <a:prstDash val="solid"/>
            <a:round/>
            <a:headEnd len="med" w="med" type="diamond"/>
            <a:tailEnd len="med" w="med" type="diamond"/>
          </a:ln>
        </p:spPr>
      </p:cxnSp>
      <p:cxnSp>
        <p:nvCxnSpPr>
          <p:cNvPr id="1098" name="Google Shape;1098;p104"/>
          <p:cNvCxnSpPr>
            <a:stCxn id="1091" idx="3"/>
          </p:cNvCxnSpPr>
          <p:nvPr/>
        </p:nvCxnSpPr>
        <p:spPr>
          <a:xfrm flipH="1" rot="10800000">
            <a:off x="2217825" y="3347165"/>
            <a:ext cx="1442400" cy="420900"/>
          </a:xfrm>
          <a:prstGeom prst="bentConnector3">
            <a:avLst>
              <a:gd fmla="val 50000" name="adj1"/>
            </a:avLst>
          </a:prstGeom>
          <a:noFill/>
          <a:ln cap="flat" cmpd="sng" w="19050">
            <a:solidFill>
              <a:schemeClr val="dk1"/>
            </a:solidFill>
            <a:prstDash val="solid"/>
            <a:round/>
            <a:headEnd len="med" w="med" type="diamond"/>
            <a:tailEnd len="med" w="med" type="diamond"/>
          </a:ln>
        </p:spPr>
      </p:cxnSp>
      <p:cxnSp>
        <p:nvCxnSpPr>
          <p:cNvPr id="1099" name="Google Shape;1099;p104"/>
          <p:cNvCxnSpPr>
            <a:stCxn id="1087" idx="1"/>
          </p:cNvCxnSpPr>
          <p:nvPr/>
        </p:nvCxnSpPr>
        <p:spPr>
          <a:xfrm flipH="1">
            <a:off x="5601300" y="2215292"/>
            <a:ext cx="1324800" cy="306600"/>
          </a:xfrm>
          <a:prstGeom prst="bentConnector3">
            <a:avLst>
              <a:gd fmla="val 50000" name="adj1"/>
            </a:avLst>
          </a:prstGeom>
          <a:noFill/>
          <a:ln cap="flat" cmpd="sng" w="19050">
            <a:solidFill>
              <a:schemeClr val="dk1"/>
            </a:solidFill>
            <a:prstDash val="solid"/>
            <a:round/>
            <a:headEnd len="med" w="med" type="diamond"/>
            <a:tailEnd len="med" w="med" type="diamond"/>
          </a:ln>
        </p:spPr>
      </p:cxnSp>
      <p:cxnSp>
        <p:nvCxnSpPr>
          <p:cNvPr id="1100" name="Google Shape;1100;p104"/>
          <p:cNvCxnSpPr>
            <a:stCxn id="1089" idx="1"/>
          </p:cNvCxnSpPr>
          <p:nvPr/>
        </p:nvCxnSpPr>
        <p:spPr>
          <a:xfrm rot="10800000">
            <a:off x="5886000" y="3585665"/>
            <a:ext cx="1040100" cy="182400"/>
          </a:xfrm>
          <a:prstGeom prst="bentConnector3">
            <a:avLst>
              <a:gd fmla="val 50000" name="adj1"/>
            </a:avLst>
          </a:prstGeom>
          <a:noFill/>
          <a:ln cap="flat" cmpd="sng" w="19050">
            <a:solidFill>
              <a:schemeClr val="dk1"/>
            </a:solidFill>
            <a:prstDash val="solid"/>
            <a:round/>
            <a:headEnd len="med" w="med" type="diamond"/>
            <a:tailEnd len="med" w="med" type="diamond"/>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093"/>
                                        </p:tgtEl>
                                        <p:attrNameLst>
                                          <p:attrName>style.visibility</p:attrName>
                                        </p:attrNameLst>
                                      </p:cBhvr>
                                      <p:to>
                                        <p:strVal val="visible"/>
                                      </p:to>
                                    </p:set>
                                    <p:animEffect filter="fade" transition="in">
                                      <p:cBhvr>
                                        <p:cTn dur="1000"/>
                                        <p:tgtEl>
                                          <p:spTgt spid="1093"/>
                                        </p:tgtEl>
                                      </p:cBhvr>
                                    </p:animEffect>
                                  </p:childTnLst>
                                </p:cTn>
                              </p:par>
                              <p:par>
                                <p:cTn fill="hold" nodeType="withEffect" presetClass="entr" presetID="10" presetSubtype="0">
                                  <p:stCondLst>
                                    <p:cond delay="0"/>
                                  </p:stCondLst>
                                  <p:childTnLst>
                                    <p:set>
                                      <p:cBhvr>
                                        <p:cTn dur="1" fill="hold">
                                          <p:stCondLst>
                                            <p:cond delay="0"/>
                                          </p:stCondLst>
                                        </p:cTn>
                                        <p:tgtEl>
                                          <p:spTgt spid="1085"/>
                                        </p:tgtEl>
                                        <p:attrNameLst>
                                          <p:attrName>style.visibility</p:attrName>
                                        </p:attrNameLst>
                                      </p:cBhvr>
                                      <p:to>
                                        <p:strVal val="visible"/>
                                      </p:to>
                                    </p:set>
                                    <p:animEffect filter="fade" transition="in">
                                      <p:cBhvr>
                                        <p:cTn dur="1000"/>
                                        <p:tgtEl>
                                          <p:spTgt spid="1085"/>
                                        </p:tgtEl>
                                      </p:cBhvr>
                                    </p:animEffect>
                                  </p:childTnLst>
                                </p:cTn>
                              </p:par>
                              <p:par>
                                <p:cTn fill="hold" nodeType="withEffect" presetClass="entr" presetID="10" presetSubtype="0">
                                  <p:stCondLst>
                                    <p:cond delay="0"/>
                                  </p:stCondLst>
                                  <p:childTnLst>
                                    <p:set>
                                      <p:cBhvr>
                                        <p:cTn dur="1" fill="hold">
                                          <p:stCondLst>
                                            <p:cond delay="0"/>
                                          </p:stCondLst>
                                        </p:cTn>
                                        <p:tgtEl>
                                          <p:spTgt spid="1086"/>
                                        </p:tgtEl>
                                        <p:attrNameLst>
                                          <p:attrName>style.visibility</p:attrName>
                                        </p:attrNameLst>
                                      </p:cBhvr>
                                      <p:to>
                                        <p:strVal val="visible"/>
                                      </p:to>
                                    </p:set>
                                    <p:animEffect filter="fade" transition="in">
                                      <p:cBhvr>
                                        <p:cTn dur="1000"/>
                                        <p:tgtEl>
                                          <p:spTgt spid="1086"/>
                                        </p:tgtEl>
                                      </p:cBhvr>
                                    </p:animEffect>
                                  </p:childTnLst>
                                </p:cTn>
                              </p:par>
                              <p:par>
                                <p:cTn fill="hold" nodeType="withEffect" presetClass="entr" presetID="10" presetSubtype="0">
                                  <p:stCondLst>
                                    <p:cond delay="0"/>
                                  </p:stCondLst>
                                  <p:childTnLst>
                                    <p:set>
                                      <p:cBhvr>
                                        <p:cTn dur="1" fill="hold">
                                          <p:stCondLst>
                                            <p:cond delay="0"/>
                                          </p:stCondLst>
                                        </p:cTn>
                                        <p:tgtEl>
                                          <p:spTgt spid="1097"/>
                                        </p:tgtEl>
                                        <p:attrNameLst>
                                          <p:attrName>style.visibility</p:attrName>
                                        </p:attrNameLst>
                                      </p:cBhvr>
                                      <p:to>
                                        <p:strVal val="visible"/>
                                      </p:to>
                                    </p:set>
                                    <p:animEffect filter="fade" transition="in">
                                      <p:cBhvr>
                                        <p:cTn dur="1000"/>
                                        <p:tgtEl>
                                          <p:spTgt spid="109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094"/>
                                        </p:tgtEl>
                                        <p:attrNameLst>
                                          <p:attrName>style.visibility</p:attrName>
                                        </p:attrNameLst>
                                      </p:cBhvr>
                                      <p:to>
                                        <p:strVal val="visible"/>
                                      </p:to>
                                    </p:set>
                                    <p:animEffect filter="fade" transition="in">
                                      <p:cBhvr>
                                        <p:cTn dur="1000"/>
                                        <p:tgtEl>
                                          <p:spTgt spid="1094"/>
                                        </p:tgtEl>
                                      </p:cBhvr>
                                    </p:animEffect>
                                  </p:childTnLst>
                                </p:cTn>
                              </p:par>
                              <p:par>
                                <p:cTn fill="hold" nodeType="withEffect" presetClass="entr" presetID="10" presetSubtype="0">
                                  <p:stCondLst>
                                    <p:cond delay="0"/>
                                  </p:stCondLst>
                                  <p:childTnLst>
                                    <p:set>
                                      <p:cBhvr>
                                        <p:cTn dur="1" fill="hold">
                                          <p:stCondLst>
                                            <p:cond delay="0"/>
                                          </p:stCondLst>
                                        </p:cTn>
                                        <p:tgtEl>
                                          <p:spTgt spid="1087"/>
                                        </p:tgtEl>
                                        <p:attrNameLst>
                                          <p:attrName>style.visibility</p:attrName>
                                        </p:attrNameLst>
                                      </p:cBhvr>
                                      <p:to>
                                        <p:strVal val="visible"/>
                                      </p:to>
                                    </p:set>
                                    <p:animEffect filter="fade" transition="in">
                                      <p:cBhvr>
                                        <p:cTn dur="1000"/>
                                        <p:tgtEl>
                                          <p:spTgt spid="1087"/>
                                        </p:tgtEl>
                                      </p:cBhvr>
                                    </p:animEffect>
                                  </p:childTnLst>
                                </p:cTn>
                              </p:par>
                              <p:par>
                                <p:cTn fill="hold" nodeType="withEffect" presetClass="entr" presetID="10" presetSubtype="0">
                                  <p:stCondLst>
                                    <p:cond delay="0"/>
                                  </p:stCondLst>
                                  <p:childTnLst>
                                    <p:set>
                                      <p:cBhvr>
                                        <p:cTn dur="1" fill="hold">
                                          <p:stCondLst>
                                            <p:cond delay="0"/>
                                          </p:stCondLst>
                                        </p:cTn>
                                        <p:tgtEl>
                                          <p:spTgt spid="1088"/>
                                        </p:tgtEl>
                                        <p:attrNameLst>
                                          <p:attrName>style.visibility</p:attrName>
                                        </p:attrNameLst>
                                      </p:cBhvr>
                                      <p:to>
                                        <p:strVal val="visible"/>
                                      </p:to>
                                    </p:set>
                                    <p:animEffect filter="fade" transition="in">
                                      <p:cBhvr>
                                        <p:cTn dur="1000"/>
                                        <p:tgtEl>
                                          <p:spTgt spid="1088"/>
                                        </p:tgtEl>
                                      </p:cBhvr>
                                    </p:animEffect>
                                  </p:childTnLst>
                                </p:cTn>
                              </p:par>
                              <p:par>
                                <p:cTn fill="hold" nodeType="withEffect" presetClass="entr" presetID="10" presetSubtype="0">
                                  <p:stCondLst>
                                    <p:cond delay="0"/>
                                  </p:stCondLst>
                                  <p:childTnLst>
                                    <p:set>
                                      <p:cBhvr>
                                        <p:cTn dur="1" fill="hold">
                                          <p:stCondLst>
                                            <p:cond delay="0"/>
                                          </p:stCondLst>
                                        </p:cTn>
                                        <p:tgtEl>
                                          <p:spTgt spid="1099"/>
                                        </p:tgtEl>
                                        <p:attrNameLst>
                                          <p:attrName>style.visibility</p:attrName>
                                        </p:attrNameLst>
                                      </p:cBhvr>
                                      <p:to>
                                        <p:strVal val="visible"/>
                                      </p:to>
                                    </p:set>
                                    <p:animEffect filter="fade" transition="in">
                                      <p:cBhvr>
                                        <p:cTn dur="1000"/>
                                        <p:tgtEl>
                                          <p:spTgt spid="109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095"/>
                                        </p:tgtEl>
                                        <p:attrNameLst>
                                          <p:attrName>style.visibility</p:attrName>
                                        </p:attrNameLst>
                                      </p:cBhvr>
                                      <p:to>
                                        <p:strVal val="visible"/>
                                      </p:to>
                                    </p:set>
                                    <p:animEffect filter="fade" transition="in">
                                      <p:cBhvr>
                                        <p:cTn dur="1000"/>
                                        <p:tgtEl>
                                          <p:spTgt spid="1095"/>
                                        </p:tgtEl>
                                      </p:cBhvr>
                                    </p:animEffect>
                                  </p:childTnLst>
                                </p:cTn>
                              </p:par>
                              <p:par>
                                <p:cTn fill="hold" nodeType="withEffect" presetClass="entr" presetID="10" presetSubtype="0">
                                  <p:stCondLst>
                                    <p:cond delay="0"/>
                                  </p:stCondLst>
                                  <p:childTnLst>
                                    <p:set>
                                      <p:cBhvr>
                                        <p:cTn dur="1" fill="hold">
                                          <p:stCondLst>
                                            <p:cond delay="0"/>
                                          </p:stCondLst>
                                        </p:cTn>
                                        <p:tgtEl>
                                          <p:spTgt spid="1091"/>
                                        </p:tgtEl>
                                        <p:attrNameLst>
                                          <p:attrName>style.visibility</p:attrName>
                                        </p:attrNameLst>
                                      </p:cBhvr>
                                      <p:to>
                                        <p:strVal val="visible"/>
                                      </p:to>
                                    </p:set>
                                    <p:animEffect filter="fade" transition="in">
                                      <p:cBhvr>
                                        <p:cTn dur="1000"/>
                                        <p:tgtEl>
                                          <p:spTgt spid="1091"/>
                                        </p:tgtEl>
                                      </p:cBhvr>
                                    </p:animEffect>
                                  </p:childTnLst>
                                </p:cTn>
                              </p:par>
                              <p:par>
                                <p:cTn fill="hold" nodeType="withEffect" presetClass="entr" presetID="10" presetSubtype="0">
                                  <p:stCondLst>
                                    <p:cond delay="0"/>
                                  </p:stCondLst>
                                  <p:childTnLst>
                                    <p:set>
                                      <p:cBhvr>
                                        <p:cTn dur="1" fill="hold">
                                          <p:stCondLst>
                                            <p:cond delay="0"/>
                                          </p:stCondLst>
                                        </p:cTn>
                                        <p:tgtEl>
                                          <p:spTgt spid="1092"/>
                                        </p:tgtEl>
                                        <p:attrNameLst>
                                          <p:attrName>style.visibility</p:attrName>
                                        </p:attrNameLst>
                                      </p:cBhvr>
                                      <p:to>
                                        <p:strVal val="visible"/>
                                      </p:to>
                                    </p:set>
                                    <p:animEffect filter="fade" transition="in">
                                      <p:cBhvr>
                                        <p:cTn dur="1000"/>
                                        <p:tgtEl>
                                          <p:spTgt spid="1092"/>
                                        </p:tgtEl>
                                      </p:cBhvr>
                                    </p:animEffect>
                                  </p:childTnLst>
                                </p:cTn>
                              </p:par>
                              <p:par>
                                <p:cTn fill="hold" nodeType="withEffect" presetClass="entr" presetID="10" presetSubtype="0">
                                  <p:stCondLst>
                                    <p:cond delay="0"/>
                                  </p:stCondLst>
                                  <p:childTnLst>
                                    <p:set>
                                      <p:cBhvr>
                                        <p:cTn dur="1" fill="hold">
                                          <p:stCondLst>
                                            <p:cond delay="0"/>
                                          </p:stCondLst>
                                        </p:cTn>
                                        <p:tgtEl>
                                          <p:spTgt spid="1098"/>
                                        </p:tgtEl>
                                        <p:attrNameLst>
                                          <p:attrName>style.visibility</p:attrName>
                                        </p:attrNameLst>
                                      </p:cBhvr>
                                      <p:to>
                                        <p:strVal val="visible"/>
                                      </p:to>
                                    </p:set>
                                    <p:animEffect filter="fade" transition="in">
                                      <p:cBhvr>
                                        <p:cTn dur="1000"/>
                                        <p:tgtEl>
                                          <p:spTgt spid="1098"/>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096"/>
                                        </p:tgtEl>
                                        <p:attrNameLst>
                                          <p:attrName>style.visibility</p:attrName>
                                        </p:attrNameLst>
                                      </p:cBhvr>
                                      <p:to>
                                        <p:strVal val="visible"/>
                                      </p:to>
                                    </p:set>
                                    <p:animEffect filter="fade" transition="in">
                                      <p:cBhvr>
                                        <p:cTn dur="1000"/>
                                        <p:tgtEl>
                                          <p:spTgt spid="1096"/>
                                        </p:tgtEl>
                                      </p:cBhvr>
                                    </p:animEffect>
                                  </p:childTnLst>
                                </p:cTn>
                              </p:par>
                              <p:par>
                                <p:cTn fill="hold" nodeType="withEffect" presetClass="entr" presetID="10" presetSubtype="0">
                                  <p:stCondLst>
                                    <p:cond delay="0"/>
                                  </p:stCondLst>
                                  <p:childTnLst>
                                    <p:set>
                                      <p:cBhvr>
                                        <p:cTn dur="1" fill="hold">
                                          <p:stCondLst>
                                            <p:cond delay="0"/>
                                          </p:stCondLst>
                                        </p:cTn>
                                        <p:tgtEl>
                                          <p:spTgt spid="1089"/>
                                        </p:tgtEl>
                                        <p:attrNameLst>
                                          <p:attrName>style.visibility</p:attrName>
                                        </p:attrNameLst>
                                      </p:cBhvr>
                                      <p:to>
                                        <p:strVal val="visible"/>
                                      </p:to>
                                    </p:set>
                                    <p:animEffect filter="fade" transition="in">
                                      <p:cBhvr>
                                        <p:cTn dur="1000"/>
                                        <p:tgtEl>
                                          <p:spTgt spid="1089"/>
                                        </p:tgtEl>
                                      </p:cBhvr>
                                    </p:animEffect>
                                  </p:childTnLst>
                                </p:cTn>
                              </p:par>
                              <p:par>
                                <p:cTn fill="hold" nodeType="withEffect" presetClass="entr" presetID="10" presetSubtype="0">
                                  <p:stCondLst>
                                    <p:cond delay="0"/>
                                  </p:stCondLst>
                                  <p:childTnLst>
                                    <p:set>
                                      <p:cBhvr>
                                        <p:cTn dur="1" fill="hold">
                                          <p:stCondLst>
                                            <p:cond delay="0"/>
                                          </p:stCondLst>
                                        </p:cTn>
                                        <p:tgtEl>
                                          <p:spTgt spid="1090"/>
                                        </p:tgtEl>
                                        <p:attrNameLst>
                                          <p:attrName>style.visibility</p:attrName>
                                        </p:attrNameLst>
                                      </p:cBhvr>
                                      <p:to>
                                        <p:strVal val="visible"/>
                                      </p:to>
                                    </p:set>
                                    <p:animEffect filter="fade" transition="in">
                                      <p:cBhvr>
                                        <p:cTn dur="1000"/>
                                        <p:tgtEl>
                                          <p:spTgt spid="1090"/>
                                        </p:tgtEl>
                                      </p:cBhvr>
                                    </p:animEffect>
                                  </p:childTnLst>
                                </p:cTn>
                              </p:par>
                              <p:par>
                                <p:cTn fill="hold" nodeType="withEffect" presetClass="entr" presetID="10" presetSubtype="0">
                                  <p:stCondLst>
                                    <p:cond delay="0"/>
                                  </p:stCondLst>
                                  <p:childTnLst>
                                    <p:set>
                                      <p:cBhvr>
                                        <p:cTn dur="1" fill="hold">
                                          <p:stCondLst>
                                            <p:cond delay="0"/>
                                          </p:stCondLst>
                                        </p:cTn>
                                        <p:tgtEl>
                                          <p:spTgt spid="1100"/>
                                        </p:tgtEl>
                                        <p:attrNameLst>
                                          <p:attrName>style.visibility</p:attrName>
                                        </p:attrNameLst>
                                      </p:cBhvr>
                                      <p:to>
                                        <p:strVal val="visible"/>
                                      </p:to>
                                    </p:set>
                                    <p:animEffect filter="fade" transition="in">
                                      <p:cBhvr>
                                        <p:cTn dur="1000"/>
                                        <p:tgtEl>
                                          <p:spTgt spid="11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104" name="Shape 1104"/>
        <p:cNvGrpSpPr/>
        <p:nvPr/>
      </p:nvGrpSpPr>
      <p:grpSpPr>
        <a:xfrm>
          <a:off x="0" y="0"/>
          <a:ext cx="0" cy="0"/>
          <a:chOff x="0" y="0"/>
          <a:chExt cx="0" cy="0"/>
        </a:xfrm>
      </p:grpSpPr>
      <p:sp>
        <p:nvSpPr>
          <p:cNvPr id="1105" name="Google Shape;1105;p105"/>
          <p:cNvSpPr txBox="1"/>
          <p:nvPr>
            <p:ph type="title"/>
          </p:nvPr>
        </p:nvSpPr>
        <p:spPr>
          <a:xfrm>
            <a:off x="4260300" y="530725"/>
            <a:ext cx="5195400" cy="528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Our target </a:t>
            </a:r>
            <a:endParaRPr/>
          </a:p>
        </p:txBody>
      </p:sp>
      <p:sp>
        <p:nvSpPr>
          <p:cNvPr id="1106" name="Google Shape;1106;p105"/>
          <p:cNvSpPr txBox="1"/>
          <p:nvPr/>
        </p:nvSpPr>
        <p:spPr>
          <a:xfrm>
            <a:off x="4282200" y="1636325"/>
            <a:ext cx="20031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Job</a:t>
            </a:r>
            <a:endParaRPr b="1" sz="1800">
              <a:solidFill>
                <a:schemeClr val="dk1"/>
              </a:solidFill>
              <a:latin typeface="Julius Sans One"/>
              <a:ea typeface="Julius Sans One"/>
              <a:cs typeface="Julius Sans One"/>
              <a:sym typeface="Julius Sans One"/>
            </a:endParaRPr>
          </a:p>
        </p:txBody>
      </p:sp>
      <p:sp>
        <p:nvSpPr>
          <p:cNvPr id="1107" name="Google Shape;1107;p105"/>
          <p:cNvSpPr txBox="1"/>
          <p:nvPr/>
        </p:nvSpPr>
        <p:spPr>
          <a:xfrm>
            <a:off x="4282200" y="2552013"/>
            <a:ext cx="20031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Gender</a:t>
            </a:r>
            <a:endParaRPr b="1" sz="1800">
              <a:solidFill>
                <a:schemeClr val="dk1"/>
              </a:solidFill>
              <a:latin typeface="Julius Sans One"/>
              <a:ea typeface="Julius Sans One"/>
              <a:cs typeface="Julius Sans One"/>
              <a:sym typeface="Julius Sans One"/>
            </a:endParaRPr>
          </a:p>
        </p:txBody>
      </p:sp>
      <p:sp>
        <p:nvSpPr>
          <p:cNvPr id="1108" name="Google Shape;1108;p105"/>
          <p:cNvSpPr txBox="1"/>
          <p:nvPr/>
        </p:nvSpPr>
        <p:spPr>
          <a:xfrm>
            <a:off x="4282200" y="1865582"/>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Interior Designer</a:t>
            </a:r>
            <a:endParaRPr>
              <a:solidFill>
                <a:schemeClr val="dk1"/>
              </a:solidFill>
              <a:latin typeface="Didact Gothic"/>
              <a:ea typeface="Didact Gothic"/>
              <a:cs typeface="Didact Gothic"/>
              <a:sym typeface="Didact Gothic"/>
            </a:endParaRPr>
          </a:p>
        </p:txBody>
      </p:sp>
      <p:sp>
        <p:nvSpPr>
          <p:cNvPr id="1109" name="Google Shape;1109;p105"/>
          <p:cNvSpPr txBox="1"/>
          <p:nvPr/>
        </p:nvSpPr>
        <p:spPr>
          <a:xfrm>
            <a:off x="4282200" y="2776648"/>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Female</a:t>
            </a:r>
            <a:endParaRPr>
              <a:solidFill>
                <a:schemeClr val="dk1"/>
              </a:solidFill>
              <a:latin typeface="Didact Gothic"/>
              <a:ea typeface="Didact Gothic"/>
              <a:cs typeface="Didact Gothic"/>
              <a:sym typeface="Didact Gothic"/>
            </a:endParaRPr>
          </a:p>
        </p:txBody>
      </p:sp>
      <p:sp>
        <p:nvSpPr>
          <p:cNvPr id="1110" name="Google Shape;1110;p105"/>
          <p:cNvSpPr txBox="1"/>
          <p:nvPr/>
        </p:nvSpPr>
        <p:spPr>
          <a:xfrm>
            <a:off x="4282225" y="3461506"/>
            <a:ext cx="20031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Interests</a:t>
            </a:r>
            <a:endParaRPr b="1" sz="1800">
              <a:solidFill>
                <a:schemeClr val="dk1"/>
              </a:solidFill>
              <a:latin typeface="Julius Sans One"/>
              <a:ea typeface="Julius Sans One"/>
              <a:cs typeface="Julius Sans One"/>
              <a:sym typeface="Julius Sans One"/>
            </a:endParaRPr>
          </a:p>
        </p:txBody>
      </p:sp>
      <p:sp>
        <p:nvSpPr>
          <p:cNvPr id="1111" name="Google Shape;1111;p105"/>
          <p:cNvSpPr txBox="1"/>
          <p:nvPr/>
        </p:nvSpPr>
        <p:spPr>
          <a:xfrm>
            <a:off x="6351800" y="1638506"/>
            <a:ext cx="20031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Age</a:t>
            </a:r>
            <a:endParaRPr b="1" sz="1800">
              <a:solidFill>
                <a:schemeClr val="dk1"/>
              </a:solidFill>
              <a:latin typeface="Julius Sans One"/>
              <a:ea typeface="Julius Sans One"/>
              <a:cs typeface="Julius Sans One"/>
              <a:sym typeface="Julius Sans One"/>
            </a:endParaRPr>
          </a:p>
        </p:txBody>
      </p:sp>
      <p:sp>
        <p:nvSpPr>
          <p:cNvPr id="1112" name="Google Shape;1112;p105"/>
          <p:cNvSpPr txBox="1"/>
          <p:nvPr/>
        </p:nvSpPr>
        <p:spPr>
          <a:xfrm>
            <a:off x="4282225" y="3686703"/>
            <a:ext cx="13470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Shopping</a:t>
            </a:r>
            <a:endParaRPr>
              <a:solidFill>
                <a:schemeClr val="dk1"/>
              </a:solidFill>
              <a:latin typeface="Didact Gothic"/>
              <a:ea typeface="Didact Gothic"/>
              <a:cs typeface="Didact Gothic"/>
              <a:sym typeface="Didact Gothic"/>
            </a:endParaRPr>
          </a:p>
        </p:txBody>
      </p:sp>
      <p:sp>
        <p:nvSpPr>
          <p:cNvPr id="1113" name="Google Shape;1113;p105"/>
          <p:cNvSpPr txBox="1"/>
          <p:nvPr/>
        </p:nvSpPr>
        <p:spPr>
          <a:xfrm>
            <a:off x="4282225" y="3971778"/>
            <a:ext cx="13470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Reading</a:t>
            </a:r>
            <a:endParaRPr>
              <a:solidFill>
                <a:schemeClr val="dk1"/>
              </a:solidFill>
              <a:latin typeface="Didact Gothic"/>
              <a:ea typeface="Didact Gothic"/>
              <a:cs typeface="Didact Gothic"/>
              <a:sym typeface="Didact Gothic"/>
            </a:endParaRPr>
          </a:p>
        </p:txBody>
      </p:sp>
      <p:sp>
        <p:nvSpPr>
          <p:cNvPr id="1114" name="Google Shape;1114;p105"/>
          <p:cNvSpPr txBox="1"/>
          <p:nvPr/>
        </p:nvSpPr>
        <p:spPr>
          <a:xfrm>
            <a:off x="4287375" y="4256853"/>
            <a:ext cx="13470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Trends</a:t>
            </a:r>
            <a:endParaRPr>
              <a:solidFill>
                <a:schemeClr val="dk1"/>
              </a:solidFill>
              <a:latin typeface="Didact Gothic"/>
              <a:ea typeface="Didact Gothic"/>
              <a:cs typeface="Didact Gothic"/>
              <a:sym typeface="Didact Gothic"/>
            </a:endParaRPr>
          </a:p>
        </p:txBody>
      </p:sp>
      <p:sp>
        <p:nvSpPr>
          <p:cNvPr id="1115" name="Google Shape;1115;p105"/>
          <p:cNvSpPr txBox="1"/>
          <p:nvPr/>
        </p:nvSpPr>
        <p:spPr>
          <a:xfrm>
            <a:off x="6351800" y="1863200"/>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50-60</a:t>
            </a:r>
            <a:endParaRPr>
              <a:solidFill>
                <a:schemeClr val="dk1"/>
              </a:solidFill>
              <a:latin typeface="Didact Gothic"/>
              <a:ea typeface="Didact Gothic"/>
              <a:cs typeface="Didact Gothic"/>
              <a:sym typeface="Didact Gothic"/>
            </a:endParaRPr>
          </a:p>
        </p:txBody>
      </p:sp>
      <p:sp>
        <p:nvSpPr>
          <p:cNvPr id="1116" name="Google Shape;1116;p105"/>
          <p:cNvSpPr txBox="1"/>
          <p:nvPr/>
        </p:nvSpPr>
        <p:spPr>
          <a:xfrm>
            <a:off x="6351800" y="2549631"/>
            <a:ext cx="20031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Salary</a:t>
            </a:r>
            <a:endParaRPr b="1" sz="1800">
              <a:solidFill>
                <a:schemeClr val="dk1"/>
              </a:solidFill>
              <a:latin typeface="Julius Sans One"/>
              <a:ea typeface="Julius Sans One"/>
              <a:cs typeface="Julius Sans One"/>
              <a:sym typeface="Julius Sans One"/>
            </a:endParaRPr>
          </a:p>
        </p:txBody>
      </p:sp>
      <p:sp>
        <p:nvSpPr>
          <p:cNvPr id="1117" name="Google Shape;1117;p105"/>
          <p:cNvSpPr txBox="1"/>
          <p:nvPr/>
        </p:nvSpPr>
        <p:spPr>
          <a:xfrm>
            <a:off x="6351800" y="2776648"/>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$15,000</a:t>
            </a:r>
            <a:endParaRPr>
              <a:solidFill>
                <a:schemeClr val="dk1"/>
              </a:solidFill>
              <a:latin typeface="Didact Gothic"/>
              <a:ea typeface="Didact Gothic"/>
              <a:cs typeface="Didact Gothic"/>
              <a:sym typeface="Didact Gothic"/>
            </a:endParaRPr>
          </a:p>
        </p:txBody>
      </p:sp>
      <p:sp>
        <p:nvSpPr>
          <p:cNvPr id="1118" name="Google Shape;1118;p105"/>
          <p:cNvSpPr txBox="1"/>
          <p:nvPr/>
        </p:nvSpPr>
        <p:spPr>
          <a:xfrm>
            <a:off x="6351800" y="3461506"/>
            <a:ext cx="20031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Average spent</a:t>
            </a:r>
            <a:endParaRPr b="1" sz="1800">
              <a:solidFill>
                <a:schemeClr val="dk1"/>
              </a:solidFill>
              <a:latin typeface="Julius Sans One"/>
              <a:ea typeface="Julius Sans One"/>
              <a:cs typeface="Julius Sans One"/>
              <a:sym typeface="Julius Sans One"/>
            </a:endParaRPr>
          </a:p>
        </p:txBody>
      </p:sp>
      <p:sp>
        <p:nvSpPr>
          <p:cNvPr id="1119" name="Google Shape;1119;p105"/>
          <p:cNvSpPr txBox="1"/>
          <p:nvPr/>
        </p:nvSpPr>
        <p:spPr>
          <a:xfrm>
            <a:off x="6351800" y="3686142"/>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$80,00</a:t>
            </a:r>
            <a:endParaRPr>
              <a:solidFill>
                <a:schemeClr val="dk1"/>
              </a:solidFill>
              <a:latin typeface="Didact Gothic"/>
              <a:ea typeface="Didact Gothic"/>
              <a:cs typeface="Didact Gothic"/>
              <a:sym typeface="Didact Gothic"/>
            </a:endParaRPr>
          </a:p>
        </p:txBody>
      </p:sp>
      <p:grpSp>
        <p:nvGrpSpPr>
          <p:cNvPr id="1120" name="Google Shape;1120;p105"/>
          <p:cNvGrpSpPr/>
          <p:nvPr/>
        </p:nvGrpSpPr>
        <p:grpSpPr>
          <a:xfrm>
            <a:off x="0" y="-9"/>
            <a:ext cx="3678000" cy="5143509"/>
            <a:chOff x="0" y="-9"/>
            <a:chExt cx="3678000" cy="5143509"/>
          </a:xfrm>
        </p:grpSpPr>
        <p:pic>
          <p:nvPicPr>
            <p:cNvPr id="1121" name="Google Shape;1121;p105"/>
            <p:cNvPicPr preferRelativeResize="0"/>
            <p:nvPr/>
          </p:nvPicPr>
          <p:blipFill rotWithShape="1">
            <a:blip r:embed="rId3">
              <a:alphaModFix/>
            </a:blip>
            <a:srcRect b="0" l="12489" r="47286" t="0"/>
            <a:stretch/>
          </p:blipFill>
          <p:spPr>
            <a:xfrm>
              <a:off x="0" y="0"/>
              <a:ext cx="3678000" cy="5143500"/>
            </a:xfrm>
            <a:prstGeom prst="rect">
              <a:avLst/>
            </a:prstGeom>
            <a:noFill/>
            <a:ln>
              <a:noFill/>
            </a:ln>
          </p:spPr>
        </p:pic>
        <p:sp>
          <p:nvSpPr>
            <p:cNvPr id="1122" name="Google Shape;1122;p105"/>
            <p:cNvSpPr/>
            <p:nvPr/>
          </p:nvSpPr>
          <p:spPr>
            <a:xfrm>
              <a:off x="0" y="-9"/>
              <a:ext cx="3678000" cy="5143500"/>
            </a:xfrm>
            <a:prstGeom prst="rect">
              <a:avLst/>
            </a:prstGeom>
            <a:solidFill>
              <a:schemeClr val="lt1">
                <a:alpha val="23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23" name="Google Shape;1123;p105"/>
          <p:cNvCxnSpPr/>
          <p:nvPr/>
        </p:nvCxnSpPr>
        <p:spPr>
          <a:xfrm>
            <a:off x="4399541" y="1263460"/>
            <a:ext cx="647100" cy="0"/>
          </a:xfrm>
          <a:prstGeom prst="straightConnector1">
            <a:avLst/>
          </a:prstGeom>
          <a:noFill/>
          <a:ln cap="flat" cmpd="sng" w="19050">
            <a:solidFill>
              <a:schemeClr val="dk1"/>
            </a:solidFill>
            <a:prstDash val="solid"/>
            <a:round/>
            <a:headEnd len="med" w="med" type="none"/>
            <a:tailEnd len="med" w="med" type="none"/>
          </a:ln>
        </p:spPr>
      </p:cxnSp>
      <p:sp>
        <p:nvSpPr>
          <p:cNvPr id="1124" name="Google Shape;1124;p105"/>
          <p:cNvSpPr/>
          <p:nvPr/>
        </p:nvSpPr>
        <p:spPr>
          <a:xfrm flipH="1" rot="5400000">
            <a:off x="-214263" y="3867600"/>
            <a:ext cx="1355400" cy="1314300"/>
          </a:xfrm>
          <a:prstGeom prst="rtTriangl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125" name="Google Shape;1125;p105"/>
          <p:cNvSpPr/>
          <p:nvPr/>
        </p:nvSpPr>
        <p:spPr>
          <a:xfrm rot="5400000">
            <a:off x="-1286687" y="3995250"/>
            <a:ext cx="2913300" cy="1366500"/>
          </a:xfrm>
          <a:prstGeom prst="triangle">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120"/>
                                        </p:tgtEl>
                                        <p:attrNameLst>
                                          <p:attrName>style.visibility</p:attrName>
                                        </p:attrNameLst>
                                      </p:cBhvr>
                                      <p:to>
                                        <p:strVal val="visible"/>
                                      </p:to>
                                    </p:set>
                                    <p:animEffect filter="fade" transition="in">
                                      <p:cBhvr>
                                        <p:cTn dur="1000"/>
                                        <p:tgtEl>
                                          <p:spTgt spid="112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9" name="Shape 1129"/>
        <p:cNvGrpSpPr/>
        <p:nvPr/>
      </p:nvGrpSpPr>
      <p:grpSpPr>
        <a:xfrm>
          <a:off x="0" y="0"/>
          <a:ext cx="0" cy="0"/>
          <a:chOff x="0" y="0"/>
          <a:chExt cx="0" cy="0"/>
        </a:xfrm>
      </p:grpSpPr>
      <p:sp>
        <p:nvSpPr>
          <p:cNvPr id="1130" name="Google Shape;1130;p106"/>
          <p:cNvSpPr txBox="1"/>
          <p:nvPr>
            <p:ph type="title"/>
          </p:nvPr>
        </p:nvSpPr>
        <p:spPr>
          <a:xfrm>
            <a:off x="713225" y="530725"/>
            <a:ext cx="57714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target </a:t>
            </a:r>
            <a:endParaRPr/>
          </a:p>
        </p:txBody>
      </p:sp>
      <p:sp>
        <p:nvSpPr>
          <p:cNvPr id="1131" name="Google Shape;1131;p106"/>
          <p:cNvSpPr txBox="1"/>
          <p:nvPr/>
        </p:nvSpPr>
        <p:spPr>
          <a:xfrm>
            <a:off x="1328677" y="1788725"/>
            <a:ext cx="13470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Job</a:t>
            </a:r>
            <a:endParaRPr b="1" sz="1800">
              <a:solidFill>
                <a:schemeClr val="dk1"/>
              </a:solidFill>
              <a:latin typeface="Julius Sans One"/>
              <a:ea typeface="Julius Sans One"/>
              <a:cs typeface="Julius Sans One"/>
              <a:sym typeface="Julius Sans One"/>
            </a:endParaRPr>
          </a:p>
        </p:txBody>
      </p:sp>
      <p:sp>
        <p:nvSpPr>
          <p:cNvPr id="1132" name="Google Shape;1132;p106"/>
          <p:cNvSpPr txBox="1"/>
          <p:nvPr/>
        </p:nvSpPr>
        <p:spPr>
          <a:xfrm>
            <a:off x="1328677" y="2688286"/>
            <a:ext cx="13470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Gender</a:t>
            </a:r>
            <a:endParaRPr b="1" sz="1800">
              <a:solidFill>
                <a:schemeClr val="dk1"/>
              </a:solidFill>
              <a:latin typeface="Julius Sans One"/>
              <a:ea typeface="Julius Sans One"/>
              <a:cs typeface="Julius Sans One"/>
              <a:sym typeface="Julius Sans One"/>
            </a:endParaRPr>
          </a:p>
        </p:txBody>
      </p:sp>
      <p:sp>
        <p:nvSpPr>
          <p:cNvPr id="1133" name="Google Shape;1133;p106"/>
          <p:cNvSpPr txBox="1"/>
          <p:nvPr/>
        </p:nvSpPr>
        <p:spPr>
          <a:xfrm>
            <a:off x="1328677" y="2017982"/>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Informatic</a:t>
            </a:r>
            <a:endParaRPr>
              <a:solidFill>
                <a:schemeClr val="dk1"/>
              </a:solidFill>
              <a:latin typeface="Didact Gothic"/>
              <a:ea typeface="Didact Gothic"/>
              <a:cs typeface="Didact Gothic"/>
              <a:sym typeface="Didact Gothic"/>
            </a:endParaRPr>
          </a:p>
        </p:txBody>
      </p:sp>
      <p:sp>
        <p:nvSpPr>
          <p:cNvPr id="1134" name="Google Shape;1134;p106"/>
          <p:cNvSpPr txBox="1"/>
          <p:nvPr/>
        </p:nvSpPr>
        <p:spPr>
          <a:xfrm>
            <a:off x="1328677" y="2912924"/>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Male</a:t>
            </a:r>
            <a:endParaRPr>
              <a:solidFill>
                <a:schemeClr val="dk1"/>
              </a:solidFill>
              <a:latin typeface="Didact Gothic"/>
              <a:ea typeface="Didact Gothic"/>
              <a:cs typeface="Didact Gothic"/>
              <a:sym typeface="Didact Gothic"/>
            </a:endParaRPr>
          </a:p>
        </p:txBody>
      </p:sp>
      <p:sp>
        <p:nvSpPr>
          <p:cNvPr id="1135" name="Google Shape;1135;p106"/>
          <p:cNvSpPr txBox="1"/>
          <p:nvPr/>
        </p:nvSpPr>
        <p:spPr>
          <a:xfrm>
            <a:off x="1328694" y="3764177"/>
            <a:ext cx="13470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Interests</a:t>
            </a:r>
            <a:endParaRPr b="1" sz="1800">
              <a:solidFill>
                <a:schemeClr val="dk1"/>
              </a:solidFill>
              <a:latin typeface="Julius Sans One"/>
              <a:ea typeface="Julius Sans One"/>
              <a:cs typeface="Julius Sans One"/>
              <a:sym typeface="Julius Sans One"/>
            </a:endParaRPr>
          </a:p>
        </p:txBody>
      </p:sp>
      <p:sp>
        <p:nvSpPr>
          <p:cNvPr id="1136" name="Google Shape;1136;p106"/>
          <p:cNvSpPr txBox="1"/>
          <p:nvPr/>
        </p:nvSpPr>
        <p:spPr>
          <a:xfrm>
            <a:off x="3360177" y="1790900"/>
            <a:ext cx="19680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Age</a:t>
            </a:r>
            <a:endParaRPr b="1" sz="1800">
              <a:solidFill>
                <a:schemeClr val="dk1"/>
              </a:solidFill>
              <a:latin typeface="Julius Sans One"/>
              <a:ea typeface="Julius Sans One"/>
              <a:cs typeface="Julius Sans One"/>
              <a:sym typeface="Julius Sans One"/>
            </a:endParaRPr>
          </a:p>
        </p:txBody>
      </p:sp>
      <p:sp>
        <p:nvSpPr>
          <p:cNvPr id="1137" name="Google Shape;1137;p106"/>
          <p:cNvSpPr txBox="1"/>
          <p:nvPr/>
        </p:nvSpPr>
        <p:spPr>
          <a:xfrm>
            <a:off x="1328702" y="3989375"/>
            <a:ext cx="1524900" cy="528600"/>
          </a:xfrm>
          <a:prstGeom prst="rect">
            <a:avLst/>
          </a:prstGeom>
          <a:noFill/>
          <a:ln>
            <a:noFill/>
          </a:ln>
        </p:spPr>
        <p:txBody>
          <a:bodyPr anchorCtr="0" anchor="t" bIns="91425" lIns="91425" spcFirstLastPara="1" rIns="91425" wrap="square" tIns="91425">
            <a:noAutofit/>
          </a:bodyPr>
          <a:lstStyle/>
          <a:p>
            <a:pPr indent="-226059" lvl="0" marL="228600" rtl="0" algn="l">
              <a:spcBef>
                <a:spcPts val="0"/>
              </a:spcBef>
              <a:spcAft>
                <a:spcPts val="0"/>
              </a:spcAft>
              <a:buClr>
                <a:schemeClr val="dk1"/>
              </a:buClr>
              <a:buSzPts val="1400"/>
              <a:buFont typeface="Didact Gothic"/>
              <a:buChar char="●"/>
            </a:pPr>
            <a:r>
              <a:rPr lang="en">
                <a:solidFill>
                  <a:schemeClr val="dk1"/>
                </a:solidFill>
                <a:latin typeface="Didact Gothic"/>
                <a:ea typeface="Didact Gothic"/>
                <a:cs typeface="Didact Gothic"/>
                <a:sym typeface="Didact Gothic"/>
              </a:rPr>
              <a:t>Music</a:t>
            </a:r>
            <a:endParaRPr>
              <a:solidFill>
                <a:schemeClr val="dk1"/>
              </a:solidFill>
              <a:latin typeface="Didact Gothic"/>
              <a:ea typeface="Didact Gothic"/>
              <a:cs typeface="Didact Gothic"/>
              <a:sym typeface="Didact Gothic"/>
            </a:endParaRPr>
          </a:p>
          <a:p>
            <a:pPr indent="-226059" lvl="0" marL="228600" rtl="0" algn="l">
              <a:spcBef>
                <a:spcPts val="0"/>
              </a:spcBef>
              <a:spcAft>
                <a:spcPts val="0"/>
              </a:spcAft>
              <a:buClr>
                <a:schemeClr val="dk1"/>
              </a:buClr>
              <a:buSzPts val="1400"/>
              <a:buFont typeface="Didact Gothic"/>
              <a:buChar char="●"/>
            </a:pPr>
            <a:r>
              <a:rPr lang="en">
                <a:solidFill>
                  <a:schemeClr val="dk1"/>
                </a:solidFill>
                <a:latin typeface="Didact Gothic"/>
                <a:ea typeface="Didact Gothic"/>
                <a:cs typeface="Didact Gothic"/>
                <a:sym typeface="Didact Gothic"/>
              </a:rPr>
              <a:t>Sports</a:t>
            </a:r>
            <a:endParaRPr>
              <a:solidFill>
                <a:schemeClr val="dk1"/>
              </a:solidFill>
              <a:latin typeface="Didact Gothic"/>
              <a:ea typeface="Didact Gothic"/>
              <a:cs typeface="Didact Gothic"/>
              <a:sym typeface="Didact Gothic"/>
            </a:endParaRPr>
          </a:p>
        </p:txBody>
      </p:sp>
      <p:sp>
        <p:nvSpPr>
          <p:cNvPr id="1138" name="Google Shape;1138;p106"/>
          <p:cNvSpPr txBox="1"/>
          <p:nvPr/>
        </p:nvSpPr>
        <p:spPr>
          <a:xfrm>
            <a:off x="3360177" y="2015600"/>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35 - 45</a:t>
            </a:r>
            <a:endParaRPr>
              <a:solidFill>
                <a:schemeClr val="dk1"/>
              </a:solidFill>
              <a:latin typeface="Didact Gothic"/>
              <a:ea typeface="Didact Gothic"/>
              <a:cs typeface="Didact Gothic"/>
              <a:sym typeface="Didact Gothic"/>
            </a:endParaRPr>
          </a:p>
        </p:txBody>
      </p:sp>
      <p:sp>
        <p:nvSpPr>
          <p:cNvPr id="1139" name="Google Shape;1139;p106"/>
          <p:cNvSpPr txBox="1"/>
          <p:nvPr/>
        </p:nvSpPr>
        <p:spPr>
          <a:xfrm>
            <a:off x="3360177" y="2685901"/>
            <a:ext cx="1968000" cy="21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Salary</a:t>
            </a:r>
            <a:endParaRPr b="1" sz="1800">
              <a:solidFill>
                <a:schemeClr val="dk1"/>
              </a:solidFill>
              <a:latin typeface="Julius Sans One"/>
              <a:ea typeface="Julius Sans One"/>
              <a:cs typeface="Julius Sans One"/>
              <a:sym typeface="Julius Sans One"/>
            </a:endParaRPr>
          </a:p>
        </p:txBody>
      </p:sp>
      <p:sp>
        <p:nvSpPr>
          <p:cNvPr id="1140" name="Google Shape;1140;p106"/>
          <p:cNvSpPr txBox="1"/>
          <p:nvPr/>
        </p:nvSpPr>
        <p:spPr>
          <a:xfrm>
            <a:off x="3360177" y="2912924"/>
            <a:ext cx="1167300" cy="44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$12,000</a:t>
            </a:r>
            <a:endParaRPr>
              <a:solidFill>
                <a:schemeClr val="dk1"/>
              </a:solidFill>
              <a:latin typeface="Didact Gothic"/>
              <a:ea typeface="Didact Gothic"/>
              <a:cs typeface="Didact Gothic"/>
              <a:sym typeface="Didact Gothic"/>
            </a:endParaRPr>
          </a:p>
        </p:txBody>
      </p:sp>
      <p:grpSp>
        <p:nvGrpSpPr>
          <p:cNvPr id="1141" name="Google Shape;1141;p106"/>
          <p:cNvGrpSpPr/>
          <p:nvPr/>
        </p:nvGrpSpPr>
        <p:grpSpPr>
          <a:xfrm>
            <a:off x="5466000" y="-9"/>
            <a:ext cx="3678000" cy="5143509"/>
            <a:chOff x="5466000" y="-9"/>
            <a:chExt cx="3678000" cy="5143509"/>
          </a:xfrm>
        </p:grpSpPr>
        <p:pic>
          <p:nvPicPr>
            <p:cNvPr id="1142" name="Google Shape;1142;p106"/>
            <p:cNvPicPr preferRelativeResize="0"/>
            <p:nvPr/>
          </p:nvPicPr>
          <p:blipFill rotWithShape="1">
            <a:blip r:embed="rId3">
              <a:alphaModFix/>
            </a:blip>
            <a:srcRect b="20813" l="14357" r="14356" t="12687"/>
            <a:stretch/>
          </p:blipFill>
          <p:spPr>
            <a:xfrm>
              <a:off x="5466000" y="0"/>
              <a:ext cx="3678000" cy="5143501"/>
            </a:xfrm>
            <a:prstGeom prst="rect">
              <a:avLst/>
            </a:prstGeom>
            <a:noFill/>
            <a:ln>
              <a:noFill/>
            </a:ln>
          </p:spPr>
        </p:pic>
        <p:sp>
          <p:nvSpPr>
            <p:cNvPr id="1143" name="Google Shape;1143;p106"/>
            <p:cNvSpPr/>
            <p:nvPr/>
          </p:nvSpPr>
          <p:spPr>
            <a:xfrm>
              <a:off x="5466000" y="-9"/>
              <a:ext cx="3678000" cy="5143500"/>
            </a:xfrm>
            <a:prstGeom prst="rect">
              <a:avLst/>
            </a:prstGeom>
            <a:solidFill>
              <a:schemeClr val="lt1">
                <a:alpha val="23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 name="Google Shape;1144;p106"/>
          <p:cNvSpPr/>
          <p:nvPr/>
        </p:nvSpPr>
        <p:spPr>
          <a:xfrm>
            <a:off x="5798725" y="3803900"/>
            <a:ext cx="5264100" cy="2697600"/>
          </a:xfrm>
          <a:prstGeom prst="triangle">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 name="Google Shape;1145;p106"/>
          <p:cNvGrpSpPr/>
          <p:nvPr/>
        </p:nvGrpSpPr>
        <p:grpSpPr>
          <a:xfrm>
            <a:off x="2896577" y="2753538"/>
            <a:ext cx="408858" cy="339249"/>
            <a:chOff x="406025" y="472350"/>
            <a:chExt cx="536700" cy="445325"/>
          </a:xfrm>
        </p:grpSpPr>
        <p:sp>
          <p:nvSpPr>
            <p:cNvPr id="1146" name="Google Shape;1146;p106"/>
            <p:cNvSpPr/>
            <p:nvPr/>
          </p:nvSpPr>
          <p:spPr>
            <a:xfrm>
              <a:off x="406025" y="472350"/>
              <a:ext cx="536700" cy="445325"/>
            </a:xfrm>
            <a:custGeom>
              <a:rect b="b" l="l" r="r" t="t"/>
              <a:pathLst>
                <a:path extrusionOk="0" h="17813" w="21468">
                  <a:moveTo>
                    <a:pt x="19260" y="632"/>
                  </a:moveTo>
                  <a:cubicBezTo>
                    <a:pt x="20132" y="632"/>
                    <a:pt x="20837" y="1337"/>
                    <a:pt x="20837" y="2209"/>
                  </a:cubicBezTo>
                  <a:lnTo>
                    <a:pt x="20837" y="3359"/>
                  </a:lnTo>
                  <a:lnTo>
                    <a:pt x="631" y="3359"/>
                  </a:lnTo>
                  <a:lnTo>
                    <a:pt x="631" y="2209"/>
                  </a:lnTo>
                  <a:cubicBezTo>
                    <a:pt x="631" y="1337"/>
                    <a:pt x="1336" y="632"/>
                    <a:pt x="2190" y="632"/>
                  </a:cubicBezTo>
                  <a:close/>
                  <a:moveTo>
                    <a:pt x="18555" y="13378"/>
                  </a:moveTo>
                  <a:lnTo>
                    <a:pt x="18555" y="17182"/>
                  </a:lnTo>
                  <a:lnTo>
                    <a:pt x="11894" y="17182"/>
                  </a:lnTo>
                  <a:lnTo>
                    <a:pt x="11894" y="13378"/>
                  </a:lnTo>
                  <a:close/>
                  <a:moveTo>
                    <a:pt x="2208" y="1"/>
                  </a:moveTo>
                  <a:cubicBezTo>
                    <a:pt x="984" y="1"/>
                    <a:pt x="1" y="1003"/>
                    <a:pt x="1" y="2209"/>
                  </a:cubicBezTo>
                  <a:lnTo>
                    <a:pt x="1" y="12896"/>
                  </a:lnTo>
                  <a:cubicBezTo>
                    <a:pt x="1" y="13100"/>
                    <a:pt x="158" y="13202"/>
                    <a:pt x="316" y="13202"/>
                  </a:cubicBezTo>
                  <a:cubicBezTo>
                    <a:pt x="474" y="13202"/>
                    <a:pt x="631" y="13100"/>
                    <a:pt x="631" y="12896"/>
                  </a:cubicBezTo>
                  <a:lnTo>
                    <a:pt x="631" y="3990"/>
                  </a:lnTo>
                  <a:lnTo>
                    <a:pt x="20837" y="3990"/>
                  </a:lnTo>
                  <a:lnTo>
                    <a:pt x="20837" y="15623"/>
                  </a:lnTo>
                  <a:cubicBezTo>
                    <a:pt x="20837" y="16495"/>
                    <a:pt x="20132" y="17200"/>
                    <a:pt x="19278" y="17200"/>
                  </a:cubicBezTo>
                  <a:lnTo>
                    <a:pt x="19185" y="17200"/>
                  </a:lnTo>
                  <a:lnTo>
                    <a:pt x="19185" y="13063"/>
                  </a:lnTo>
                  <a:cubicBezTo>
                    <a:pt x="19185" y="12896"/>
                    <a:pt x="19055" y="12748"/>
                    <a:pt x="18870" y="12748"/>
                  </a:cubicBezTo>
                  <a:lnTo>
                    <a:pt x="11578" y="12748"/>
                  </a:lnTo>
                  <a:cubicBezTo>
                    <a:pt x="11393" y="12748"/>
                    <a:pt x="11263" y="12896"/>
                    <a:pt x="11263" y="13063"/>
                  </a:cubicBezTo>
                  <a:lnTo>
                    <a:pt x="11263" y="17182"/>
                  </a:lnTo>
                  <a:lnTo>
                    <a:pt x="2190" y="17182"/>
                  </a:lnTo>
                  <a:cubicBezTo>
                    <a:pt x="1336" y="17182"/>
                    <a:pt x="631" y="16477"/>
                    <a:pt x="631" y="15623"/>
                  </a:cubicBezTo>
                  <a:lnTo>
                    <a:pt x="631" y="14566"/>
                  </a:lnTo>
                  <a:cubicBezTo>
                    <a:pt x="631" y="14371"/>
                    <a:pt x="474" y="14274"/>
                    <a:pt x="316" y="14274"/>
                  </a:cubicBezTo>
                  <a:cubicBezTo>
                    <a:pt x="158" y="14274"/>
                    <a:pt x="1" y="14371"/>
                    <a:pt x="1" y="14566"/>
                  </a:cubicBezTo>
                  <a:lnTo>
                    <a:pt x="1" y="15623"/>
                  </a:lnTo>
                  <a:cubicBezTo>
                    <a:pt x="1" y="16829"/>
                    <a:pt x="984" y="17813"/>
                    <a:pt x="2190" y="17813"/>
                  </a:cubicBezTo>
                  <a:lnTo>
                    <a:pt x="19278" y="17813"/>
                  </a:lnTo>
                  <a:cubicBezTo>
                    <a:pt x="20484" y="17813"/>
                    <a:pt x="21468" y="16829"/>
                    <a:pt x="21468" y="15623"/>
                  </a:cubicBezTo>
                  <a:lnTo>
                    <a:pt x="21468" y="2209"/>
                  </a:lnTo>
                  <a:cubicBezTo>
                    <a:pt x="21468" y="1003"/>
                    <a:pt x="20484" y="1"/>
                    <a:pt x="19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06"/>
            <p:cNvSpPr/>
            <p:nvPr/>
          </p:nvSpPr>
          <p:spPr>
            <a:xfrm>
              <a:off x="456575" y="509925"/>
              <a:ext cx="29725" cy="29250"/>
            </a:xfrm>
            <a:custGeom>
              <a:rect b="b" l="l" r="r" t="t"/>
              <a:pathLst>
                <a:path extrusionOk="0" h="1170" w="1189">
                  <a:moveTo>
                    <a:pt x="595" y="557"/>
                  </a:moveTo>
                  <a:cubicBezTo>
                    <a:pt x="613" y="557"/>
                    <a:pt x="632" y="557"/>
                    <a:pt x="632" y="595"/>
                  </a:cubicBezTo>
                  <a:cubicBezTo>
                    <a:pt x="632" y="613"/>
                    <a:pt x="613" y="632"/>
                    <a:pt x="595" y="632"/>
                  </a:cubicBezTo>
                  <a:cubicBezTo>
                    <a:pt x="576" y="632"/>
                    <a:pt x="558" y="613"/>
                    <a:pt x="558" y="595"/>
                  </a:cubicBezTo>
                  <a:cubicBezTo>
                    <a:pt x="558" y="557"/>
                    <a:pt x="576" y="557"/>
                    <a:pt x="595" y="557"/>
                  </a:cubicBezTo>
                  <a:close/>
                  <a:moveTo>
                    <a:pt x="595" y="1"/>
                  </a:moveTo>
                  <a:cubicBezTo>
                    <a:pt x="279" y="1"/>
                    <a:pt x="1" y="261"/>
                    <a:pt x="1" y="595"/>
                  </a:cubicBezTo>
                  <a:cubicBezTo>
                    <a:pt x="1" y="910"/>
                    <a:pt x="279" y="1170"/>
                    <a:pt x="595" y="1170"/>
                  </a:cubicBezTo>
                  <a:cubicBezTo>
                    <a:pt x="929" y="1170"/>
                    <a:pt x="1188" y="910"/>
                    <a:pt x="1188" y="595"/>
                  </a:cubicBezTo>
                  <a:cubicBezTo>
                    <a:pt x="1188" y="261"/>
                    <a:pt x="929" y="1"/>
                    <a:pt x="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06"/>
            <p:cNvSpPr/>
            <p:nvPr/>
          </p:nvSpPr>
          <p:spPr>
            <a:xfrm>
              <a:off x="507150" y="509925"/>
              <a:ext cx="29250" cy="29250"/>
            </a:xfrm>
            <a:custGeom>
              <a:rect b="b" l="l" r="r" t="t"/>
              <a:pathLst>
                <a:path extrusionOk="0" h="1170" w="1170">
                  <a:moveTo>
                    <a:pt x="594" y="557"/>
                  </a:moveTo>
                  <a:cubicBezTo>
                    <a:pt x="613" y="557"/>
                    <a:pt x="631" y="557"/>
                    <a:pt x="631" y="595"/>
                  </a:cubicBezTo>
                  <a:cubicBezTo>
                    <a:pt x="631" y="613"/>
                    <a:pt x="613" y="632"/>
                    <a:pt x="594" y="632"/>
                  </a:cubicBezTo>
                  <a:cubicBezTo>
                    <a:pt x="557" y="632"/>
                    <a:pt x="538" y="613"/>
                    <a:pt x="538" y="595"/>
                  </a:cubicBezTo>
                  <a:cubicBezTo>
                    <a:pt x="538" y="557"/>
                    <a:pt x="557" y="557"/>
                    <a:pt x="594" y="557"/>
                  </a:cubicBezTo>
                  <a:close/>
                  <a:moveTo>
                    <a:pt x="594" y="1"/>
                  </a:moveTo>
                  <a:cubicBezTo>
                    <a:pt x="260" y="1"/>
                    <a:pt x="0" y="261"/>
                    <a:pt x="0" y="595"/>
                  </a:cubicBezTo>
                  <a:cubicBezTo>
                    <a:pt x="0" y="910"/>
                    <a:pt x="260" y="1170"/>
                    <a:pt x="594" y="1170"/>
                  </a:cubicBezTo>
                  <a:cubicBezTo>
                    <a:pt x="909" y="1170"/>
                    <a:pt x="1169" y="910"/>
                    <a:pt x="1169" y="595"/>
                  </a:cubicBezTo>
                  <a:cubicBezTo>
                    <a:pt x="1169" y="261"/>
                    <a:pt x="909"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06"/>
            <p:cNvSpPr/>
            <p:nvPr/>
          </p:nvSpPr>
          <p:spPr>
            <a:xfrm>
              <a:off x="557250" y="509925"/>
              <a:ext cx="29700" cy="29250"/>
            </a:xfrm>
            <a:custGeom>
              <a:rect b="b" l="l" r="r" t="t"/>
              <a:pathLst>
                <a:path extrusionOk="0" h="1170" w="1188">
                  <a:moveTo>
                    <a:pt x="594" y="557"/>
                  </a:moveTo>
                  <a:cubicBezTo>
                    <a:pt x="612" y="557"/>
                    <a:pt x="631" y="557"/>
                    <a:pt x="631" y="595"/>
                  </a:cubicBezTo>
                  <a:cubicBezTo>
                    <a:pt x="631" y="613"/>
                    <a:pt x="612" y="632"/>
                    <a:pt x="594" y="632"/>
                  </a:cubicBezTo>
                  <a:cubicBezTo>
                    <a:pt x="575" y="632"/>
                    <a:pt x="557" y="613"/>
                    <a:pt x="557" y="595"/>
                  </a:cubicBezTo>
                  <a:cubicBezTo>
                    <a:pt x="557" y="557"/>
                    <a:pt x="575" y="557"/>
                    <a:pt x="594" y="557"/>
                  </a:cubicBezTo>
                  <a:close/>
                  <a:moveTo>
                    <a:pt x="594" y="1"/>
                  </a:moveTo>
                  <a:cubicBezTo>
                    <a:pt x="278" y="1"/>
                    <a:pt x="0" y="261"/>
                    <a:pt x="0" y="595"/>
                  </a:cubicBezTo>
                  <a:cubicBezTo>
                    <a:pt x="0" y="910"/>
                    <a:pt x="278" y="1170"/>
                    <a:pt x="594" y="1170"/>
                  </a:cubicBezTo>
                  <a:cubicBezTo>
                    <a:pt x="928" y="1170"/>
                    <a:pt x="1188" y="910"/>
                    <a:pt x="1188" y="595"/>
                  </a:cubicBezTo>
                  <a:cubicBezTo>
                    <a:pt x="1188" y="261"/>
                    <a:pt x="928"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06"/>
            <p:cNvSpPr/>
            <p:nvPr/>
          </p:nvSpPr>
          <p:spPr>
            <a:xfrm>
              <a:off x="456575" y="606875"/>
              <a:ext cx="430025" cy="155875"/>
            </a:xfrm>
            <a:custGeom>
              <a:rect b="b" l="l" r="r" t="t"/>
              <a:pathLst>
                <a:path extrusionOk="0" h="6235" w="17201">
                  <a:moveTo>
                    <a:pt x="11783" y="613"/>
                  </a:moveTo>
                  <a:lnTo>
                    <a:pt x="6773" y="5604"/>
                  </a:lnTo>
                  <a:lnTo>
                    <a:pt x="632" y="5604"/>
                  </a:lnTo>
                  <a:lnTo>
                    <a:pt x="632" y="613"/>
                  </a:lnTo>
                  <a:close/>
                  <a:moveTo>
                    <a:pt x="316" y="1"/>
                  </a:moveTo>
                  <a:cubicBezTo>
                    <a:pt x="149" y="1"/>
                    <a:pt x="1" y="130"/>
                    <a:pt x="1" y="316"/>
                  </a:cubicBezTo>
                  <a:lnTo>
                    <a:pt x="1" y="5919"/>
                  </a:lnTo>
                  <a:cubicBezTo>
                    <a:pt x="1" y="6105"/>
                    <a:pt x="149" y="6235"/>
                    <a:pt x="316" y="6235"/>
                  </a:cubicBezTo>
                  <a:lnTo>
                    <a:pt x="16885" y="6235"/>
                  </a:lnTo>
                  <a:cubicBezTo>
                    <a:pt x="17071" y="6235"/>
                    <a:pt x="17200" y="6105"/>
                    <a:pt x="17200" y="5919"/>
                  </a:cubicBezTo>
                  <a:lnTo>
                    <a:pt x="17200" y="3322"/>
                  </a:lnTo>
                  <a:cubicBezTo>
                    <a:pt x="17200" y="3118"/>
                    <a:pt x="17043" y="3016"/>
                    <a:pt x="16885" y="3016"/>
                  </a:cubicBezTo>
                  <a:cubicBezTo>
                    <a:pt x="16727" y="3016"/>
                    <a:pt x="16570" y="3118"/>
                    <a:pt x="16570" y="3322"/>
                  </a:cubicBezTo>
                  <a:lnTo>
                    <a:pt x="16570" y="5604"/>
                  </a:lnTo>
                  <a:lnTo>
                    <a:pt x="7664" y="5604"/>
                  </a:lnTo>
                  <a:lnTo>
                    <a:pt x="12673" y="631"/>
                  </a:lnTo>
                  <a:lnTo>
                    <a:pt x="16588" y="631"/>
                  </a:lnTo>
                  <a:lnTo>
                    <a:pt x="16588" y="1652"/>
                  </a:lnTo>
                  <a:cubicBezTo>
                    <a:pt x="16570" y="1819"/>
                    <a:pt x="16718" y="1967"/>
                    <a:pt x="16885" y="1967"/>
                  </a:cubicBezTo>
                  <a:cubicBezTo>
                    <a:pt x="17071" y="1967"/>
                    <a:pt x="17200" y="1819"/>
                    <a:pt x="17200" y="1652"/>
                  </a:cubicBezTo>
                  <a:lnTo>
                    <a:pt x="17200" y="316"/>
                  </a:lnTo>
                  <a:cubicBezTo>
                    <a:pt x="17200" y="130"/>
                    <a:pt x="17071" y="1"/>
                    <a:pt x="16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06"/>
            <p:cNvSpPr/>
            <p:nvPr/>
          </p:nvSpPr>
          <p:spPr>
            <a:xfrm>
              <a:off x="778950" y="663000"/>
              <a:ext cx="64975" cy="15800"/>
            </a:xfrm>
            <a:custGeom>
              <a:rect b="b" l="l" r="r" t="t"/>
              <a:pathLst>
                <a:path extrusionOk="0" h="632" w="2599">
                  <a:moveTo>
                    <a:pt x="409" y="1"/>
                  </a:moveTo>
                  <a:cubicBezTo>
                    <a:pt x="1" y="1"/>
                    <a:pt x="1" y="631"/>
                    <a:pt x="409" y="631"/>
                  </a:cubicBezTo>
                  <a:lnTo>
                    <a:pt x="2190" y="631"/>
                  </a:lnTo>
                  <a:cubicBezTo>
                    <a:pt x="2599" y="631"/>
                    <a:pt x="2599" y="1"/>
                    <a:pt x="2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06"/>
            <p:cNvSpPr/>
            <p:nvPr/>
          </p:nvSpPr>
          <p:spPr>
            <a:xfrm>
              <a:off x="737225" y="697800"/>
              <a:ext cx="106700" cy="15775"/>
            </a:xfrm>
            <a:custGeom>
              <a:rect b="b" l="l" r="r" t="t"/>
              <a:pathLst>
                <a:path extrusionOk="0" h="631" w="4268">
                  <a:moveTo>
                    <a:pt x="408" y="0"/>
                  </a:moveTo>
                  <a:cubicBezTo>
                    <a:pt x="0" y="0"/>
                    <a:pt x="0" y="631"/>
                    <a:pt x="408" y="631"/>
                  </a:cubicBezTo>
                  <a:lnTo>
                    <a:pt x="3859" y="631"/>
                  </a:lnTo>
                  <a:cubicBezTo>
                    <a:pt x="4268" y="631"/>
                    <a:pt x="4268" y="0"/>
                    <a:pt x="3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06"/>
            <p:cNvSpPr/>
            <p:nvPr/>
          </p:nvSpPr>
          <p:spPr>
            <a:xfrm>
              <a:off x="454725" y="791025"/>
              <a:ext cx="192075" cy="15800"/>
            </a:xfrm>
            <a:custGeom>
              <a:rect b="b" l="l" r="r" t="t"/>
              <a:pathLst>
                <a:path extrusionOk="0" h="632" w="7683">
                  <a:moveTo>
                    <a:pt x="390" y="1"/>
                  </a:moveTo>
                  <a:cubicBezTo>
                    <a:pt x="1" y="1"/>
                    <a:pt x="1" y="631"/>
                    <a:pt x="390" y="631"/>
                  </a:cubicBezTo>
                  <a:lnTo>
                    <a:pt x="7274" y="631"/>
                  </a:lnTo>
                  <a:cubicBezTo>
                    <a:pt x="7682" y="631"/>
                    <a:pt x="7682" y="1"/>
                    <a:pt x="7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06"/>
            <p:cNvSpPr/>
            <p:nvPr/>
          </p:nvSpPr>
          <p:spPr>
            <a:xfrm>
              <a:off x="454725" y="826750"/>
              <a:ext cx="192075" cy="15775"/>
            </a:xfrm>
            <a:custGeom>
              <a:rect b="b" l="l" r="r" t="t"/>
              <a:pathLst>
                <a:path extrusionOk="0" h="631" w="7683">
                  <a:moveTo>
                    <a:pt x="390" y="0"/>
                  </a:moveTo>
                  <a:cubicBezTo>
                    <a:pt x="1" y="0"/>
                    <a:pt x="1" y="631"/>
                    <a:pt x="390" y="631"/>
                  </a:cubicBezTo>
                  <a:lnTo>
                    <a:pt x="7274" y="631"/>
                  </a:lnTo>
                  <a:cubicBezTo>
                    <a:pt x="7682" y="631"/>
                    <a:pt x="7682" y="0"/>
                    <a:pt x="7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06"/>
            <p:cNvSpPr/>
            <p:nvPr/>
          </p:nvSpPr>
          <p:spPr>
            <a:xfrm>
              <a:off x="454725" y="862450"/>
              <a:ext cx="192075" cy="15800"/>
            </a:xfrm>
            <a:custGeom>
              <a:rect b="b" l="l" r="r" t="t"/>
              <a:pathLst>
                <a:path extrusionOk="0" h="632" w="7683">
                  <a:moveTo>
                    <a:pt x="390" y="1"/>
                  </a:moveTo>
                  <a:cubicBezTo>
                    <a:pt x="1" y="1"/>
                    <a:pt x="1" y="632"/>
                    <a:pt x="390" y="632"/>
                  </a:cubicBezTo>
                  <a:lnTo>
                    <a:pt x="7274" y="632"/>
                  </a:lnTo>
                  <a:cubicBezTo>
                    <a:pt x="7682" y="632"/>
                    <a:pt x="7682" y="1"/>
                    <a:pt x="7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106"/>
          <p:cNvGrpSpPr/>
          <p:nvPr/>
        </p:nvGrpSpPr>
        <p:grpSpPr>
          <a:xfrm>
            <a:off x="836971" y="3908752"/>
            <a:ext cx="417684" cy="445196"/>
            <a:chOff x="3552775" y="422275"/>
            <a:chExt cx="501000" cy="534000"/>
          </a:xfrm>
        </p:grpSpPr>
        <p:sp>
          <p:nvSpPr>
            <p:cNvPr id="1157" name="Google Shape;1157;p106"/>
            <p:cNvSpPr/>
            <p:nvPr/>
          </p:nvSpPr>
          <p:spPr>
            <a:xfrm>
              <a:off x="3552775" y="422275"/>
              <a:ext cx="501000" cy="534000"/>
            </a:xfrm>
            <a:custGeom>
              <a:rect b="b" l="l" r="r" t="t"/>
              <a:pathLst>
                <a:path extrusionOk="0" h="21360" w="20040">
                  <a:moveTo>
                    <a:pt x="10428" y="0"/>
                  </a:moveTo>
                  <a:cubicBezTo>
                    <a:pt x="9129" y="0"/>
                    <a:pt x="8090" y="1058"/>
                    <a:pt x="8090" y="2338"/>
                  </a:cubicBezTo>
                  <a:lnTo>
                    <a:pt x="8090" y="5696"/>
                  </a:lnTo>
                  <a:cubicBezTo>
                    <a:pt x="7942" y="5659"/>
                    <a:pt x="7793" y="5640"/>
                    <a:pt x="7645" y="5640"/>
                  </a:cubicBezTo>
                  <a:lnTo>
                    <a:pt x="1912" y="5640"/>
                  </a:lnTo>
                  <a:cubicBezTo>
                    <a:pt x="854" y="5640"/>
                    <a:pt x="1" y="6494"/>
                    <a:pt x="1" y="7552"/>
                  </a:cubicBezTo>
                  <a:lnTo>
                    <a:pt x="1" y="8219"/>
                  </a:lnTo>
                  <a:cubicBezTo>
                    <a:pt x="1" y="8424"/>
                    <a:pt x="159" y="8526"/>
                    <a:pt x="316" y="8526"/>
                  </a:cubicBezTo>
                  <a:cubicBezTo>
                    <a:pt x="474" y="8526"/>
                    <a:pt x="632" y="8424"/>
                    <a:pt x="632" y="8219"/>
                  </a:cubicBezTo>
                  <a:lnTo>
                    <a:pt x="632" y="7552"/>
                  </a:lnTo>
                  <a:cubicBezTo>
                    <a:pt x="632" y="6847"/>
                    <a:pt x="1207" y="6271"/>
                    <a:pt x="1912" y="6271"/>
                  </a:cubicBezTo>
                  <a:lnTo>
                    <a:pt x="7645" y="6271"/>
                  </a:lnTo>
                  <a:cubicBezTo>
                    <a:pt x="8350" y="6271"/>
                    <a:pt x="8925" y="6847"/>
                    <a:pt x="8925" y="7552"/>
                  </a:cubicBezTo>
                  <a:lnTo>
                    <a:pt x="8925" y="11188"/>
                  </a:lnTo>
                  <a:cubicBezTo>
                    <a:pt x="8925" y="11207"/>
                    <a:pt x="8925" y="11244"/>
                    <a:pt x="8925" y="11262"/>
                  </a:cubicBezTo>
                  <a:lnTo>
                    <a:pt x="8925" y="13266"/>
                  </a:lnTo>
                  <a:cubicBezTo>
                    <a:pt x="8925" y="13303"/>
                    <a:pt x="8925" y="13340"/>
                    <a:pt x="8925" y="13378"/>
                  </a:cubicBezTo>
                  <a:lnTo>
                    <a:pt x="8276" y="13378"/>
                  </a:lnTo>
                  <a:cubicBezTo>
                    <a:pt x="7571" y="13378"/>
                    <a:pt x="6977" y="13897"/>
                    <a:pt x="6847" y="14565"/>
                  </a:cubicBezTo>
                  <a:cubicBezTo>
                    <a:pt x="6829" y="14584"/>
                    <a:pt x="6792" y="14584"/>
                    <a:pt x="6773" y="14602"/>
                  </a:cubicBezTo>
                  <a:lnTo>
                    <a:pt x="5381" y="15697"/>
                  </a:lnTo>
                  <a:lnTo>
                    <a:pt x="5381" y="14862"/>
                  </a:lnTo>
                  <a:cubicBezTo>
                    <a:pt x="5381" y="14676"/>
                    <a:pt x="5233" y="14546"/>
                    <a:pt x="5066" y="14546"/>
                  </a:cubicBezTo>
                  <a:lnTo>
                    <a:pt x="1912" y="14546"/>
                  </a:lnTo>
                  <a:cubicBezTo>
                    <a:pt x="1207" y="14546"/>
                    <a:pt x="632" y="13971"/>
                    <a:pt x="632" y="13266"/>
                  </a:cubicBezTo>
                  <a:lnTo>
                    <a:pt x="632" y="10093"/>
                  </a:lnTo>
                  <a:cubicBezTo>
                    <a:pt x="632" y="9899"/>
                    <a:pt x="474" y="9801"/>
                    <a:pt x="316" y="9801"/>
                  </a:cubicBezTo>
                  <a:cubicBezTo>
                    <a:pt x="159" y="9801"/>
                    <a:pt x="1" y="9899"/>
                    <a:pt x="1" y="10093"/>
                  </a:cubicBezTo>
                  <a:lnTo>
                    <a:pt x="1" y="13266"/>
                  </a:lnTo>
                  <a:cubicBezTo>
                    <a:pt x="1" y="14305"/>
                    <a:pt x="854" y="15159"/>
                    <a:pt x="1912" y="15159"/>
                  </a:cubicBezTo>
                  <a:lnTo>
                    <a:pt x="4751" y="15159"/>
                  </a:lnTo>
                  <a:lnTo>
                    <a:pt x="4751" y="16328"/>
                  </a:lnTo>
                  <a:cubicBezTo>
                    <a:pt x="4751" y="16502"/>
                    <a:pt x="4906" y="16628"/>
                    <a:pt x="5069" y="16628"/>
                  </a:cubicBezTo>
                  <a:cubicBezTo>
                    <a:pt x="5132" y="16628"/>
                    <a:pt x="5195" y="16610"/>
                    <a:pt x="5252" y="16569"/>
                  </a:cubicBezTo>
                  <a:lnTo>
                    <a:pt x="6829" y="15363"/>
                  </a:lnTo>
                  <a:lnTo>
                    <a:pt x="6829" y="18869"/>
                  </a:lnTo>
                  <a:cubicBezTo>
                    <a:pt x="6829" y="19667"/>
                    <a:pt x="7478" y="20317"/>
                    <a:pt x="8276" y="20317"/>
                  </a:cubicBezTo>
                  <a:lnTo>
                    <a:pt x="10206" y="20317"/>
                  </a:lnTo>
                  <a:lnTo>
                    <a:pt x="10206" y="21059"/>
                  </a:lnTo>
                  <a:cubicBezTo>
                    <a:pt x="10206" y="21233"/>
                    <a:pt x="10361" y="21359"/>
                    <a:pt x="10524" y="21359"/>
                  </a:cubicBezTo>
                  <a:cubicBezTo>
                    <a:pt x="10587" y="21359"/>
                    <a:pt x="10650" y="21341"/>
                    <a:pt x="10706" y="21300"/>
                  </a:cubicBezTo>
                  <a:lnTo>
                    <a:pt x="11968" y="20317"/>
                  </a:lnTo>
                  <a:lnTo>
                    <a:pt x="12339" y="20317"/>
                  </a:lnTo>
                  <a:cubicBezTo>
                    <a:pt x="13137" y="20317"/>
                    <a:pt x="13786" y="19667"/>
                    <a:pt x="13786" y="18869"/>
                  </a:cubicBezTo>
                  <a:lnTo>
                    <a:pt x="13786" y="18313"/>
                  </a:lnTo>
                  <a:cubicBezTo>
                    <a:pt x="13786" y="18118"/>
                    <a:pt x="13629" y="18021"/>
                    <a:pt x="13471" y="18021"/>
                  </a:cubicBezTo>
                  <a:cubicBezTo>
                    <a:pt x="13313" y="18021"/>
                    <a:pt x="13156" y="18118"/>
                    <a:pt x="13156" y="18313"/>
                  </a:cubicBezTo>
                  <a:lnTo>
                    <a:pt x="13156" y="18869"/>
                  </a:lnTo>
                  <a:cubicBezTo>
                    <a:pt x="13156" y="19333"/>
                    <a:pt x="12803" y="19704"/>
                    <a:pt x="12339" y="19704"/>
                  </a:cubicBezTo>
                  <a:lnTo>
                    <a:pt x="11857" y="19704"/>
                  </a:lnTo>
                  <a:cubicBezTo>
                    <a:pt x="11783" y="19704"/>
                    <a:pt x="11727" y="19723"/>
                    <a:pt x="11671" y="19760"/>
                  </a:cubicBezTo>
                  <a:lnTo>
                    <a:pt x="10818" y="20409"/>
                  </a:lnTo>
                  <a:lnTo>
                    <a:pt x="10818" y="20001"/>
                  </a:lnTo>
                  <a:cubicBezTo>
                    <a:pt x="10818" y="19834"/>
                    <a:pt x="10688" y="19704"/>
                    <a:pt x="10502" y="19704"/>
                  </a:cubicBezTo>
                  <a:lnTo>
                    <a:pt x="8276" y="19704"/>
                  </a:lnTo>
                  <a:cubicBezTo>
                    <a:pt x="7812" y="19704"/>
                    <a:pt x="7441" y="19333"/>
                    <a:pt x="7441" y="18869"/>
                  </a:cubicBezTo>
                  <a:lnTo>
                    <a:pt x="7441" y="14825"/>
                  </a:lnTo>
                  <a:cubicBezTo>
                    <a:pt x="7441" y="14361"/>
                    <a:pt x="7812" y="14008"/>
                    <a:pt x="8276" y="14008"/>
                  </a:cubicBezTo>
                  <a:lnTo>
                    <a:pt x="12339" y="14008"/>
                  </a:lnTo>
                  <a:cubicBezTo>
                    <a:pt x="12785" y="14008"/>
                    <a:pt x="13156" y="14361"/>
                    <a:pt x="13156" y="14825"/>
                  </a:cubicBezTo>
                  <a:lnTo>
                    <a:pt x="13156" y="16365"/>
                  </a:lnTo>
                  <a:cubicBezTo>
                    <a:pt x="13156" y="16560"/>
                    <a:pt x="13313" y="16657"/>
                    <a:pt x="13471" y="16657"/>
                  </a:cubicBezTo>
                  <a:cubicBezTo>
                    <a:pt x="13629" y="16657"/>
                    <a:pt x="13786" y="16560"/>
                    <a:pt x="13786" y="16365"/>
                  </a:cubicBezTo>
                  <a:lnTo>
                    <a:pt x="13786" y="14825"/>
                  </a:lnTo>
                  <a:cubicBezTo>
                    <a:pt x="13786" y="14027"/>
                    <a:pt x="13137" y="13378"/>
                    <a:pt x="12339" y="13378"/>
                  </a:cubicBezTo>
                  <a:lnTo>
                    <a:pt x="9556" y="13378"/>
                  </a:lnTo>
                  <a:cubicBezTo>
                    <a:pt x="9556" y="13340"/>
                    <a:pt x="9556" y="11763"/>
                    <a:pt x="9556" y="11763"/>
                  </a:cubicBezTo>
                  <a:cubicBezTo>
                    <a:pt x="9834" y="11875"/>
                    <a:pt x="10131" y="11930"/>
                    <a:pt x="10428" y="11930"/>
                  </a:cubicBezTo>
                  <a:lnTo>
                    <a:pt x="13935" y="11930"/>
                  </a:lnTo>
                  <a:lnTo>
                    <a:pt x="13935" y="13452"/>
                  </a:lnTo>
                  <a:cubicBezTo>
                    <a:pt x="13935" y="13640"/>
                    <a:pt x="14092" y="13770"/>
                    <a:pt x="14256" y="13770"/>
                  </a:cubicBezTo>
                  <a:cubicBezTo>
                    <a:pt x="14317" y="13770"/>
                    <a:pt x="14380" y="13752"/>
                    <a:pt x="14436" y="13711"/>
                  </a:cubicBezTo>
                  <a:lnTo>
                    <a:pt x="16755" y="11930"/>
                  </a:lnTo>
                  <a:lnTo>
                    <a:pt x="17701" y="11930"/>
                  </a:lnTo>
                  <a:cubicBezTo>
                    <a:pt x="18982" y="11930"/>
                    <a:pt x="20039" y="10873"/>
                    <a:pt x="20039" y="9592"/>
                  </a:cubicBezTo>
                  <a:lnTo>
                    <a:pt x="20039" y="2338"/>
                  </a:lnTo>
                  <a:cubicBezTo>
                    <a:pt x="20039" y="1058"/>
                    <a:pt x="18982" y="0"/>
                    <a:pt x="17701" y="0"/>
                  </a:cubicBezTo>
                  <a:lnTo>
                    <a:pt x="16774" y="0"/>
                  </a:lnTo>
                  <a:cubicBezTo>
                    <a:pt x="16365" y="0"/>
                    <a:pt x="16365" y="631"/>
                    <a:pt x="16774" y="631"/>
                  </a:cubicBezTo>
                  <a:lnTo>
                    <a:pt x="17701" y="631"/>
                  </a:lnTo>
                  <a:cubicBezTo>
                    <a:pt x="18648" y="631"/>
                    <a:pt x="19408" y="1392"/>
                    <a:pt x="19408" y="2338"/>
                  </a:cubicBezTo>
                  <a:lnTo>
                    <a:pt x="19408" y="9592"/>
                  </a:lnTo>
                  <a:cubicBezTo>
                    <a:pt x="19408" y="10539"/>
                    <a:pt x="18648" y="11299"/>
                    <a:pt x="17701" y="11299"/>
                  </a:cubicBezTo>
                  <a:lnTo>
                    <a:pt x="16662" y="11299"/>
                  </a:lnTo>
                  <a:cubicBezTo>
                    <a:pt x="16588" y="11299"/>
                    <a:pt x="16514" y="11318"/>
                    <a:pt x="16458" y="11374"/>
                  </a:cubicBezTo>
                  <a:lnTo>
                    <a:pt x="14547" y="12821"/>
                  </a:lnTo>
                  <a:lnTo>
                    <a:pt x="14547" y="11615"/>
                  </a:lnTo>
                  <a:cubicBezTo>
                    <a:pt x="14547" y="11429"/>
                    <a:pt x="14417" y="11299"/>
                    <a:pt x="14232" y="11299"/>
                  </a:cubicBezTo>
                  <a:lnTo>
                    <a:pt x="10428" y="11299"/>
                  </a:lnTo>
                  <a:cubicBezTo>
                    <a:pt x="10113" y="11299"/>
                    <a:pt x="9816" y="11225"/>
                    <a:pt x="9556" y="11058"/>
                  </a:cubicBezTo>
                  <a:lnTo>
                    <a:pt x="9556" y="7552"/>
                  </a:lnTo>
                  <a:cubicBezTo>
                    <a:pt x="9556" y="6884"/>
                    <a:pt x="9222" y="6308"/>
                    <a:pt x="8703" y="5956"/>
                  </a:cubicBezTo>
                  <a:lnTo>
                    <a:pt x="8703" y="2338"/>
                  </a:lnTo>
                  <a:cubicBezTo>
                    <a:pt x="8703" y="1392"/>
                    <a:pt x="9482" y="631"/>
                    <a:pt x="10428" y="631"/>
                  </a:cubicBezTo>
                  <a:lnTo>
                    <a:pt x="14807" y="631"/>
                  </a:lnTo>
                  <a:cubicBezTo>
                    <a:pt x="15215" y="631"/>
                    <a:pt x="15215" y="0"/>
                    <a:pt x="14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06"/>
            <p:cNvSpPr/>
            <p:nvPr/>
          </p:nvSpPr>
          <p:spPr>
            <a:xfrm>
              <a:off x="3814400" y="479200"/>
              <a:ext cx="180450" cy="181500"/>
            </a:xfrm>
            <a:custGeom>
              <a:rect b="b" l="l" r="r" t="t"/>
              <a:pathLst>
                <a:path extrusionOk="0" h="7260" w="7218">
                  <a:moveTo>
                    <a:pt x="1689" y="3345"/>
                  </a:moveTo>
                  <a:lnTo>
                    <a:pt x="1689" y="6499"/>
                  </a:lnTo>
                  <a:lnTo>
                    <a:pt x="631" y="6499"/>
                  </a:lnTo>
                  <a:lnTo>
                    <a:pt x="631" y="3345"/>
                  </a:lnTo>
                  <a:close/>
                  <a:moveTo>
                    <a:pt x="4221" y="641"/>
                  </a:moveTo>
                  <a:cubicBezTo>
                    <a:pt x="4226" y="641"/>
                    <a:pt x="4231" y="645"/>
                    <a:pt x="4231" y="655"/>
                  </a:cubicBezTo>
                  <a:cubicBezTo>
                    <a:pt x="4509" y="1137"/>
                    <a:pt x="4546" y="1731"/>
                    <a:pt x="4323" y="2250"/>
                  </a:cubicBezTo>
                  <a:lnTo>
                    <a:pt x="4082" y="2825"/>
                  </a:lnTo>
                  <a:cubicBezTo>
                    <a:pt x="4045" y="2937"/>
                    <a:pt x="4064" y="3048"/>
                    <a:pt x="4119" y="3122"/>
                  </a:cubicBezTo>
                  <a:cubicBezTo>
                    <a:pt x="4175" y="3215"/>
                    <a:pt x="4268" y="3271"/>
                    <a:pt x="4379" y="3271"/>
                  </a:cubicBezTo>
                  <a:lnTo>
                    <a:pt x="6383" y="3271"/>
                  </a:lnTo>
                  <a:cubicBezTo>
                    <a:pt x="6494" y="3271"/>
                    <a:pt x="6568" y="3363"/>
                    <a:pt x="6568" y="3456"/>
                  </a:cubicBezTo>
                  <a:cubicBezTo>
                    <a:pt x="6568" y="3512"/>
                    <a:pt x="6568" y="3679"/>
                    <a:pt x="6568" y="3902"/>
                  </a:cubicBezTo>
                  <a:cubicBezTo>
                    <a:pt x="6568" y="5108"/>
                    <a:pt x="6568" y="6258"/>
                    <a:pt x="6568" y="6443"/>
                  </a:cubicBezTo>
                  <a:cubicBezTo>
                    <a:pt x="6568" y="6518"/>
                    <a:pt x="6550" y="6555"/>
                    <a:pt x="6513" y="6573"/>
                  </a:cubicBezTo>
                  <a:cubicBezTo>
                    <a:pt x="6494" y="6610"/>
                    <a:pt x="6439" y="6629"/>
                    <a:pt x="6383" y="6629"/>
                  </a:cubicBezTo>
                  <a:lnTo>
                    <a:pt x="3414" y="6629"/>
                  </a:lnTo>
                  <a:cubicBezTo>
                    <a:pt x="3062" y="6629"/>
                    <a:pt x="2709" y="6518"/>
                    <a:pt x="2431" y="6295"/>
                  </a:cubicBezTo>
                  <a:lnTo>
                    <a:pt x="2301" y="6184"/>
                  </a:lnTo>
                  <a:lnTo>
                    <a:pt x="2301" y="3735"/>
                  </a:lnTo>
                  <a:lnTo>
                    <a:pt x="3581" y="2287"/>
                  </a:lnTo>
                  <a:cubicBezTo>
                    <a:pt x="3989" y="1842"/>
                    <a:pt x="4212" y="1267"/>
                    <a:pt x="4212" y="655"/>
                  </a:cubicBezTo>
                  <a:cubicBezTo>
                    <a:pt x="4212" y="645"/>
                    <a:pt x="4217" y="641"/>
                    <a:pt x="4221" y="641"/>
                  </a:cubicBezTo>
                  <a:close/>
                  <a:moveTo>
                    <a:pt x="4238" y="0"/>
                  </a:moveTo>
                  <a:cubicBezTo>
                    <a:pt x="4234" y="0"/>
                    <a:pt x="4269" y="11"/>
                    <a:pt x="4379" y="42"/>
                  </a:cubicBezTo>
                  <a:cubicBezTo>
                    <a:pt x="4325" y="27"/>
                    <a:pt x="4272" y="20"/>
                    <a:pt x="4218" y="20"/>
                  </a:cubicBezTo>
                  <a:cubicBezTo>
                    <a:pt x="3885" y="20"/>
                    <a:pt x="3581" y="305"/>
                    <a:pt x="3581" y="673"/>
                  </a:cubicBezTo>
                  <a:cubicBezTo>
                    <a:pt x="3581" y="1118"/>
                    <a:pt x="3414" y="1545"/>
                    <a:pt x="3117" y="1879"/>
                  </a:cubicBezTo>
                  <a:lnTo>
                    <a:pt x="2264" y="2863"/>
                  </a:lnTo>
                  <a:cubicBezTo>
                    <a:pt x="2208" y="2770"/>
                    <a:pt x="2097" y="2714"/>
                    <a:pt x="2004" y="2714"/>
                  </a:cubicBezTo>
                  <a:lnTo>
                    <a:pt x="316" y="2714"/>
                  </a:lnTo>
                  <a:cubicBezTo>
                    <a:pt x="130" y="2714"/>
                    <a:pt x="0" y="2863"/>
                    <a:pt x="0" y="3030"/>
                  </a:cubicBezTo>
                  <a:lnTo>
                    <a:pt x="0" y="6815"/>
                  </a:lnTo>
                  <a:cubicBezTo>
                    <a:pt x="0" y="7000"/>
                    <a:pt x="130" y="7130"/>
                    <a:pt x="316" y="7130"/>
                  </a:cubicBezTo>
                  <a:lnTo>
                    <a:pt x="2004" y="7130"/>
                  </a:lnTo>
                  <a:cubicBezTo>
                    <a:pt x="2115" y="7130"/>
                    <a:pt x="2227" y="7056"/>
                    <a:pt x="2282" y="6944"/>
                  </a:cubicBezTo>
                  <a:cubicBezTo>
                    <a:pt x="2616" y="7149"/>
                    <a:pt x="3006" y="7260"/>
                    <a:pt x="3414" y="7260"/>
                  </a:cubicBezTo>
                  <a:lnTo>
                    <a:pt x="6383" y="7260"/>
                  </a:lnTo>
                  <a:cubicBezTo>
                    <a:pt x="6847" y="7260"/>
                    <a:pt x="7218" y="6870"/>
                    <a:pt x="7199" y="6425"/>
                  </a:cubicBezTo>
                  <a:cubicBezTo>
                    <a:pt x="7181" y="6221"/>
                    <a:pt x="7199" y="3530"/>
                    <a:pt x="7199" y="3456"/>
                  </a:cubicBezTo>
                  <a:cubicBezTo>
                    <a:pt x="7199" y="3011"/>
                    <a:pt x="6828" y="2658"/>
                    <a:pt x="6383" y="2658"/>
                  </a:cubicBezTo>
                  <a:lnTo>
                    <a:pt x="4843" y="2658"/>
                  </a:lnTo>
                  <a:lnTo>
                    <a:pt x="4917" y="2491"/>
                  </a:lnTo>
                  <a:cubicBezTo>
                    <a:pt x="5195" y="1805"/>
                    <a:pt x="5158" y="1007"/>
                    <a:pt x="4787" y="358"/>
                  </a:cubicBezTo>
                  <a:cubicBezTo>
                    <a:pt x="4694" y="191"/>
                    <a:pt x="4546" y="79"/>
                    <a:pt x="4379" y="42"/>
                  </a:cubicBezTo>
                  <a:lnTo>
                    <a:pt x="4379" y="42"/>
                  </a:lnTo>
                  <a:cubicBezTo>
                    <a:pt x="4379" y="42"/>
                    <a:pt x="4379" y="42"/>
                    <a:pt x="4379" y="42"/>
                  </a:cubicBezTo>
                  <a:lnTo>
                    <a:pt x="4379" y="42"/>
                  </a:lnTo>
                  <a:cubicBezTo>
                    <a:pt x="4398" y="47"/>
                    <a:pt x="4408" y="48"/>
                    <a:pt x="4411" y="48"/>
                  </a:cubicBezTo>
                  <a:cubicBezTo>
                    <a:pt x="4423" y="48"/>
                    <a:pt x="4245" y="0"/>
                    <a:pt x="4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06"/>
            <p:cNvSpPr/>
            <p:nvPr/>
          </p:nvSpPr>
          <p:spPr>
            <a:xfrm>
              <a:off x="3611700" y="624325"/>
              <a:ext cx="121075" cy="120800"/>
            </a:xfrm>
            <a:custGeom>
              <a:rect b="b" l="l" r="r" t="t"/>
              <a:pathLst>
                <a:path extrusionOk="0" h="4832" w="4843">
                  <a:moveTo>
                    <a:pt x="2857" y="2030"/>
                  </a:moveTo>
                  <a:lnTo>
                    <a:pt x="2728" y="2791"/>
                  </a:lnTo>
                  <a:lnTo>
                    <a:pt x="1985" y="2791"/>
                  </a:lnTo>
                  <a:lnTo>
                    <a:pt x="2097" y="2030"/>
                  </a:lnTo>
                  <a:close/>
                  <a:moveTo>
                    <a:pt x="2052" y="1"/>
                  </a:moveTo>
                  <a:cubicBezTo>
                    <a:pt x="1912" y="1"/>
                    <a:pt x="1795" y="106"/>
                    <a:pt x="1763" y="267"/>
                  </a:cubicBezTo>
                  <a:lnTo>
                    <a:pt x="1577" y="1399"/>
                  </a:lnTo>
                  <a:lnTo>
                    <a:pt x="316" y="1399"/>
                  </a:lnTo>
                  <a:cubicBezTo>
                    <a:pt x="149" y="1399"/>
                    <a:pt x="0" y="1548"/>
                    <a:pt x="0" y="1715"/>
                  </a:cubicBezTo>
                  <a:cubicBezTo>
                    <a:pt x="0" y="1882"/>
                    <a:pt x="149" y="2030"/>
                    <a:pt x="316" y="2030"/>
                  </a:cubicBezTo>
                  <a:lnTo>
                    <a:pt x="1466" y="2030"/>
                  </a:lnTo>
                  <a:lnTo>
                    <a:pt x="1355" y="2791"/>
                  </a:lnTo>
                  <a:lnTo>
                    <a:pt x="316" y="2791"/>
                  </a:lnTo>
                  <a:cubicBezTo>
                    <a:pt x="149" y="2791"/>
                    <a:pt x="0" y="2939"/>
                    <a:pt x="0" y="3106"/>
                  </a:cubicBezTo>
                  <a:cubicBezTo>
                    <a:pt x="0" y="3273"/>
                    <a:pt x="149" y="3422"/>
                    <a:pt x="316" y="3422"/>
                  </a:cubicBezTo>
                  <a:lnTo>
                    <a:pt x="1243" y="3422"/>
                  </a:lnTo>
                  <a:lnTo>
                    <a:pt x="1076" y="4461"/>
                  </a:lnTo>
                  <a:cubicBezTo>
                    <a:pt x="1039" y="4628"/>
                    <a:pt x="1169" y="4795"/>
                    <a:pt x="1336" y="4813"/>
                  </a:cubicBezTo>
                  <a:cubicBezTo>
                    <a:pt x="1355" y="4813"/>
                    <a:pt x="1373" y="4832"/>
                    <a:pt x="1373" y="4832"/>
                  </a:cubicBezTo>
                  <a:cubicBezTo>
                    <a:pt x="1540" y="4832"/>
                    <a:pt x="1670" y="4720"/>
                    <a:pt x="1689" y="4553"/>
                  </a:cubicBezTo>
                  <a:lnTo>
                    <a:pt x="1874" y="3422"/>
                  </a:lnTo>
                  <a:lnTo>
                    <a:pt x="2635" y="3422"/>
                  </a:lnTo>
                  <a:lnTo>
                    <a:pt x="2468" y="4461"/>
                  </a:lnTo>
                  <a:cubicBezTo>
                    <a:pt x="2431" y="4628"/>
                    <a:pt x="2542" y="4795"/>
                    <a:pt x="2728" y="4813"/>
                  </a:cubicBezTo>
                  <a:cubicBezTo>
                    <a:pt x="2728" y="4813"/>
                    <a:pt x="2746" y="4832"/>
                    <a:pt x="2765" y="4832"/>
                  </a:cubicBezTo>
                  <a:cubicBezTo>
                    <a:pt x="2913" y="4832"/>
                    <a:pt x="3062" y="4720"/>
                    <a:pt x="3080" y="4553"/>
                  </a:cubicBezTo>
                  <a:lnTo>
                    <a:pt x="3266" y="3422"/>
                  </a:lnTo>
                  <a:lnTo>
                    <a:pt x="4527" y="3422"/>
                  </a:lnTo>
                  <a:cubicBezTo>
                    <a:pt x="4694" y="3422"/>
                    <a:pt x="4843" y="3273"/>
                    <a:pt x="4843" y="3106"/>
                  </a:cubicBezTo>
                  <a:cubicBezTo>
                    <a:pt x="4843" y="2939"/>
                    <a:pt x="4694" y="2791"/>
                    <a:pt x="4527" y="2791"/>
                  </a:cubicBezTo>
                  <a:lnTo>
                    <a:pt x="3377" y="2791"/>
                  </a:lnTo>
                  <a:lnTo>
                    <a:pt x="3488" y="2030"/>
                  </a:lnTo>
                  <a:lnTo>
                    <a:pt x="4527" y="2030"/>
                  </a:lnTo>
                  <a:cubicBezTo>
                    <a:pt x="4694" y="2030"/>
                    <a:pt x="4843" y="1882"/>
                    <a:pt x="4843" y="1715"/>
                  </a:cubicBezTo>
                  <a:cubicBezTo>
                    <a:pt x="4843" y="1548"/>
                    <a:pt x="4694" y="1399"/>
                    <a:pt x="4527" y="1399"/>
                  </a:cubicBezTo>
                  <a:lnTo>
                    <a:pt x="3600" y="1399"/>
                  </a:lnTo>
                  <a:lnTo>
                    <a:pt x="3767" y="360"/>
                  </a:lnTo>
                  <a:cubicBezTo>
                    <a:pt x="3804" y="193"/>
                    <a:pt x="3674" y="26"/>
                    <a:pt x="3507" y="8"/>
                  </a:cubicBezTo>
                  <a:cubicBezTo>
                    <a:pt x="3485" y="3"/>
                    <a:pt x="3464" y="1"/>
                    <a:pt x="3442" y="1"/>
                  </a:cubicBezTo>
                  <a:cubicBezTo>
                    <a:pt x="3299" y="1"/>
                    <a:pt x="3171" y="106"/>
                    <a:pt x="3154" y="267"/>
                  </a:cubicBezTo>
                  <a:lnTo>
                    <a:pt x="2969" y="1399"/>
                  </a:lnTo>
                  <a:lnTo>
                    <a:pt x="2208" y="1399"/>
                  </a:lnTo>
                  <a:lnTo>
                    <a:pt x="2375" y="360"/>
                  </a:lnTo>
                  <a:cubicBezTo>
                    <a:pt x="2412" y="193"/>
                    <a:pt x="2301" y="26"/>
                    <a:pt x="2115" y="8"/>
                  </a:cubicBezTo>
                  <a:cubicBezTo>
                    <a:pt x="2094" y="3"/>
                    <a:pt x="2073" y="1"/>
                    <a:pt x="20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06"/>
            <p:cNvSpPr/>
            <p:nvPr/>
          </p:nvSpPr>
          <p:spPr>
            <a:xfrm>
              <a:off x="3765700" y="806575"/>
              <a:ext cx="90000" cy="79100"/>
            </a:xfrm>
            <a:custGeom>
              <a:rect b="b" l="l" r="r" t="t"/>
              <a:pathLst>
                <a:path extrusionOk="0" h="3164" w="3600">
                  <a:moveTo>
                    <a:pt x="1132" y="622"/>
                  </a:moveTo>
                  <a:cubicBezTo>
                    <a:pt x="1262" y="622"/>
                    <a:pt x="1429" y="696"/>
                    <a:pt x="1522" y="881"/>
                  </a:cubicBezTo>
                  <a:cubicBezTo>
                    <a:pt x="1577" y="993"/>
                    <a:pt x="1689" y="1048"/>
                    <a:pt x="1800" y="1048"/>
                  </a:cubicBezTo>
                  <a:cubicBezTo>
                    <a:pt x="1930" y="1048"/>
                    <a:pt x="2041" y="974"/>
                    <a:pt x="2078" y="863"/>
                  </a:cubicBezTo>
                  <a:cubicBezTo>
                    <a:pt x="2165" y="704"/>
                    <a:pt x="2308" y="646"/>
                    <a:pt x="2446" y="646"/>
                  </a:cubicBezTo>
                  <a:cubicBezTo>
                    <a:pt x="2485" y="646"/>
                    <a:pt x="2524" y="651"/>
                    <a:pt x="2561" y="659"/>
                  </a:cubicBezTo>
                  <a:cubicBezTo>
                    <a:pt x="2765" y="696"/>
                    <a:pt x="2969" y="863"/>
                    <a:pt x="2969" y="1215"/>
                  </a:cubicBezTo>
                  <a:cubicBezTo>
                    <a:pt x="2969" y="1679"/>
                    <a:pt x="2653" y="2032"/>
                    <a:pt x="1800" y="2496"/>
                  </a:cubicBezTo>
                  <a:cubicBezTo>
                    <a:pt x="928" y="2013"/>
                    <a:pt x="631" y="1679"/>
                    <a:pt x="631" y="1215"/>
                  </a:cubicBezTo>
                  <a:cubicBezTo>
                    <a:pt x="631" y="863"/>
                    <a:pt x="835" y="696"/>
                    <a:pt x="1021" y="640"/>
                  </a:cubicBezTo>
                  <a:cubicBezTo>
                    <a:pt x="1058" y="640"/>
                    <a:pt x="1095" y="622"/>
                    <a:pt x="1132" y="622"/>
                  </a:cubicBezTo>
                  <a:close/>
                  <a:moveTo>
                    <a:pt x="1121" y="0"/>
                  </a:moveTo>
                  <a:cubicBezTo>
                    <a:pt x="1039" y="0"/>
                    <a:pt x="956" y="9"/>
                    <a:pt x="872" y="28"/>
                  </a:cubicBezTo>
                  <a:cubicBezTo>
                    <a:pt x="427" y="139"/>
                    <a:pt x="0" y="547"/>
                    <a:pt x="0" y="1215"/>
                  </a:cubicBezTo>
                  <a:cubicBezTo>
                    <a:pt x="0" y="1624"/>
                    <a:pt x="149" y="1976"/>
                    <a:pt x="464" y="2310"/>
                  </a:cubicBezTo>
                  <a:cubicBezTo>
                    <a:pt x="724" y="2570"/>
                    <a:pt x="1076" y="2830"/>
                    <a:pt x="1651" y="3126"/>
                  </a:cubicBezTo>
                  <a:cubicBezTo>
                    <a:pt x="1689" y="3145"/>
                    <a:pt x="1744" y="3164"/>
                    <a:pt x="1800" y="3164"/>
                  </a:cubicBezTo>
                  <a:cubicBezTo>
                    <a:pt x="1856" y="3164"/>
                    <a:pt x="1893" y="3164"/>
                    <a:pt x="1948" y="3126"/>
                  </a:cubicBezTo>
                  <a:cubicBezTo>
                    <a:pt x="2932" y="2607"/>
                    <a:pt x="3600" y="2069"/>
                    <a:pt x="3600" y="1215"/>
                  </a:cubicBezTo>
                  <a:cubicBezTo>
                    <a:pt x="3600" y="529"/>
                    <a:pt x="3136" y="139"/>
                    <a:pt x="2690" y="46"/>
                  </a:cubicBezTo>
                  <a:cubicBezTo>
                    <a:pt x="2606" y="28"/>
                    <a:pt x="2522" y="18"/>
                    <a:pt x="2440" y="18"/>
                  </a:cubicBezTo>
                  <a:cubicBezTo>
                    <a:pt x="2201" y="18"/>
                    <a:pt x="1980" y="98"/>
                    <a:pt x="1800" y="251"/>
                  </a:cubicBezTo>
                  <a:cubicBezTo>
                    <a:pt x="1605" y="84"/>
                    <a:pt x="1368" y="0"/>
                    <a:pt x="1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106"/>
          <p:cNvGrpSpPr/>
          <p:nvPr/>
        </p:nvGrpSpPr>
        <p:grpSpPr>
          <a:xfrm>
            <a:off x="836990" y="2753538"/>
            <a:ext cx="417666" cy="398487"/>
            <a:chOff x="4272225" y="1281625"/>
            <a:chExt cx="592350" cy="565150"/>
          </a:xfrm>
        </p:grpSpPr>
        <p:sp>
          <p:nvSpPr>
            <p:cNvPr id="1162" name="Google Shape;1162;p106"/>
            <p:cNvSpPr/>
            <p:nvPr/>
          </p:nvSpPr>
          <p:spPr>
            <a:xfrm>
              <a:off x="4707775" y="1281825"/>
              <a:ext cx="51050" cy="45375"/>
            </a:xfrm>
            <a:custGeom>
              <a:rect b="b" l="l" r="r" t="t"/>
              <a:pathLst>
                <a:path extrusionOk="0" h="1815" w="2042">
                  <a:moveTo>
                    <a:pt x="1015" y="1"/>
                  </a:moveTo>
                  <a:cubicBezTo>
                    <a:pt x="850" y="1"/>
                    <a:pt x="687" y="103"/>
                    <a:pt x="687" y="314"/>
                  </a:cubicBezTo>
                  <a:lnTo>
                    <a:pt x="687" y="574"/>
                  </a:lnTo>
                  <a:lnTo>
                    <a:pt x="446" y="574"/>
                  </a:lnTo>
                  <a:cubicBezTo>
                    <a:pt x="19" y="574"/>
                    <a:pt x="0" y="1242"/>
                    <a:pt x="446" y="1242"/>
                  </a:cubicBezTo>
                  <a:lnTo>
                    <a:pt x="687" y="1242"/>
                  </a:lnTo>
                  <a:lnTo>
                    <a:pt x="687" y="1501"/>
                  </a:lnTo>
                  <a:cubicBezTo>
                    <a:pt x="687" y="1708"/>
                    <a:pt x="857" y="1815"/>
                    <a:pt x="1026" y="1815"/>
                  </a:cubicBezTo>
                  <a:cubicBezTo>
                    <a:pt x="1191" y="1815"/>
                    <a:pt x="1355" y="1712"/>
                    <a:pt x="1355" y="1501"/>
                  </a:cubicBezTo>
                  <a:lnTo>
                    <a:pt x="1355" y="1242"/>
                  </a:lnTo>
                  <a:lnTo>
                    <a:pt x="1614" y="1242"/>
                  </a:lnTo>
                  <a:cubicBezTo>
                    <a:pt x="2023" y="1242"/>
                    <a:pt x="2041" y="574"/>
                    <a:pt x="1614" y="574"/>
                  </a:cubicBezTo>
                  <a:lnTo>
                    <a:pt x="1355" y="574"/>
                  </a:lnTo>
                  <a:lnTo>
                    <a:pt x="1355" y="314"/>
                  </a:lnTo>
                  <a:cubicBezTo>
                    <a:pt x="1355" y="108"/>
                    <a:pt x="1184" y="1"/>
                    <a:pt x="1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06"/>
            <p:cNvSpPr/>
            <p:nvPr/>
          </p:nvSpPr>
          <p:spPr>
            <a:xfrm>
              <a:off x="4694325" y="1514225"/>
              <a:ext cx="51050" cy="45375"/>
            </a:xfrm>
            <a:custGeom>
              <a:rect b="b" l="l" r="r" t="t"/>
              <a:pathLst>
                <a:path extrusionOk="0" h="1815" w="2042">
                  <a:moveTo>
                    <a:pt x="1015" y="0"/>
                  </a:moveTo>
                  <a:cubicBezTo>
                    <a:pt x="850" y="0"/>
                    <a:pt x="687" y="103"/>
                    <a:pt x="687" y="314"/>
                  </a:cubicBezTo>
                  <a:lnTo>
                    <a:pt x="687" y="573"/>
                  </a:lnTo>
                  <a:lnTo>
                    <a:pt x="427" y="573"/>
                  </a:lnTo>
                  <a:cubicBezTo>
                    <a:pt x="19" y="573"/>
                    <a:pt x="0" y="1241"/>
                    <a:pt x="427" y="1241"/>
                  </a:cubicBezTo>
                  <a:lnTo>
                    <a:pt x="687" y="1241"/>
                  </a:lnTo>
                  <a:lnTo>
                    <a:pt x="687" y="1501"/>
                  </a:lnTo>
                  <a:cubicBezTo>
                    <a:pt x="687" y="1707"/>
                    <a:pt x="857" y="1814"/>
                    <a:pt x="1026" y="1814"/>
                  </a:cubicBezTo>
                  <a:cubicBezTo>
                    <a:pt x="1191" y="1814"/>
                    <a:pt x="1355" y="1712"/>
                    <a:pt x="1355" y="1501"/>
                  </a:cubicBezTo>
                  <a:lnTo>
                    <a:pt x="1355" y="1241"/>
                  </a:lnTo>
                  <a:lnTo>
                    <a:pt x="1596" y="1241"/>
                  </a:lnTo>
                  <a:cubicBezTo>
                    <a:pt x="2023" y="1241"/>
                    <a:pt x="2041" y="573"/>
                    <a:pt x="1596" y="573"/>
                  </a:cubicBezTo>
                  <a:lnTo>
                    <a:pt x="1355" y="573"/>
                  </a:lnTo>
                  <a:lnTo>
                    <a:pt x="1355" y="314"/>
                  </a:lnTo>
                  <a:cubicBezTo>
                    <a:pt x="1355" y="107"/>
                    <a:pt x="1184"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06"/>
            <p:cNvSpPr/>
            <p:nvPr/>
          </p:nvSpPr>
          <p:spPr>
            <a:xfrm>
              <a:off x="4386325" y="1472950"/>
              <a:ext cx="51050" cy="45250"/>
            </a:xfrm>
            <a:custGeom>
              <a:rect b="b" l="l" r="r" t="t"/>
              <a:pathLst>
                <a:path extrusionOk="0" h="1810" w="2042">
                  <a:moveTo>
                    <a:pt x="1015" y="0"/>
                  </a:moveTo>
                  <a:cubicBezTo>
                    <a:pt x="850" y="0"/>
                    <a:pt x="687" y="102"/>
                    <a:pt x="687" y="313"/>
                  </a:cubicBezTo>
                  <a:lnTo>
                    <a:pt x="687" y="573"/>
                  </a:lnTo>
                  <a:lnTo>
                    <a:pt x="427" y="573"/>
                  </a:lnTo>
                  <a:cubicBezTo>
                    <a:pt x="19" y="573"/>
                    <a:pt x="0" y="1241"/>
                    <a:pt x="427" y="1241"/>
                  </a:cubicBezTo>
                  <a:lnTo>
                    <a:pt x="687" y="1241"/>
                  </a:lnTo>
                  <a:lnTo>
                    <a:pt x="687" y="1482"/>
                  </a:lnTo>
                  <a:cubicBezTo>
                    <a:pt x="687" y="1698"/>
                    <a:pt x="857" y="1809"/>
                    <a:pt x="1026" y="1809"/>
                  </a:cubicBezTo>
                  <a:cubicBezTo>
                    <a:pt x="1191" y="1809"/>
                    <a:pt x="1355" y="1702"/>
                    <a:pt x="1355" y="1482"/>
                  </a:cubicBezTo>
                  <a:lnTo>
                    <a:pt x="1355" y="1241"/>
                  </a:lnTo>
                  <a:lnTo>
                    <a:pt x="1596" y="1241"/>
                  </a:lnTo>
                  <a:cubicBezTo>
                    <a:pt x="2023" y="1241"/>
                    <a:pt x="2041" y="573"/>
                    <a:pt x="1596" y="573"/>
                  </a:cubicBezTo>
                  <a:lnTo>
                    <a:pt x="1355" y="573"/>
                  </a:lnTo>
                  <a:lnTo>
                    <a:pt x="1355" y="313"/>
                  </a:lnTo>
                  <a:cubicBezTo>
                    <a:pt x="1355" y="107"/>
                    <a:pt x="1184"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06"/>
            <p:cNvSpPr/>
            <p:nvPr/>
          </p:nvSpPr>
          <p:spPr>
            <a:xfrm>
              <a:off x="4287050" y="1684925"/>
              <a:ext cx="50600" cy="45250"/>
            </a:xfrm>
            <a:custGeom>
              <a:rect b="b" l="l" r="r" t="t"/>
              <a:pathLst>
                <a:path extrusionOk="0" h="1810" w="2024">
                  <a:moveTo>
                    <a:pt x="1007" y="0"/>
                  </a:moveTo>
                  <a:cubicBezTo>
                    <a:pt x="846" y="0"/>
                    <a:pt x="687" y="102"/>
                    <a:pt x="687" y="313"/>
                  </a:cubicBezTo>
                  <a:lnTo>
                    <a:pt x="687" y="573"/>
                  </a:lnTo>
                  <a:lnTo>
                    <a:pt x="428" y="573"/>
                  </a:lnTo>
                  <a:cubicBezTo>
                    <a:pt x="19" y="573"/>
                    <a:pt x="1" y="1241"/>
                    <a:pt x="428" y="1241"/>
                  </a:cubicBezTo>
                  <a:lnTo>
                    <a:pt x="687" y="1241"/>
                  </a:lnTo>
                  <a:lnTo>
                    <a:pt x="687" y="1482"/>
                  </a:lnTo>
                  <a:cubicBezTo>
                    <a:pt x="687" y="1698"/>
                    <a:pt x="853" y="1809"/>
                    <a:pt x="1017" y="1809"/>
                  </a:cubicBezTo>
                  <a:cubicBezTo>
                    <a:pt x="1178" y="1809"/>
                    <a:pt x="1337" y="1703"/>
                    <a:pt x="1337" y="1482"/>
                  </a:cubicBezTo>
                  <a:lnTo>
                    <a:pt x="1337" y="1241"/>
                  </a:lnTo>
                  <a:lnTo>
                    <a:pt x="1596" y="1241"/>
                  </a:lnTo>
                  <a:cubicBezTo>
                    <a:pt x="2005" y="1241"/>
                    <a:pt x="2023" y="573"/>
                    <a:pt x="1596" y="573"/>
                  </a:cubicBezTo>
                  <a:lnTo>
                    <a:pt x="1337" y="573"/>
                  </a:lnTo>
                  <a:lnTo>
                    <a:pt x="1337" y="313"/>
                  </a:lnTo>
                  <a:cubicBezTo>
                    <a:pt x="1337" y="107"/>
                    <a:pt x="1171" y="0"/>
                    <a:pt x="1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06"/>
            <p:cNvSpPr/>
            <p:nvPr/>
          </p:nvSpPr>
          <p:spPr>
            <a:xfrm>
              <a:off x="4808900" y="1684875"/>
              <a:ext cx="45925" cy="45475"/>
            </a:xfrm>
            <a:custGeom>
              <a:rect b="b" l="l" r="r" t="t"/>
              <a:pathLst>
                <a:path extrusionOk="0" h="1819" w="1837">
                  <a:moveTo>
                    <a:pt x="909" y="0"/>
                  </a:moveTo>
                  <a:cubicBezTo>
                    <a:pt x="742" y="0"/>
                    <a:pt x="594" y="148"/>
                    <a:pt x="594" y="315"/>
                  </a:cubicBezTo>
                  <a:lnTo>
                    <a:pt x="594" y="575"/>
                  </a:lnTo>
                  <a:lnTo>
                    <a:pt x="334" y="575"/>
                  </a:lnTo>
                  <a:cubicBezTo>
                    <a:pt x="148" y="575"/>
                    <a:pt x="0" y="724"/>
                    <a:pt x="0" y="909"/>
                  </a:cubicBezTo>
                  <a:cubicBezTo>
                    <a:pt x="0" y="1095"/>
                    <a:pt x="148" y="1243"/>
                    <a:pt x="334" y="1243"/>
                  </a:cubicBezTo>
                  <a:lnTo>
                    <a:pt x="594" y="1243"/>
                  </a:lnTo>
                  <a:lnTo>
                    <a:pt x="594" y="1484"/>
                  </a:lnTo>
                  <a:cubicBezTo>
                    <a:pt x="594" y="1670"/>
                    <a:pt x="742" y="1818"/>
                    <a:pt x="909" y="1818"/>
                  </a:cubicBezTo>
                  <a:cubicBezTo>
                    <a:pt x="1095" y="1818"/>
                    <a:pt x="1243" y="1670"/>
                    <a:pt x="1243" y="1484"/>
                  </a:cubicBezTo>
                  <a:lnTo>
                    <a:pt x="1243" y="1243"/>
                  </a:lnTo>
                  <a:lnTo>
                    <a:pt x="1503" y="1243"/>
                  </a:lnTo>
                  <a:cubicBezTo>
                    <a:pt x="1688" y="1243"/>
                    <a:pt x="1837" y="1095"/>
                    <a:pt x="1837" y="909"/>
                  </a:cubicBezTo>
                  <a:cubicBezTo>
                    <a:pt x="1837" y="724"/>
                    <a:pt x="1688" y="575"/>
                    <a:pt x="1503" y="575"/>
                  </a:cubicBezTo>
                  <a:lnTo>
                    <a:pt x="1243" y="575"/>
                  </a:lnTo>
                  <a:lnTo>
                    <a:pt x="1243" y="315"/>
                  </a:lnTo>
                  <a:cubicBezTo>
                    <a:pt x="1243" y="148"/>
                    <a:pt x="1095" y="0"/>
                    <a:pt x="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06"/>
            <p:cNvSpPr/>
            <p:nvPr/>
          </p:nvSpPr>
          <p:spPr>
            <a:xfrm>
              <a:off x="4753225" y="1801300"/>
              <a:ext cx="45475" cy="45475"/>
            </a:xfrm>
            <a:custGeom>
              <a:rect b="b" l="l" r="r" t="t"/>
              <a:pathLst>
                <a:path extrusionOk="0" h="1819" w="1819">
                  <a:moveTo>
                    <a:pt x="910" y="0"/>
                  </a:moveTo>
                  <a:cubicBezTo>
                    <a:pt x="724" y="0"/>
                    <a:pt x="576" y="130"/>
                    <a:pt x="576" y="315"/>
                  </a:cubicBezTo>
                  <a:lnTo>
                    <a:pt x="576" y="575"/>
                  </a:lnTo>
                  <a:lnTo>
                    <a:pt x="335" y="575"/>
                  </a:lnTo>
                  <a:cubicBezTo>
                    <a:pt x="149" y="575"/>
                    <a:pt x="1" y="724"/>
                    <a:pt x="1" y="909"/>
                  </a:cubicBezTo>
                  <a:cubicBezTo>
                    <a:pt x="1" y="1095"/>
                    <a:pt x="149" y="1243"/>
                    <a:pt x="335" y="1243"/>
                  </a:cubicBezTo>
                  <a:lnTo>
                    <a:pt x="576" y="1243"/>
                  </a:lnTo>
                  <a:lnTo>
                    <a:pt x="576" y="1484"/>
                  </a:lnTo>
                  <a:cubicBezTo>
                    <a:pt x="576" y="1670"/>
                    <a:pt x="724" y="1818"/>
                    <a:pt x="910" y="1818"/>
                  </a:cubicBezTo>
                  <a:cubicBezTo>
                    <a:pt x="1095" y="1818"/>
                    <a:pt x="1244" y="1670"/>
                    <a:pt x="1244" y="1484"/>
                  </a:cubicBezTo>
                  <a:lnTo>
                    <a:pt x="1244" y="1243"/>
                  </a:lnTo>
                  <a:lnTo>
                    <a:pt x="1503" y="1243"/>
                  </a:lnTo>
                  <a:cubicBezTo>
                    <a:pt x="1670" y="1243"/>
                    <a:pt x="1819" y="1095"/>
                    <a:pt x="1819" y="909"/>
                  </a:cubicBezTo>
                  <a:cubicBezTo>
                    <a:pt x="1819" y="724"/>
                    <a:pt x="1670" y="575"/>
                    <a:pt x="1503" y="575"/>
                  </a:cubicBezTo>
                  <a:lnTo>
                    <a:pt x="1244" y="575"/>
                  </a:lnTo>
                  <a:lnTo>
                    <a:pt x="1244" y="315"/>
                  </a:lnTo>
                  <a:cubicBezTo>
                    <a:pt x="1244" y="149"/>
                    <a:pt x="1095" y="0"/>
                    <a:pt x="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06"/>
            <p:cNvSpPr/>
            <p:nvPr/>
          </p:nvSpPr>
          <p:spPr>
            <a:xfrm>
              <a:off x="4342725" y="1801350"/>
              <a:ext cx="51050" cy="45250"/>
            </a:xfrm>
            <a:custGeom>
              <a:rect b="b" l="l" r="r" t="t"/>
              <a:pathLst>
                <a:path extrusionOk="0" h="1810" w="2042">
                  <a:moveTo>
                    <a:pt x="1015" y="0"/>
                  </a:moveTo>
                  <a:cubicBezTo>
                    <a:pt x="850" y="0"/>
                    <a:pt x="687" y="102"/>
                    <a:pt x="687" y="313"/>
                  </a:cubicBezTo>
                  <a:lnTo>
                    <a:pt x="687" y="573"/>
                  </a:lnTo>
                  <a:lnTo>
                    <a:pt x="427" y="573"/>
                  </a:lnTo>
                  <a:cubicBezTo>
                    <a:pt x="19" y="573"/>
                    <a:pt x="0" y="1241"/>
                    <a:pt x="427" y="1241"/>
                  </a:cubicBezTo>
                  <a:lnTo>
                    <a:pt x="687" y="1241"/>
                  </a:lnTo>
                  <a:lnTo>
                    <a:pt x="687" y="1482"/>
                  </a:lnTo>
                  <a:cubicBezTo>
                    <a:pt x="687" y="1698"/>
                    <a:pt x="857" y="1809"/>
                    <a:pt x="1026" y="1809"/>
                  </a:cubicBezTo>
                  <a:cubicBezTo>
                    <a:pt x="1191" y="1809"/>
                    <a:pt x="1355" y="1703"/>
                    <a:pt x="1355" y="1482"/>
                  </a:cubicBezTo>
                  <a:lnTo>
                    <a:pt x="1355" y="1241"/>
                  </a:lnTo>
                  <a:lnTo>
                    <a:pt x="1596" y="1241"/>
                  </a:lnTo>
                  <a:cubicBezTo>
                    <a:pt x="2023" y="1241"/>
                    <a:pt x="2041" y="573"/>
                    <a:pt x="1596" y="573"/>
                  </a:cubicBezTo>
                  <a:lnTo>
                    <a:pt x="1355" y="573"/>
                  </a:lnTo>
                  <a:lnTo>
                    <a:pt x="1355" y="313"/>
                  </a:lnTo>
                  <a:cubicBezTo>
                    <a:pt x="1355" y="107"/>
                    <a:pt x="1184"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06"/>
            <p:cNvSpPr/>
            <p:nvPr/>
          </p:nvSpPr>
          <p:spPr>
            <a:xfrm>
              <a:off x="4272225" y="1281625"/>
              <a:ext cx="592350" cy="565150"/>
            </a:xfrm>
            <a:custGeom>
              <a:rect b="b" l="l" r="r" t="t"/>
              <a:pathLst>
                <a:path extrusionOk="0" h="22606" w="23694">
                  <a:moveTo>
                    <a:pt x="2735" y="3998"/>
                  </a:moveTo>
                  <a:cubicBezTo>
                    <a:pt x="3178" y="3998"/>
                    <a:pt x="3631" y="4388"/>
                    <a:pt x="3433" y="4923"/>
                  </a:cubicBezTo>
                  <a:cubicBezTo>
                    <a:pt x="3303" y="5332"/>
                    <a:pt x="3191" y="5721"/>
                    <a:pt x="3099" y="6111"/>
                  </a:cubicBezTo>
                  <a:lnTo>
                    <a:pt x="1726" y="5721"/>
                  </a:lnTo>
                  <a:cubicBezTo>
                    <a:pt x="1837" y="5313"/>
                    <a:pt x="1948" y="4886"/>
                    <a:pt x="2097" y="4460"/>
                  </a:cubicBezTo>
                  <a:cubicBezTo>
                    <a:pt x="2214" y="4135"/>
                    <a:pt x="2473" y="3998"/>
                    <a:pt x="2735" y="3998"/>
                  </a:cubicBezTo>
                  <a:close/>
                  <a:moveTo>
                    <a:pt x="21260" y="3998"/>
                  </a:moveTo>
                  <a:cubicBezTo>
                    <a:pt x="21520" y="3998"/>
                    <a:pt x="21776" y="4135"/>
                    <a:pt x="21894" y="4460"/>
                  </a:cubicBezTo>
                  <a:cubicBezTo>
                    <a:pt x="22042" y="4905"/>
                    <a:pt x="22172" y="5332"/>
                    <a:pt x="22265" y="5758"/>
                  </a:cubicBezTo>
                  <a:lnTo>
                    <a:pt x="20910" y="6111"/>
                  </a:lnTo>
                  <a:cubicBezTo>
                    <a:pt x="20818" y="5721"/>
                    <a:pt x="20688" y="5332"/>
                    <a:pt x="20558" y="4923"/>
                  </a:cubicBezTo>
                  <a:cubicBezTo>
                    <a:pt x="20372" y="4388"/>
                    <a:pt x="20821" y="3998"/>
                    <a:pt x="21260" y="3998"/>
                  </a:cubicBezTo>
                  <a:close/>
                  <a:moveTo>
                    <a:pt x="15066" y="5220"/>
                  </a:moveTo>
                  <a:cubicBezTo>
                    <a:pt x="14305" y="6278"/>
                    <a:pt x="12710" y="6723"/>
                    <a:pt x="11448" y="6909"/>
                  </a:cubicBezTo>
                  <a:cubicBezTo>
                    <a:pt x="10618" y="7038"/>
                    <a:pt x="9825" y="7068"/>
                    <a:pt x="9245" y="7068"/>
                  </a:cubicBezTo>
                  <a:cubicBezTo>
                    <a:pt x="8995" y="7068"/>
                    <a:pt x="8784" y="7063"/>
                    <a:pt x="8628" y="7057"/>
                  </a:cubicBezTo>
                  <a:lnTo>
                    <a:pt x="8628" y="5220"/>
                  </a:lnTo>
                  <a:close/>
                  <a:moveTo>
                    <a:pt x="11003" y="12568"/>
                  </a:moveTo>
                  <a:cubicBezTo>
                    <a:pt x="11225" y="12623"/>
                    <a:pt x="11429" y="12642"/>
                    <a:pt x="11671" y="12642"/>
                  </a:cubicBezTo>
                  <a:lnTo>
                    <a:pt x="12246" y="12642"/>
                  </a:lnTo>
                  <a:cubicBezTo>
                    <a:pt x="12468" y="12642"/>
                    <a:pt x="12691" y="12623"/>
                    <a:pt x="12914" y="12586"/>
                  </a:cubicBezTo>
                  <a:lnTo>
                    <a:pt x="12914" y="14219"/>
                  </a:lnTo>
                  <a:cubicBezTo>
                    <a:pt x="12914" y="14757"/>
                    <a:pt x="12487" y="15165"/>
                    <a:pt x="11967" y="15165"/>
                  </a:cubicBezTo>
                  <a:cubicBezTo>
                    <a:pt x="11429" y="15165"/>
                    <a:pt x="11003" y="14738"/>
                    <a:pt x="11003" y="14219"/>
                  </a:cubicBezTo>
                  <a:lnTo>
                    <a:pt x="11003" y="13848"/>
                  </a:lnTo>
                  <a:lnTo>
                    <a:pt x="11003" y="13829"/>
                  </a:lnTo>
                  <a:lnTo>
                    <a:pt x="11003" y="13811"/>
                  </a:lnTo>
                  <a:lnTo>
                    <a:pt x="11003" y="12568"/>
                  </a:lnTo>
                  <a:close/>
                  <a:moveTo>
                    <a:pt x="8295" y="0"/>
                  </a:moveTo>
                  <a:cubicBezTo>
                    <a:pt x="8125" y="0"/>
                    <a:pt x="7960" y="124"/>
                    <a:pt x="7960" y="322"/>
                  </a:cubicBezTo>
                  <a:lnTo>
                    <a:pt x="7960" y="2437"/>
                  </a:lnTo>
                  <a:cubicBezTo>
                    <a:pt x="7960" y="2651"/>
                    <a:pt x="8127" y="2757"/>
                    <a:pt x="8294" y="2757"/>
                  </a:cubicBezTo>
                  <a:cubicBezTo>
                    <a:pt x="8461" y="2757"/>
                    <a:pt x="8628" y="2651"/>
                    <a:pt x="8628" y="2437"/>
                  </a:cubicBezTo>
                  <a:lnTo>
                    <a:pt x="8628" y="1138"/>
                  </a:lnTo>
                  <a:lnTo>
                    <a:pt x="8962" y="1472"/>
                  </a:lnTo>
                  <a:lnTo>
                    <a:pt x="9815" y="2344"/>
                  </a:lnTo>
                  <a:cubicBezTo>
                    <a:pt x="9880" y="2437"/>
                    <a:pt x="9991" y="2484"/>
                    <a:pt x="10103" y="2484"/>
                  </a:cubicBezTo>
                  <a:cubicBezTo>
                    <a:pt x="10214" y="2484"/>
                    <a:pt x="10325" y="2437"/>
                    <a:pt x="10390" y="2344"/>
                  </a:cubicBezTo>
                  <a:lnTo>
                    <a:pt x="11930" y="786"/>
                  </a:lnTo>
                  <a:lnTo>
                    <a:pt x="13507" y="2382"/>
                  </a:lnTo>
                  <a:cubicBezTo>
                    <a:pt x="13572" y="2456"/>
                    <a:pt x="13670" y="2493"/>
                    <a:pt x="13767" y="2493"/>
                  </a:cubicBezTo>
                  <a:cubicBezTo>
                    <a:pt x="13865" y="2493"/>
                    <a:pt x="13962" y="2456"/>
                    <a:pt x="14027" y="2382"/>
                  </a:cubicBezTo>
                  <a:lnTo>
                    <a:pt x="14936" y="1472"/>
                  </a:lnTo>
                  <a:lnTo>
                    <a:pt x="15289" y="1120"/>
                  </a:lnTo>
                  <a:lnTo>
                    <a:pt x="15289" y="4552"/>
                  </a:lnTo>
                  <a:lnTo>
                    <a:pt x="8628" y="4552"/>
                  </a:lnTo>
                  <a:lnTo>
                    <a:pt x="8628" y="4070"/>
                  </a:lnTo>
                  <a:cubicBezTo>
                    <a:pt x="8628" y="3857"/>
                    <a:pt x="8461" y="3750"/>
                    <a:pt x="8294" y="3750"/>
                  </a:cubicBezTo>
                  <a:cubicBezTo>
                    <a:pt x="8127" y="3750"/>
                    <a:pt x="7960" y="3857"/>
                    <a:pt x="7960" y="4070"/>
                  </a:cubicBezTo>
                  <a:lnTo>
                    <a:pt x="7960" y="8931"/>
                  </a:lnTo>
                  <a:cubicBezTo>
                    <a:pt x="7960" y="10508"/>
                    <a:pt x="8943" y="11863"/>
                    <a:pt x="10335" y="12401"/>
                  </a:cubicBezTo>
                  <a:lnTo>
                    <a:pt x="10335" y="13495"/>
                  </a:lnTo>
                  <a:lnTo>
                    <a:pt x="8535" y="13495"/>
                  </a:lnTo>
                  <a:cubicBezTo>
                    <a:pt x="6772" y="13421"/>
                    <a:pt x="5195" y="12605"/>
                    <a:pt x="4305" y="11306"/>
                  </a:cubicBezTo>
                  <a:cubicBezTo>
                    <a:pt x="3266" y="9785"/>
                    <a:pt x="3191" y="7651"/>
                    <a:pt x="4063" y="5146"/>
                  </a:cubicBezTo>
                  <a:cubicBezTo>
                    <a:pt x="4424" y="4099"/>
                    <a:pt x="3544" y="3350"/>
                    <a:pt x="2696" y="3350"/>
                  </a:cubicBezTo>
                  <a:cubicBezTo>
                    <a:pt x="2191" y="3350"/>
                    <a:pt x="1699" y="3615"/>
                    <a:pt x="1484" y="4237"/>
                  </a:cubicBezTo>
                  <a:cubicBezTo>
                    <a:pt x="0" y="8504"/>
                    <a:pt x="965" y="11269"/>
                    <a:pt x="2041" y="12846"/>
                  </a:cubicBezTo>
                  <a:cubicBezTo>
                    <a:pt x="3099" y="14405"/>
                    <a:pt x="4768" y="15518"/>
                    <a:pt x="6735" y="16000"/>
                  </a:cubicBezTo>
                  <a:lnTo>
                    <a:pt x="6735" y="22271"/>
                  </a:lnTo>
                  <a:cubicBezTo>
                    <a:pt x="6735" y="22457"/>
                    <a:pt x="6884" y="22605"/>
                    <a:pt x="7051" y="22605"/>
                  </a:cubicBezTo>
                  <a:lnTo>
                    <a:pt x="8071" y="22605"/>
                  </a:lnTo>
                  <a:cubicBezTo>
                    <a:pt x="8498" y="22605"/>
                    <a:pt x="8498" y="21937"/>
                    <a:pt x="8071" y="21937"/>
                  </a:cubicBezTo>
                  <a:lnTo>
                    <a:pt x="7385" y="21937"/>
                  </a:lnTo>
                  <a:lnTo>
                    <a:pt x="7385" y="15722"/>
                  </a:lnTo>
                  <a:cubicBezTo>
                    <a:pt x="7385" y="15573"/>
                    <a:pt x="7273" y="15444"/>
                    <a:pt x="7125" y="15406"/>
                  </a:cubicBezTo>
                  <a:cubicBezTo>
                    <a:pt x="5214" y="14998"/>
                    <a:pt x="3600" y="13959"/>
                    <a:pt x="2579" y="12475"/>
                  </a:cubicBezTo>
                  <a:cubicBezTo>
                    <a:pt x="1763" y="11269"/>
                    <a:pt x="1021" y="9284"/>
                    <a:pt x="1577" y="6371"/>
                  </a:cubicBezTo>
                  <a:lnTo>
                    <a:pt x="1577" y="6371"/>
                  </a:lnTo>
                  <a:lnTo>
                    <a:pt x="2950" y="6760"/>
                  </a:lnTo>
                  <a:cubicBezTo>
                    <a:pt x="2598" y="8690"/>
                    <a:pt x="2876" y="10378"/>
                    <a:pt x="3748" y="11677"/>
                  </a:cubicBezTo>
                  <a:cubicBezTo>
                    <a:pt x="4768" y="13143"/>
                    <a:pt x="6531" y="14071"/>
                    <a:pt x="8516" y="14163"/>
                  </a:cubicBezTo>
                  <a:lnTo>
                    <a:pt x="10335" y="14163"/>
                  </a:lnTo>
                  <a:lnTo>
                    <a:pt x="10335" y="14219"/>
                  </a:lnTo>
                  <a:cubicBezTo>
                    <a:pt x="10335" y="15110"/>
                    <a:pt x="11077" y="15833"/>
                    <a:pt x="11967" y="15833"/>
                  </a:cubicBezTo>
                  <a:cubicBezTo>
                    <a:pt x="12858" y="15833"/>
                    <a:pt x="13582" y="15110"/>
                    <a:pt x="13582" y="14219"/>
                  </a:cubicBezTo>
                  <a:lnTo>
                    <a:pt x="13582" y="14163"/>
                  </a:lnTo>
                  <a:lnTo>
                    <a:pt x="15474" y="14163"/>
                  </a:lnTo>
                  <a:cubicBezTo>
                    <a:pt x="17441" y="14071"/>
                    <a:pt x="19222" y="13143"/>
                    <a:pt x="20242" y="11677"/>
                  </a:cubicBezTo>
                  <a:cubicBezTo>
                    <a:pt x="21114" y="10378"/>
                    <a:pt x="21393" y="8690"/>
                    <a:pt x="21040" y="6760"/>
                  </a:cubicBezTo>
                  <a:lnTo>
                    <a:pt x="22413" y="6408"/>
                  </a:lnTo>
                  <a:lnTo>
                    <a:pt x="22413" y="6408"/>
                  </a:lnTo>
                  <a:cubicBezTo>
                    <a:pt x="22970" y="9302"/>
                    <a:pt x="22228" y="11269"/>
                    <a:pt x="21411" y="12475"/>
                  </a:cubicBezTo>
                  <a:cubicBezTo>
                    <a:pt x="20391" y="13959"/>
                    <a:pt x="18702" y="15035"/>
                    <a:pt x="16791" y="15425"/>
                  </a:cubicBezTo>
                  <a:cubicBezTo>
                    <a:pt x="16643" y="15444"/>
                    <a:pt x="16532" y="15592"/>
                    <a:pt x="16532" y="15740"/>
                  </a:cubicBezTo>
                  <a:lnTo>
                    <a:pt x="16532" y="21937"/>
                  </a:lnTo>
                  <a:lnTo>
                    <a:pt x="9778" y="21937"/>
                  </a:lnTo>
                  <a:cubicBezTo>
                    <a:pt x="9351" y="21937"/>
                    <a:pt x="9351" y="22605"/>
                    <a:pt x="9778" y="22605"/>
                  </a:cubicBezTo>
                  <a:lnTo>
                    <a:pt x="16847" y="22605"/>
                  </a:lnTo>
                  <a:cubicBezTo>
                    <a:pt x="17033" y="22605"/>
                    <a:pt x="17181" y="22457"/>
                    <a:pt x="17181" y="22271"/>
                  </a:cubicBezTo>
                  <a:lnTo>
                    <a:pt x="17181" y="16019"/>
                  </a:lnTo>
                  <a:cubicBezTo>
                    <a:pt x="20335" y="15184"/>
                    <a:pt x="21949" y="12827"/>
                    <a:pt x="21949" y="12827"/>
                  </a:cubicBezTo>
                  <a:cubicBezTo>
                    <a:pt x="23694" y="10286"/>
                    <a:pt x="23489" y="7039"/>
                    <a:pt x="22506" y="4237"/>
                  </a:cubicBezTo>
                  <a:cubicBezTo>
                    <a:pt x="22292" y="3615"/>
                    <a:pt x="21799" y="3350"/>
                    <a:pt x="21295" y="3350"/>
                  </a:cubicBezTo>
                  <a:cubicBezTo>
                    <a:pt x="20447" y="3350"/>
                    <a:pt x="19566" y="4099"/>
                    <a:pt x="19927" y="5146"/>
                  </a:cubicBezTo>
                  <a:cubicBezTo>
                    <a:pt x="20614" y="7094"/>
                    <a:pt x="20929" y="9488"/>
                    <a:pt x="19686" y="11287"/>
                  </a:cubicBezTo>
                  <a:cubicBezTo>
                    <a:pt x="18795" y="12586"/>
                    <a:pt x="17218" y="13421"/>
                    <a:pt x="15456" y="13495"/>
                  </a:cubicBezTo>
                  <a:lnTo>
                    <a:pt x="13582" y="13495"/>
                  </a:lnTo>
                  <a:lnTo>
                    <a:pt x="13582" y="12382"/>
                  </a:lnTo>
                  <a:cubicBezTo>
                    <a:pt x="13804" y="12308"/>
                    <a:pt x="14045" y="12197"/>
                    <a:pt x="14250" y="12048"/>
                  </a:cubicBezTo>
                  <a:cubicBezTo>
                    <a:pt x="14545" y="11861"/>
                    <a:pt x="14345" y="11440"/>
                    <a:pt x="14065" y="11440"/>
                  </a:cubicBezTo>
                  <a:cubicBezTo>
                    <a:pt x="14011" y="11440"/>
                    <a:pt x="13954" y="11456"/>
                    <a:pt x="13897" y="11492"/>
                  </a:cubicBezTo>
                  <a:cubicBezTo>
                    <a:pt x="13396" y="11807"/>
                    <a:pt x="12839" y="11974"/>
                    <a:pt x="12264" y="11974"/>
                  </a:cubicBezTo>
                  <a:lnTo>
                    <a:pt x="11671" y="11974"/>
                  </a:lnTo>
                  <a:cubicBezTo>
                    <a:pt x="9982" y="11974"/>
                    <a:pt x="8628" y="10619"/>
                    <a:pt x="8628" y="8931"/>
                  </a:cubicBezTo>
                  <a:lnTo>
                    <a:pt x="8628" y="7725"/>
                  </a:lnTo>
                  <a:cubicBezTo>
                    <a:pt x="8776" y="7744"/>
                    <a:pt x="8980" y="7744"/>
                    <a:pt x="9221" y="7744"/>
                  </a:cubicBezTo>
                  <a:cubicBezTo>
                    <a:pt x="9834" y="7744"/>
                    <a:pt x="10669" y="7707"/>
                    <a:pt x="11541" y="7577"/>
                  </a:cubicBezTo>
                  <a:cubicBezTo>
                    <a:pt x="12543" y="7428"/>
                    <a:pt x="13415" y="7168"/>
                    <a:pt x="14101" y="6834"/>
                  </a:cubicBezTo>
                  <a:cubicBezTo>
                    <a:pt x="14583" y="6593"/>
                    <a:pt x="14973" y="6296"/>
                    <a:pt x="15289" y="5981"/>
                  </a:cubicBezTo>
                  <a:lnTo>
                    <a:pt x="15289" y="8950"/>
                  </a:lnTo>
                  <a:cubicBezTo>
                    <a:pt x="15289" y="9488"/>
                    <a:pt x="15159" y="10007"/>
                    <a:pt x="14880" y="10471"/>
                  </a:cubicBezTo>
                  <a:cubicBezTo>
                    <a:pt x="14724" y="10731"/>
                    <a:pt x="14960" y="10973"/>
                    <a:pt x="15192" y="10973"/>
                  </a:cubicBezTo>
                  <a:cubicBezTo>
                    <a:pt x="15291" y="10973"/>
                    <a:pt x="15389" y="10929"/>
                    <a:pt x="15456" y="10824"/>
                  </a:cubicBezTo>
                  <a:cubicBezTo>
                    <a:pt x="15790" y="10248"/>
                    <a:pt x="15956" y="9599"/>
                    <a:pt x="15956" y="8950"/>
                  </a:cubicBezTo>
                  <a:lnTo>
                    <a:pt x="15956" y="322"/>
                  </a:lnTo>
                  <a:cubicBezTo>
                    <a:pt x="15956" y="133"/>
                    <a:pt x="15795" y="4"/>
                    <a:pt x="15627" y="4"/>
                  </a:cubicBezTo>
                  <a:cubicBezTo>
                    <a:pt x="15547" y="4"/>
                    <a:pt x="15466" y="34"/>
                    <a:pt x="15400" y="99"/>
                  </a:cubicBezTo>
                  <a:lnTo>
                    <a:pt x="14472" y="1009"/>
                  </a:lnTo>
                  <a:lnTo>
                    <a:pt x="13767" y="1714"/>
                  </a:lnTo>
                  <a:lnTo>
                    <a:pt x="12153" y="99"/>
                  </a:lnTo>
                  <a:cubicBezTo>
                    <a:pt x="12088" y="34"/>
                    <a:pt x="12004" y="2"/>
                    <a:pt x="11921" y="2"/>
                  </a:cubicBezTo>
                  <a:cubicBezTo>
                    <a:pt x="11838" y="2"/>
                    <a:pt x="11754" y="34"/>
                    <a:pt x="11689" y="99"/>
                  </a:cubicBezTo>
                  <a:lnTo>
                    <a:pt x="10112" y="1676"/>
                  </a:lnTo>
                  <a:lnTo>
                    <a:pt x="9444" y="1009"/>
                  </a:lnTo>
                  <a:lnTo>
                    <a:pt x="8535" y="99"/>
                  </a:lnTo>
                  <a:cubicBezTo>
                    <a:pt x="8467" y="31"/>
                    <a:pt x="8380" y="0"/>
                    <a:pt x="8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106"/>
          <p:cNvGrpSpPr/>
          <p:nvPr/>
        </p:nvGrpSpPr>
        <p:grpSpPr>
          <a:xfrm>
            <a:off x="846083" y="1874509"/>
            <a:ext cx="399452" cy="400071"/>
            <a:chOff x="2820375" y="4590425"/>
            <a:chExt cx="612750" cy="613700"/>
          </a:xfrm>
        </p:grpSpPr>
        <p:sp>
          <p:nvSpPr>
            <p:cNvPr id="1171" name="Google Shape;1171;p106"/>
            <p:cNvSpPr/>
            <p:nvPr/>
          </p:nvSpPr>
          <p:spPr>
            <a:xfrm>
              <a:off x="3006375" y="4742850"/>
              <a:ext cx="58450" cy="88050"/>
            </a:xfrm>
            <a:custGeom>
              <a:rect b="b" l="l" r="r" t="t"/>
              <a:pathLst>
                <a:path extrusionOk="0" h="3522" w="2338">
                  <a:moveTo>
                    <a:pt x="1759" y="0"/>
                  </a:moveTo>
                  <a:cubicBezTo>
                    <a:pt x="1679" y="0"/>
                    <a:pt x="1596" y="30"/>
                    <a:pt x="1522" y="100"/>
                  </a:cubicBezTo>
                  <a:lnTo>
                    <a:pt x="149" y="1492"/>
                  </a:lnTo>
                  <a:cubicBezTo>
                    <a:pt x="0" y="1622"/>
                    <a:pt x="0" y="1863"/>
                    <a:pt x="149" y="1993"/>
                  </a:cubicBezTo>
                  <a:lnTo>
                    <a:pt x="1577" y="3421"/>
                  </a:lnTo>
                  <a:cubicBezTo>
                    <a:pt x="1648" y="3492"/>
                    <a:pt x="1729" y="3522"/>
                    <a:pt x="1808" y="3522"/>
                  </a:cubicBezTo>
                  <a:cubicBezTo>
                    <a:pt x="2083" y="3522"/>
                    <a:pt x="2337" y="3165"/>
                    <a:pt x="2078" y="2920"/>
                  </a:cubicBezTo>
                  <a:lnTo>
                    <a:pt x="909" y="1733"/>
                  </a:lnTo>
                  <a:lnTo>
                    <a:pt x="2041" y="620"/>
                  </a:lnTo>
                  <a:cubicBezTo>
                    <a:pt x="2286" y="360"/>
                    <a:pt x="2039" y="0"/>
                    <a:pt x="1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06"/>
            <p:cNvSpPr/>
            <p:nvPr/>
          </p:nvSpPr>
          <p:spPr>
            <a:xfrm>
              <a:off x="3188675" y="4742850"/>
              <a:ext cx="58450" cy="88250"/>
            </a:xfrm>
            <a:custGeom>
              <a:rect b="b" l="l" r="r" t="t"/>
              <a:pathLst>
                <a:path extrusionOk="0" h="3530" w="2338">
                  <a:moveTo>
                    <a:pt x="531" y="0"/>
                  </a:moveTo>
                  <a:cubicBezTo>
                    <a:pt x="256" y="0"/>
                    <a:pt x="0" y="360"/>
                    <a:pt x="260" y="620"/>
                  </a:cubicBezTo>
                  <a:lnTo>
                    <a:pt x="1429" y="1789"/>
                  </a:lnTo>
                  <a:lnTo>
                    <a:pt x="315" y="2920"/>
                  </a:lnTo>
                  <a:cubicBezTo>
                    <a:pt x="57" y="3164"/>
                    <a:pt x="297" y="3529"/>
                    <a:pt x="574" y="3529"/>
                  </a:cubicBezTo>
                  <a:cubicBezTo>
                    <a:pt x="655" y="3529"/>
                    <a:pt x="740" y="3497"/>
                    <a:pt x="816" y="3421"/>
                  </a:cubicBezTo>
                  <a:lnTo>
                    <a:pt x="2189" y="2048"/>
                  </a:lnTo>
                  <a:cubicBezTo>
                    <a:pt x="2338" y="1900"/>
                    <a:pt x="2338" y="1677"/>
                    <a:pt x="2189" y="1529"/>
                  </a:cubicBezTo>
                  <a:lnTo>
                    <a:pt x="761" y="100"/>
                  </a:lnTo>
                  <a:cubicBezTo>
                    <a:pt x="690" y="30"/>
                    <a:pt x="610" y="0"/>
                    <a:pt x="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06"/>
            <p:cNvSpPr/>
            <p:nvPr/>
          </p:nvSpPr>
          <p:spPr>
            <a:xfrm>
              <a:off x="3091950" y="4722175"/>
              <a:ext cx="68900" cy="129175"/>
            </a:xfrm>
            <a:custGeom>
              <a:rect b="b" l="l" r="r" t="t"/>
              <a:pathLst>
                <a:path extrusionOk="0" h="5167" w="2756">
                  <a:moveTo>
                    <a:pt x="2327" y="0"/>
                  </a:moveTo>
                  <a:cubicBezTo>
                    <a:pt x="2192" y="0"/>
                    <a:pt x="2068" y="86"/>
                    <a:pt x="2014" y="222"/>
                  </a:cubicBezTo>
                  <a:lnTo>
                    <a:pt x="121" y="4675"/>
                  </a:lnTo>
                  <a:cubicBezTo>
                    <a:pt x="1" y="4952"/>
                    <a:pt x="239" y="5166"/>
                    <a:pt x="468" y="5166"/>
                  </a:cubicBezTo>
                  <a:cubicBezTo>
                    <a:pt x="591" y="5166"/>
                    <a:pt x="712" y="5103"/>
                    <a:pt x="770" y="4953"/>
                  </a:cubicBezTo>
                  <a:lnTo>
                    <a:pt x="2681" y="500"/>
                  </a:lnTo>
                  <a:cubicBezTo>
                    <a:pt x="2756" y="315"/>
                    <a:pt x="2663" y="111"/>
                    <a:pt x="2477" y="37"/>
                  </a:cubicBezTo>
                  <a:cubicBezTo>
                    <a:pt x="2428" y="12"/>
                    <a:pt x="2377" y="0"/>
                    <a:pt x="23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06"/>
            <p:cNvSpPr/>
            <p:nvPr/>
          </p:nvSpPr>
          <p:spPr>
            <a:xfrm>
              <a:off x="2820375" y="4590425"/>
              <a:ext cx="612750" cy="613700"/>
            </a:xfrm>
            <a:custGeom>
              <a:rect b="b" l="l" r="r" t="t"/>
              <a:pathLst>
                <a:path extrusionOk="0" h="24548" w="24510">
                  <a:moveTo>
                    <a:pt x="18369" y="724"/>
                  </a:moveTo>
                  <a:cubicBezTo>
                    <a:pt x="19185" y="724"/>
                    <a:pt x="19853" y="1392"/>
                    <a:pt x="19853" y="2208"/>
                  </a:cubicBezTo>
                  <a:lnTo>
                    <a:pt x="19853" y="2765"/>
                  </a:lnTo>
                  <a:lnTo>
                    <a:pt x="4657" y="2765"/>
                  </a:lnTo>
                  <a:lnTo>
                    <a:pt x="4657" y="2208"/>
                  </a:lnTo>
                  <a:cubicBezTo>
                    <a:pt x="4657" y="1392"/>
                    <a:pt x="5325" y="724"/>
                    <a:pt x="6141" y="724"/>
                  </a:cubicBezTo>
                  <a:close/>
                  <a:moveTo>
                    <a:pt x="19853" y="3488"/>
                  </a:moveTo>
                  <a:lnTo>
                    <a:pt x="19853" y="11355"/>
                  </a:lnTo>
                  <a:cubicBezTo>
                    <a:pt x="19853" y="12190"/>
                    <a:pt x="19185" y="12858"/>
                    <a:pt x="18369" y="12858"/>
                  </a:cubicBezTo>
                  <a:lnTo>
                    <a:pt x="6141" y="12858"/>
                  </a:lnTo>
                  <a:cubicBezTo>
                    <a:pt x="5325" y="12858"/>
                    <a:pt x="4657" y="12190"/>
                    <a:pt x="4657" y="11355"/>
                  </a:cubicBezTo>
                  <a:lnTo>
                    <a:pt x="4657" y="3488"/>
                  </a:lnTo>
                  <a:close/>
                  <a:moveTo>
                    <a:pt x="23786" y="16346"/>
                  </a:moveTo>
                  <a:lnTo>
                    <a:pt x="23786" y="18090"/>
                  </a:lnTo>
                  <a:cubicBezTo>
                    <a:pt x="23786" y="18721"/>
                    <a:pt x="23285" y="19222"/>
                    <a:pt x="22673" y="19222"/>
                  </a:cubicBezTo>
                  <a:lnTo>
                    <a:pt x="1837" y="19222"/>
                  </a:lnTo>
                  <a:cubicBezTo>
                    <a:pt x="1225" y="19222"/>
                    <a:pt x="724" y="18721"/>
                    <a:pt x="724" y="18090"/>
                  </a:cubicBezTo>
                  <a:lnTo>
                    <a:pt x="724" y="16346"/>
                  </a:lnTo>
                  <a:close/>
                  <a:moveTo>
                    <a:pt x="13767" y="19927"/>
                  </a:moveTo>
                  <a:lnTo>
                    <a:pt x="13767" y="22302"/>
                  </a:lnTo>
                  <a:lnTo>
                    <a:pt x="10780" y="22302"/>
                  </a:lnTo>
                  <a:lnTo>
                    <a:pt x="10780" y="19927"/>
                  </a:lnTo>
                  <a:close/>
                  <a:moveTo>
                    <a:pt x="6160" y="0"/>
                  </a:moveTo>
                  <a:cubicBezTo>
                    <a:pt x="4935" y="0"/>
                    <a:pt x="3952" y="984"/>
                    <a:pt x="3952" y="2208"/>
                  </a:cubicBezTo>
                  <a:lnTo>
                    <a:pt x="3952" y="3674"/>
                  </a:lnTo>
                  <a:lnTo>
                    <a:pt x="1837" y="3674"/>
                  </a:lnTo>
                  <a:cubicBezTo>
                    <a:pt x="835" y="3674"/>
                    <a:pt x="0" y="4509"/>
                    <a:pt x="0" y="5529"/>
                  </a:cubicBezTo>
                  <a:lnTo>
                    <a:pt x="0" y="6735"/>
                  </a:lnTo>
                  <a:cubicBezTo>
                    <a:pt x="0" y="6967"/>
                    <a:pt x="181" y="7083"/>
                    <a:pt x="362" y="7083"/>
                  </a:cubicBezTo>
                  <a:cubicBezTo>
                    <a:pt x="543" y="7083"/>
                    <a:pt x="724" y="6967"/>
                    <a:pt x="724" y="6735"/>
                  </a:cubicBezTo>
                  <a:lnTo>
                    <a:pt x="724" y="5529"/>
                  </a:lnTo>
                  <a:cubicBezTo>
                    <a:pt x="724" y="4898"/>
                    <a:pt x="1225" y="4397"/>
                    <a:pt x="1837" y="4397"/>
                  </a:cubicBezTo>
                  <a:lnTo>
                    <a:pt x="3952" y="4397"/>
                  </a:lnTo>
                  <a:lnTo>
                    <a:pt x="3952" y="11355"/>
                  </a:lnTo>
                  <a:cubicBezTo>
                    <a:pt x="3952" y="12580"/>
                    <a:pt x="4935" y="13563"/>
                    <a:pt x="6160" y="13563"/>
                  </a:cubicBezTo>
                  <a:lnTo>
                    <a:pt x="18369" y="13563"/>
                  </a:lnTo>
                  <a:cubicBezTo>
                    <a:pt x="19575" y="13563"/>
                    <a:pt x="20576" y="12580"/>
                    <a:pt x="20576" y="11355"/>
                  </a:cubicBezTo>
                  <a:lnTo>
                    <a:pt x="20576" y="4397"/>
                  </a:lnTo>
                  <a:lnTo>
                    <a:pt x="22673" y="4397"/>
                  </a:lnTo>
                  <a:cubicBezTo>
                    <a:pt x="23285" y="4397"/>
                    <a:pt x="23805" y="4898"/>
                    <a:pt x="23805" y="5529"/>
                  </a:cubicBezTo>
                  <a:lnTo>
                    <a:pt x="23805" y="15623"/>
                  </a:lnTo>
                  <a:lnTo>
                    <a:pt x="724" y="15623"/>
                  </a:lnTo>
                  <a:lnTo>
                    <a:pt x="724" y="8795"/>
                  </a:lnTo>
                  <a:cubicBezTo>
                    <a:pt x="724" y="8563"/>
                    <a:pt x="543" y="8447"/>
                    <a:pt x="362" y="8447"/>
                  </a:cubicBezTo>
                  <a:cubicBezTo>
                    <a:pt x="181" y="8447"/>
                    <a:pt x="0" y="8563"/>
                    <a:pt x="0" y="8795"/>
                  </a:cubicBezTo>
                  <a:lnTo>
                    <a:pt x="0" y="18090"/>
                  </a:lnTo>
                  <a:cubicBezTo>
                    <a:pt x="0" y="19111"/>
                    <a:pt x="835" y="19946"/>
                    <a:pt x="1837" y="19946"/>
                  </a:cubicBezTo>
                  <a:lnTo>
                    <a:pt x="10075" y="19946"/>
                  </a:lnTo>
                  <a:lnTo>
                    <a:pt x="10075" y="22302"/>
                  </a:lnTo>
                  <a:lnTo>
                    <a:pt x="8257" y="22302"/>
                  </a:lnTo>
                  <a:cubicBezTo>
                    <a:pt x="6846" y="22302"/>
                    <a:pt x="6846" y="24547"/>
                    <a:pt x="8257" y="24547"/>
                  </a:cubicBezTo>
                  <a:lnTo>
                    <a:pt x="13211" y="24547"/>
                  </a:lnTo>
                  <a:cubicBezTo>
                    <a:pt x="13674" y="24547"/>
                    <a:pt x="13674" y="23824"/>
                    <a:pt x="13211" y="23824"/>
                  </a:cubicBezTo>
                  <a:lnTo>
                    <a:pt x="8257" y="23824"/>
                  </a:lnTo>
                  <a:cubicBezTo>
                    <a:pt x="7774" y="23824"/>
                    <a:pt x="7774" y="23007"/>
                    <a:pt x="8257" y="23007"/>
                  </a:cubicBezTo>
                  <a:lnTo>
                    <a:pt x="16253" y="23007"/>
                  </a:lnTo>
                  <a:cubicBezTo>
                    <a:pt x="16754" y="23007"/>
                    <a:pt x="16754" y="23824"/>
                    <a:pt x="16253" y="23824"/>
                  </a:cubicBezTo>
                  <a:lnTo>
                    <a:pt x="15326" y="23824"/>
                  </a:lnTo>
                  <a:cubicBezTo>
                    <a:pt x="14862" y="23824"/>
                    <a:pt x="14862" y="24547"/>
                    <a:pt x="15326" y="24547"/>
                  </a:cubicBezTo>
                  <a:lnTo>
                    <a:pt x="16253" y="24547"/>
                  </a:lnTo>
                  <a:cubicBezTo>
                    <a:pt x="17682" y="24547"/>
                    <a:pt x="17682" y="22302"/>
                    <a:pt x="16253" y="22302"/>
                  </a:cubicBezTo>
                  <a:lnTo>
                    <a:pt x="14491" y="22302"/>
                  </a:lnTo>
                  <a:lnTo>
                    <a:pt x="14491" y="19946"/>
                  </a:lnTo>
                  <a:lnTo>
                    <a:pt x="22673" y="19946"/>
                  </a:lnTo>
                  <a:cubicBezTo>
                    <a:pt x="23694" y="19946"/>
                    <a:pt x="24510" y="19111"/>
                    <a:pt x="24510" y="18090"/>
                  </a:cubicBezTo>
                  <a:lnTo>
                    <a:pt x="24510" y="5529"/>
                  </a:lnTo>
                  <a:cubicBezTo>
                    <a:pt x="24510" y="4509"/>
                    <a:pt x="23694" y="3674"/>
                    <a:pt x="22673" y="3674"/>
                  </a:cubicBezTo>
                  <a:lnTo>
                    <a:pt x="20576" y="3674"/>
                  </a:lnTo>
                  <a:lnTo>
                    <a:pt x="20576" y="2208"/>
                  </a:lnTo>
                  <a:cubicBezTo>
                    <a:pt x="20576" y="984"/>
                    <a:pt x="19575" y="0"/>
                    <a:pt x="183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06"/>
            <p:cNvSpPr/>
            <p:nvPr/>
          </p:nvSpPr>
          <p:spPr>
            <a:xfrm>
              <a:off x="2959975" y="4627525"/>
              <a:ext cx="23225" cy="18125"/>
            </a:xfrm>
            <a:custGeom>
              <a:rect b="b" l="l" r="r" t="t"/>
              <a:pathLst>
                <a:path extrusionOk="0" h="725" w="929">
                  <a:moveTo>
                    <a:pt x="465" y="1"/>
                  </a:moveTo>
                  <a:cubicBezTo>
                    <a:pt x="1" y="1"/>
                    <a:pt x="1" y="724"/>
                    <a:pt x="465" y="724"/>
                  </a:cubicBezTo>
                  <a:cubicBezTo>
                    <a:pt x="929" y="724"/>
                    <a:pt x="929"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06"/>
            <p:cNvSpPr/>
            <p:nvPr/>
          </p:nvSpPr>
          <p:spPr>
            <a:xfrm>
              <a:off x="2990600" y="4627525"/>
              <a:ext cx="23225" cy="18125"/>
            </a:xfrm>
            <a:custGeom>
              <a:rect b="b" l="l" r="r" t="t"/>
              <a:pathLst>
                <a:path extrusionOk="0" h="725" w="929">
                  <a:moveTo>
                    <a:pt x="464" y="1"/>
                  </a:moveTo>
                  <a:cubicBezTo>
                    <a:pt x="0" y="1"/>
                    <a:pt x="0" y="724"/>
                    <a:pt x="464" y="724"/>
                  </a:cubicBezTo>
                  <a:cubicBezTo>
                    <a:pt x="928" y="724"/>
                    <a:pt x="928"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06"/>
            <p:cNvSpPr/>
            <p:nvPr/>
          </p:nvSpPr>
          <p:spPr>
            <a:xfrm>
              <a:off x="3021200" y="4627525"/>
              <a:ext cx="23225" cy="18125"/>
            </a:xfrm>
            <a:custGeom>
              <a:rect b="b" l="l" r="r" t="t"/>
              <a:pathLst>
                <a:path extrusionOk="0" h="725" w="929">
                  <a:moveTo>
                    <a:pt x="465" y="1"/>
                  </a:moveTo>
                  <a:cubicBezTo>
                    <a:pt x="1" y="1"/>
                    <a:pt x="1" y="724"/>
                    <a:pt x="465" y="724"/>
                  </a:cubicBezTo>
                  <a:cubicBezTo>
                    <a:pt x="929" y="724"/>
                    <a:pt x="929"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106"/>
          <p:cNvGrpSpPr/>
          <p:nvPr/>
        </p:nvGrpSpPr>
        <p:grpSpPr>
          <a:xfrm>
            <a:off x="2853568" y="1833663"/>
            <a:ext cx="449760" cy="444105"/>
            <a:chOff x="2629725" y="3620175"/>
            <a:chExt cx="674000" cy="665525"/>
          </a:xfrm>
        </p:grpSpPr>
        <p:sp>
          <p:nvSpPr>
            <p:cNvPr id="1179" name="Google Shape;1179;p106"/>
            <p:cNvSpPr/>
            <p:nvPr/>
          </p:nvSpPr>
          <p:spPr>
            <a:xfrm>
              <a:off x="2629725" y="3620175"/>
              <a:ext cx="674000" cy="665525"/>
            </a:xfrm>
            <a:custGeom>
              <a:rect b="b" l="l" r="r" t="t"/>
              <a:pathLst>
                <a:path extrusionOk="0" h="26621" w="26960">
                  <a:moveTo>
                    <a:pt x="23491" y="787"/>
                  </a:moveTo>
                  <a:cubicBezTo>
                    <a:pt x="23679" y="787"/>
                    <a:pt x="23868" y="844"/>
                    <a:pt x="24028" y="960"/>
                  </a:cubicBezTo>
                  <a:cubicBezTo>
                    <a:pt x="24232" y="1108"/>
                    <a:pt x="24362" y="1331"/>
                    <a:pt x="24399" y="1572"/>
                  </a:cubicBezTo>
                  <a:cubicBezTo>
                    <a:pt x="24455" y="1814"/>
                    <a:pt x="24380" y="2073"/>
                    <a:pt x="24250" y="2277"/>
                  </a:cubicBezTo>
                  <a:lnTo>
                    <a:pt x="23471" y="3335"/>
                  </a:lnTo>
                  <a:lnTo>
                    <a:pt x="21950" y="2240"/>
                  </a:lnTo>
                  <a:lnTo>
                    <a:pt x="22729" y="1183"/>
                  </a:lnTo>
                  <a:cubicBezTo>
                    <a:pt x="22910" y="923"/>
                    <a:pt x="23200" y="787"/>
                    <a:pt x="23491" y="787"/>
                  </a:cubicBezTo>
                  <a:close/>
                  <a:moveTo>
                    <a:pt x="21486" y="2890"/>
                  </a:moveTo>
                  <a:lnTo>
                    <a:pt x="23007" y="3984"/>
                  </a:lnTo>
                  <a:lnTo>
                    <a:pt x="17775" y="11220"/>
                  </a:lnTo>
                  <a:lnTo>
                    <a:pt x="16254" y="10126"/>
                  </a:lnTo>
                  <a:lnTo>
                    <a:pt x="21486" y="2890"/>
                  </a:lnTo>
                  <a:close/>
                  <a:moveTo>
                    <a:pt x="16087" y="10979"/>
                  </a:moveTo>
                  <a:lnTo>
                    <a:pt x="17033" y="11647"/>
                  </a:lnTo>
                  <a:lnTo>
                    <a:pt x="16068" y="12000"/>
                  </a:lnTo>
                  <a:lnTo>
                    <a:pt x="16087" y="10979"/>
                  </a:lnTo>
                  <a:close/>
                  <a:moveTo>
                    <a:pt x="18035" y="6322"/>
                  </a:moveTo>
                  <a:lnTo>
                    <a:pt x="15400" y="9977"/>
                  </a:lnTo>
                  <a:cubicBezTo>
                    <a:pt x="15345" y="10052"/>
                    <a:pt x="15326" y="10126"/>
                    <a:pt x="15326" y="10200"/>
                  </a:cubicBezTo>
                  <a:lnTo>
                    <a:pt x="15270" y="12556"/>
                  </a:lnTo>
                  <a:cubicBezTo>
                    <a:pt x="15255" y="12773"/>
                    <a:pt x="15445" y="12950"/>
                    <a:pt x="15659" y="12950"/>
                  </a:cubicBezTo>
                  <a:cubicBezTo>
                    <a:pt x="15702" y="12950"/>
                    <a:pt x="15746" y="12943"/>
                    <a:pt x="15790" y="12927"/>
                  </a:cubicBezTo>
                  <a:lnTo>
                    <a:pt x="17998" y="12148"/>
                  </a:lnTo>
                  <a:cubicBezTo>
                    <a:pt x="18072" y="12111"/>
                    <a:pt x="18146" y="12074"/>
                    <a:pt x="18183" y="12000"/>
                  </a:cubicBezTo>
                  <a:lnTo>
                    <a:pt x="20206" y="9217"/>
                  </a:lnTo>
                  <a:lnTo>
                    <a:pt x="20206" y="13985"/>
                  </a:lnTo>
                  <a:cubicBezTo>
                    <a:pt x="20206" y="15098"/>
                    <a:pt x="19297" y="16007"/>
                    <a:pt x="18165" y="16007"/>
                  </a:cubicBezTo>
                  <a:cubicBezTo>
                    <a:pt x="17664" y="16007"/>
                    <a:pt x="17664" y="16805"/>
                    <a:pt x="18165" y="16805"/>
                  </a:cubicBezTo>
                  <a:cubicBezTo>
                    <a:pt x="19723" y="16805"/>
                    <a:pt x="20985" y="15543"/>
                    <a:pt x="20985" y="13985"/>
                  </a:cubicBezTo>
                  <a:lnTo>
                    <a:pt x="20985" y="12204"/>
                  </a:lnTo>
                  <a:lnTo>
                    <a:pt x="23582" y="12204"/>
                  </a:lnTo>
                  <a:lnTo>
                    <a:pt x="23582" y="23318"/>
                  </a:lnTo>
                  <a:lnTo>
                    <a:pt x="3396" y="23318"/>
                  </a:lnTo>
                  <a:lnTo>
                    <a:pt x="3396" y="12204"/>
                  </a:lnTo>
                  <a:lnTo>
                    <a:pt x="5826" y="12204"/>
                  </a:lnTo>
                  <a:lnTo>
                    <a:pt x="5826" y="13985"/>
                  </a:lnTo>
                  <a:cubicBezTo>
                    <a:pt x="5826" y="15395"/>
                    <a:pt x="6884" y="16583"/>
                    <a:pt x="8238" y="16768"/>
                  </a:cubicBezTo>
                  <a:lnTo>
                    <a:pt x="8238" y="19774"/>
                  </a:lnTo>
                  <a:cubicBezTo>
                    <a:pt x="8238" y="19941"/>
                    <a:pt x="8350" y="20089"/>
                    <a:pt x="8480" y="20145"/>
                  </a:cubicBezTo>
                  <a:cubicBezTo>
                    <a:pt x="8535" y="20163"/>
                    <a:pt x="8591" y="20182"/>
                    <a:pt x="8647" y="20182"/>
                  </a:cubicBezTo>
                  <a:cubicBezTo>
                    <a:pt x="8739" y="20182"/>
                    <a:pt x="8851" y="20126"/>
                    <a:pt x="8925" y="20052"/>
                  </a:cubicBezTo>
                  <a:lnTo>
                    <a:pt x="12172" y="16805"/>
                  </a:lnTo>
                  <a:lnTo>
                    <a:pt x="16124" y="16805"/>
                  </a:lnTo>
                  <a:cubicBezTo>
                    <a:pt x="16625" y="16805"/>
                    <a:pt x="16625" y="16007"/>
                    <a:pt x="16124" y="16007"/>
                  </a:cubicBezTo>
                  <a:lnTo>
                    <a:pt x="12005" y="16007"/>
                  </a:lnTo>
                  <a:cubicBezTo>
                    <a:pt x="11912" y="16007"/>
                    <a:pt x="11801" y="16044"/>
                    <a:pt x="11726" y="16119"/>
                  </a:cubicBezTo>
                  <a:lnTo>
                    <a:pt x="9036" y="18828"/>
                  </a:lnTo>
                  <a:lnTo>
                    <a:pt x="9036" y="16416"/>
                  </a:lnTo>
                  <a:cubicBezTo>
                    <a:pt x="9036" y="16193"/>
                    <a:pt x="8869" y="16007"/>
                    <a:pt x="8647" y="16007"/>
                  </a:cubicBezTo>
                  <a:cubicBezTo>
                    <a:pt x="7515" y="16007"/>
                    <a:pt x="6606" y="15098"/>
                    <a:pt x="6606" y="13985"/>
                  </a:cubicBezTo>
                  <a:lnTo>
                    <a:pt x="6606" y="8345"/>
                  </a:lnTo>
                  <a:cubicBezTo>
                    <a:pt x="6606" y="7231"/>
                    <a:pt x="7515" y="6322"/>
                    <a:pt x="8647" y="6322"/>
                  </a:cubicBezTo>
                  <a:close/>
                  <a:moveTo>
                    <a:pt x="23805" y="10478"/>
                  </a:moveTo>
                  <a:cubicBezTo>
                    <a:pt x="24547" y="10478"/>
                    <a:pt x="25160" y="11091"/>
                    <a:pt x="25160" y="11833"/>
                  </a:cubicBezTo>
                  <a:lnTo>
                    <a:pt x="25160" y="23318"/>
                  </a:lnTo>
                  <a:lnTo>
                    <a:pt x="24362" y="23318"/>
                  </a:lnTo>
                  <a:lnTo>
                    <a:pt x="24362" y="11814"/>
                  </a:lnTo>
                  <a:cubicBezTo>
                    <a:pt x="24362" y="11591"/>
                    <a:pt x="24176" y="11425"/>
                    <a:pt x="23972" y="11425"/>
                  </a:cubicBezTo>
                  <a:lnTo>
                    <a:pt x="20985" y="11425"/>
                  </a:lnTo>
                  <a:lnTo>
                    <a:pt x="20985" y="10478"/>
                  </a:lnTo>
                  <a:close/>
                  <a:moveTo>
                    <a:pt x="14806" y="24097"/>
                  </a:moveTo>
                  <a:cubicBezTo>
                    <a:pt x="14806" y="24375"/>
                    <a:pt x="14584" y="24598"/>
                    <a:pt x="14306" y="24598"/>
                  </a:cubicBezTo>
                  <a:lnTo>
                    <a:pt x="12654" y="24598"/>
                  </a:lnTo>
                  <a:cubicBezTo>
                    <a:pt x="12394" y="24598"/>
                    <a:pt x="12172" y="24375"/>
                    <a:pt x="12172" y="24097"/>
                  </a:cubicBezTo>
                  <a:close/>
                  <a:moveTo>
                    <a:pt x="23469" y="0"/>
                  </a:moveTo>
                  <a:cubicBezTo>
                    <a:pt x="22937" y="0"/>
                    <a:pt x="22414" y="243"/>
                    <a:pt x="22080" y="700"/>
                  </a:cubicBezTo>
                  <a:lnTo>
                    <a:pt x="18573" y="5561"/>
                  </a:lnTo>
                  <a:cubicBezTo>
                    <a:pt x="18443" y="5543"/>
                    <a:pt x="18295" y="5524"/>
                    <a:pt x="18165" y="5524"/>
                  </a:cubicBezTo>
                  <a:lnTo>
                    <a:pt x="8628" y="5524"/>
                  </a:lnTo>
                  <a:cubicBezTo>
                    <a:pt x="7069" y="5524"/>
                    <a:pt x="5808" y="6786"/>
                    <a:pt x="5808" y="8345"/>
                  </a:cubicBezTo>
                  <a:lnTo>
                    <a:pt x="5808" y="9680"/>
                  </a:lnTo>
                  <a:lnTo>
                    <a:pt x="3155" y="9680"/>
                  </a:lnTo>
                  <a:cubicBezTo>
                    <a:pt x="1967" y="9680"/>
                    <a:pt x="1021" y="10645"/>
                    <a:pt x="1021" y="11814"/>
                  </a:cubicBezTo>
                  <a:lnTo>
                    <a:pt x="1021" y="18846"/>
                  </a:lnTo>
                  <a:cubicBezTo>
                    <a:pt x="1021" y="19097"/>
                    <a:pt x="1216" y="19222"/>
                    <a:pt x="1410" y="19222"/>
                  </a:cubicBezTo>
                  <a:cubicBezTo>
                    <a:pt x="1605" y="19222"/>
                    <a:pt x="1800" y="19097"/>
                    <a:pt x="1800" y="18846"/>
                  </a:cubicBezTo>
                  <a:lnTo>
                    <a:pt x="1800" y="11814"/>
                  </a:lnTo>
                  <a:cubicBezTo>
                    <a:pt x="1800" y="11072"/>
                    <a:pt x="2412" y="10478"/>
                    <a:pt x="3155" y="10478"/>
                  </a:cubicBezTo>
                  <a:lnTo>
                    <a:pt x="5808" y="10478"/>
                  </a:lnTo>
                  <a:lnTo>
                    <a:pt x="5808" y="11425"/>
                  </a:lnTo>
                  <a:lnTo>
                    <a:pt x="3006" y="11425"/>
                  </a:lnTo>
                  <a:cubicBezTo>
                    <a:pt x="2783" y="11425"/>
                    <a:pt x="2598" y="11591"/>
                    <a:pt x="2598" y="11814"/>
                  </a:cubicBezTo>
                  <a:lnTo>
                    <a:pt x="2598" y="23299"/>
                  </a:lnTo>
                  <a:lnTo>
                    <a:pt x="1819" y="23299"/>
                  </a:lnTo>
                  <a:lnTo>
                    <a:pt x="1819" y="20961"/>
                  </a:lnTo>
                  <a:cubicBezTo>
                    <a:pt x="1819" y="20702"/>
                    <a:pt x="1619" y="20572"/>
                    <a:pt x="1420" y="20572"/>
                  </a:cubicBezTo>
                  <a:cubicBezTo>
                    <a:pt x="1220" y="20572"/>
                    <a:pt x="1021" y="20702"/>
                    <a:pt x="1021" y="20961"/>
                  </a:cubicBezTo>
                  <a:lnTo>
                    <a:pt x="1021" y="23318"/>
                  </a:lnTo>
                  <a:lnTo>
                    <a:pt x="390" y="23318"/>
                  </a:lnTo>
                  <a:cubicBezTo>
                    <a:pt x="167" y="23318"/>
                    <a:pt x="0" y="23485"/>
                    <a:pt x="0" y="23707"/>
                  </a:cubicBezTo>
                  <a:lnTo>
                    <a:pt x="0" y="24672"/>
                  </a:lnTo>
                  <a:cubicBezTo>
                    <a:pt x="0" y="25748"/>
                    <a:pt x="872" y="26620"/>
                    <a:pt x="1949" y="26620"/>
                  </a:cubicBezTo>
                  <a:lnTo>
                    <a:pt x="21597" y="26620"/>
                  </a:lnTo>
                  <a:cubicBezTo>
                    <a:pt x="22098" y="26620"/>
                    <a:pt x="22098" y="25841"/>
                    <a:pt x="21597" y="25841"/>
                  </a:cubicBezTo>
                  <a:lnTo>
                    <a:pt x="1949" y="25841"/>
                  </a:lnTo>
                  <a:cubicBezTo>
                    <a:pt x="1299" y="25841"/>
                    <a:pt x="780" y="25321"/>
                    <a:pt x="780" y="24672"/>
                  </a:cubicBezTo>
                  <a:lnTo>
                    <a:pt x="780" y="24097"/>
                  </a:lnTo>
                  <a:lnTo>
                    <a:pt x="11374" y="24097"/>
                  </a:lnTo>
                  <a:cubicBezTo>
                    <a:pt x="11374" y="24820"/>
                    <a:pt x="11949" y="25396"/>
                    <a:pt x="12654" y="25396"/>
                  </a:cubicBezTo>
                  <a:lnTo>
                    <a:pt x="14306" y="25396"/>
                  </a:lnTo>
                  <a:cubicBezTo>
                    <a:pt x="15011" y="25396"/>
                    <a:pt x="15586" y="24802"/>
                    <a:pt x="15586" y="24097"/>
                  </a:cubicBezTo>
                  <a:lnTo>
                    <a:pt x="26180" y="24097"/>
                  </a:lnTo>
                  <a:lnTo>
                    <a:pt x="26180" y="24672"/>
                  </a:lnTo>
                  <a:cubicBezTo>
                    <a:pt x="26180" y="25321"/>
                    <a:pt x="25642" y="25841"/>
                    <a:pt x="25011" y="25841"/>
                  </a:cubicBezTo>
                  <a:lnTo>
                    <a:pt x="23805" y="25841"/>
                  </a:lnTo>
                  <a:cubicBezTo>
                    <a:pt x="23286" y="25841"/>
                    <a:pt x="23286" y="26620"/>
                    <a:pt x="23805" y="26620"/>
                  </a:cubicBezTo>
                  <a:lnTo>
                    <a:pt x="25011" y="26620"/>
                  </a:lnTo>
                  <a:cubicBezTo>
                    <a:pt x="26087" y="26620"/>
                    <a:pt x="26959" y="25748"/>
                    <a:pt x="26959" y="24672"/>
                  </a:cubicBezTo>
                  <a:lnTo>
                    <a:pt x="26959" y="23707"/>
                  </a:lnTo>
                  <a:cubicBezTo>
                    <a:pt x="26959" y="23485"/>
                    <a:pt x="26792" y="23318"/>
                    <a:pt x="26570" y="23318"/>
                  </a:cubicBezTo>
                  <a:lnTo>
                    <a:pt x="25939" y="23318"/>
                  </a:lnTo>
                  <a:lnTo>
                    <a:pt x="25939" y="11833"/>
                  </a:lnTo>
                  <a:cubicBezTo>
                    <a:pt x="25939" y="10645"/>
                    <a:pt x="24974" y="9699"/>
                    <a:pt x="23805" y="9699"/>
                  </a:cubicBezTo>
                  <a:lnTo>
                    <a:pt x="20985" y="9699"/>
                  </a:lnTo>
                  <a:lnTo>
                    <a:pt x="20985" y="8122"/>
                  </a:lnTo>
                  <a:lnTo>
                    <a:pt x="23601" y="4504"/>
                  </a:lnTo>
                  <a:cubicBezTo>
                    <a:pt x="23675" y="4615"/>
                    <a:pt x="23731" y="4745"/>
                    <a:pt x="23749" y="4894"/>
                  </a:cubicBezTo>
                  <a:cubicBezTo>
                    <a:pt x="23805" y="5172"/>
                    <a:pt x="23731" y="5432"/>
                    <a:pt x="23582" y="5654"/>
                  </a:cubicBezTo>
                  <a:lnTo>
                    <a:pt x="21876" y="7992"/>
                  </a:lnTo>
                  <a:cubicBezTo>
                    <a:pt x="21673" y="8288"/>
                    <a:pt x="21951" y="8614"/>
                    <a:pt x="22231" y="8614"/>
                  </a:cubicBezTo>
                  <a:cubicBezTo>
                    <a:pt x="22337" y="8614"/>
                    <a:pt x="22444" y="8568"/>
                    <a:pt x="22525" y="8456"/>
                  </a:cubicBezTo>
                  <a:lnTo>
                    <a:pt x="24213" y="6118"/>
                  </a:lnTo>
                  <a:cubicBezTo>
                    <a:pt x="24492" y="5728"/>
                    <a:pt x="24603" y="5246"/>
                    <a:pt x="24529" y="4764"/>
                  </a:cubicBezTo>
                  <a:cubicBezTo>
                    <a:pt x="24473" y="4411"/>
                    <a:pt x="24325" y="4096"/>
                    <a:pt x="24083" y="3836"/>
                  </a:cubicBezTo>
                  <a:lnTo>
                    <a:pt x="24881" y="2741"/>
                  </a:lnTo>
                  <a:cubicBezTo>
                    <a:pt x="25141" y="2352"/>
                    <a:pt x="25252" y="1906"/>
                    <a:pt x="25178" y="1442"/>
                  </a:cubicBezTo>
                  <a:cubicBezTo>
                    <a:pt x="25104" y="997"/>
                    <a:pt x="24863" y="589"/>
                    <a:pt x="24492" y="329"/>
                  </a:cubicBezTo>
                  <a:cubicBezTo>
                    <a:pt x="24181" y="107"/>
                    <a:pt x="23823" y="0"/>
                    <a:pt x="23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06"/>
            <p:cNvSpPr/>
            <p:nvPr/>
          </p:nvSpPr>
          <p:spPr>
            <a:xfrm>
              <a:off x="2851450" y="3924325"/>
              <a:ext cx="128975" cy="19975"/>
            </a:xfrm>
            <a:custGeom>
              <a:rect b="b" l="l" r="r" t="t"/>
              <a:pathLst>
                <a:path extrusionOk="0" h="799" w="5159">
                  <a:moveTo>
                    <a:pt x="408" y="1"/>
                  </a:moveTo>
                  <a:cubicBezTo>
                    <a:pt x="186" y="1"/>
                    <a:pt x="0" y="186"/>
                    <a:pt x="0" y="390"/>
                  </a:cubicBezTo>
                  <a:cubicBezTo>
                    <a:pt x="0" y="613"/>
                    <a:pt x="186" y="798"/>
                    <a:pt x="408" y="798"/>
                  </a:cubicBezTo>
                  <a:lnTo>
                    <a:pt x="4769" y="798"/>
                  </a:lnTo>
                  <a:cubicBezTo>
                    <a:pt x="4991" y="798"/>
                    <a:pt x="5158" y="613"/>
                    <a:pt x="5158" y="390"/>
                  </a:cubicBezTo>
                  <a:cubicBezTo>
                    <a:pt x="5158" y="186"/>
                    <a:pt x="4991" y="1"/>
                    <a:pt x="4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06"/>
            <p:cNvSpPr/>
            <p:nvPr/>
          </p:nvSpPr>
          <p:spPr>
            <a:xfrm>
              <a:off x="2851450" y="3854300"/>
              <a:ext cx="128975" cy="19950"/>
            </a:xfrm>
            <a:custGeom>
              <a:rect b="b" l="l" r="r" t="t"/>
              <a:pathLst>
                <a:path extrusionOk="0" h="798" w="5159">
                  <a:moveTo>
                    <a:pt x="408" y="0"/>
                  </a:moveTo>
                  <a:cubicBezTo>
                    <a:pt x="186" y="0"/>
                    <a:pt x="0" y="186"/>
                    <a:pt x="0" y="408"/>
                  </a:cubicBezTo>
                  <a:cubicBezTo>
                    <a:pt x="0" y="631"/>
                    <a:pt x="186" y="798"/>
                    <a:pt x="408" y="798"/>
                  </a:cubicBezTo>
                  <a:lnTo>
                    <a:pt x="4769" y="798"/>
                  </a:lnTo>
                  <a:cubicBezTo>
                    <a:pt x="4991" y="798"/>
                    <a:pt x="5158" y="631"/>
                    <a:pt x="5158" y="408"/>
                  </a:cubicBezTo>
                  <a:cubicBezTo>
                    <a:pt x="5158" y="186"/>
                    <a:pt x="4991" y="0"/>
                    <a:pt x="4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 name="Google Shape;1182;p106"/>
          <p:cNvSpPr txBox="1"/>
          <p:nvPr/>
        </p:nvSpPr>
        <p:spPr>
          <a:xfrm>
            <a:off x="2808192" y="3989375"/>
            <a:ext cx="1524900" cy="528600"/>
          </a:xfrm>
          <a:prstGeom prst="rect">
            <a:avLst/>
          </a:prstGeom>
          <a:noFill/>
          <a:ln>
            <a:noFill/>
          </a:ln>
        </p:spPr>
        <p:txBody>
          <a:bodyPr anchorCtr="0" anchor="t" bIns="91425" lIns="91425" spcFirstLastPara="1" rIns="91425" wrap="square" tIns="91425">
            <a:noAutofit/>
          </a:bodyPr>
          <a:lstStyle/>
          <a:p>
            <a:pPr indent="-226059" lvl="0" marL="228600" rtl="0" algn="l">
              <a:spcBef>
                <a:spcPts val="0"/>
              </a:spcBef>
              <a:spcAft>
                <a:spcPts val="0"/>
              </a:spcAft>
              <a:buClr>
                <a:schemeClr val="dk1"/>
              </a:buClr>
              <a:buSzPts val="1400"/>
              <a:buFont typeface="Didact Gothic"/>
              <a:buChar char="●"/>
            </a:pPr>
            <a:r>
              <a:rPr lang="en">
                <a:solidFill>
                  <a:schemeClr val="dk1"/>
                </a:solidFill>
                <a:latin typeface="Didact Gothic"/>
                <a:ea typeface="Didact Gothic"/>
                <a:cs typeface="Didact Gothic"/>
                <a:sym typeface="Didact Gothic"/>
              </a:rPr>
              <a:t>Dance</a:t>
            </a:r>
            <a:endParaRPr>
              <a:solidFill>
                <a:schemeClr val="dk1"/>
              </a:solidFill>
              <a:latin typeface="Didact Gothic"/>
              <a:ea typeface="Didact Gothic"/>
              <a:cs typeface="Didact Gothic"/>
              <a:sym typeface="Didact Gothic"/>
            </a:endParaRPr>
          </a:p>
          <a:p>
            <a:pPr indent="-226059" lvl="0" marL="228600" rtl="0" algn="l">
              <a:spcBef>
                <a:spcPts val="0"/>
              </a:spcBef>
              <a:spcAft>
                <a:spcPts val="0"/>
              </a:spcAft>
              <a:buClr>
                <a:schemeClr val="dk1"/>
              </a:buClr>
              <a:buSzPts val="1400"/>
              <a:buFont typeface="Didact Gothic"/>
              <a:buChar char="●"/>
            </a:pPr>
            <a:r>
              <a:rPr lang="en">
                <a:solidFill>
                  <a:schemeClr val="dk1"/>
                </a:solidFill>
                <a:latin typeface="Didact Gothic"/>
                <a:ea typeface="Didact Gothic"/>
                <a:cs typeface="Didact Gothic"/>
                <a:sym typeface="Didact Gothic"/>
              </a:rPr>
              <a:t>Sports</a:t>
            </a:r>
            <a:endParaRPr>
              <a:solidFill>
                <a:schemeClr val="dk1"/>
              </a:solidFill>
              <a:latin typeface="Didact Gothic"/>
              <a:ea typeface="Didact Gothic"/>
              <a:cs typeface="Didact Gothic"/>
              <a:sym typeface="Didact Gothic"/>
            </a:endParaRPr>
          </a:p>
        </p:txBody>
      </p:sp>
      <p:cxnSp>
        <p:nvCxnSpPr>
          <p:cNvPr id="1183" name="Google Shape;1183;p106"/>
          <p:cNvCxnSpPr/>
          <p:nvPr/>
        </p:nvCxnSpPr>
        <p:spPr>
          <a:xfrm>
            <a:off x="830225" y="3498500"/>
            <a:ext cx="3474900" cy="0"/>
          </a:xfrm>
          <a:prstGeom prst="straightConnector1">
            <a:avLst/>
          </a:prstGeom>
          <a:noFill/>
          <a:ln cap="flat" cmpd="sng" w="19050">
            <a:solidFill>
              <a:schemeClr val="dk1"/>
            </a:solidFill>
            <a:prstDash val="solid"/>
            <a:round/>
            <a:headEnd len="med" w="med" type="none"/>
            <a:tailEnd len="med" w="med" type="none"/>
          </a:ln>
        </p:spPr>
      </p:cxnSp>
      <p:cxnSp>
        <p:nvCxnSpPr>
          <p:cNvPr id="1184" name="Google Shape;1184;p106"/>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141"/>
                                        </p:tgtEl>
                                        <p:attrNameLst>
                                          <p:attrName>style.visibility</p:attrName>
                                        </p:attrNameLst>
                                      </p:cBhvr>
                                      <p:to>
                                        <p:strVal val="visible"/>
                                      </p:to>
                                    </p:set>
                                    <p:animEffect filter="fade" transition="in">
                                      <p:cBhvr>
                                        <p:cTn dur="1000"/>
                                        <p:tgtEl>
                                          <p:spTgt spid="114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8" name="Shape 1188"/>
        <p:cNvGrpSpPr/>
        <p:nvPr/>
      </p:nvGrpSpPr>
      <p:grpSpPr>
        <a:xfrm>
          <a:off x="0" y="0"/>
          <a:ext cx="0" cy="0"/>
          <a:chOff x="0" y="0"/>
          <a:chExt cx="0" cy="0"/>
        </a:xfrm>
      </p:grpSpPr>
      <p:sp>
        <p:nvSpPr>
          <p:cNvPr id="1189" name="Google Shape;1189;p107"/>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Buyer journey</a:t>
            </a:r>
            <a:endParaRPr/>
          </a:p>
        </p:txBody>
      </p:sp>
      <p:pic>
        <p:nvPicPr>
          <p:cNvPr id="1190" name="Google Shape;1190;p107"/>
          <p:cNvPicPr preferRelativeResize="0"/>
          <p:nvPr/>
        </p:nvPicPr>
        <p:blipFill rotWithShape="1">
          <a:blip r:embed="rId3">
            <a:alphaModFix/>
          </a:blip>
          <a:srcRect b="0" l="9116" r="17949" t="0"/>
          <a:stretch/>
        </p:blipFill>
        <p:spPr>
          <a:xfrm>
            <a:off x="1431288" y="1754275"/>
            <a:ext cx="3007774" cy="2748100"/>
          </a:xfrm>
          <a:prstGeom prst="rect">
            <a:avLst/>
          </a:prstGeom>
          <a:noFill/>
          <a:ln>
            <a:noFill/>
          </a:ln>
        </p:spPr>
      </p:pic>
      <p:sp>
        <p:nvSpPr>
          <p:cNvPr id="1191" name="Google Shape;1191;p107"/>
          <p:cNvSpPr txBox="1"/>
          <p:nvPr/>
        </p:nvSpPr>
        <p:spPr>
          <a:xfrm>
            <a:off x="5542813" y="1678070"/>
            <a:ext cx="2169900" cy="29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Awareness</a:t>
            </a:r>
            <a:endParaRPr b="1" sz="1800">
              <a:solidFill>
                <a:schemeClr val="dk1"/>
              </a:solidFill>
              <a:latin typeface="Julius Sans One"/>
              <a:ea typeface="Julius Sans One"/>
              <a:cs typeface="Julius Sans One"/>
              <a:sym typeface="Julius Sans One"/>
            </a:endParaRPr>
          </a:p>
        </p:txBody>
      </p:sp>
      <p:sp>
        <p:nvSpPr>
          <p:cNvPr id="1192" name="Google Shape;1192;p107"/>
          <p:cNvSpPr txBox="1"/>
          <p:nvPr/>
        </p:nvSpPr>
        <p:spPr>
          <a:xfrm>
            <a:off x="5542688" y="1995325"/>
            <a:ext cx="2169900" cy="443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Jupiter is a gas giant and the biggest planet</a:t>
            </a:r>
            <a:endParaRPr>
              <a:solidFill>
                <a:schemeClr val="dk1"/>
              </a:solidFill>
              <a:latin typeface="Didact Gothic"/>
              <a:ea typeface="Didact Gothic"/>
              <a:cs typeface="Didact Gothic"/>
              <a:sym typeface="Didact Gothic"/>
            </a:endParaRPr>
          </a:p>
        </p:txBody>
      </p:sp>
      <p:sp>
        <p:nvSpPr>
          <p:cNvPr id="1193" name="Google Shape;1193;p107"/>
          <p:cNvSpPr txBox="1"/>
          <p:nvPr/>
        </p:nvSpPr>
        <p:spPr>
          <a:xfrm>
            <a:off x="5542813" y="3779750"/>
            <a:ext cx="2169900" cy="29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Decision</a:t>
            </a:r>
            <a:endParaRPr b="1" sz="1800">
              <a:solidFill>
                <a:schemeClr val="dk1"/>
              </a:solidFill>
              <a:latin typeface="Julius Sans One"/>
              <a:ea typeface="Julius Sans One"/>
              <a:cs typeface="Julius Sans One"/>
              <a:sym typeface="Julius Sans One"/>
            </a:endParaRPr>
          </a:p>
        </p:txBody>
      </p:sp>
      <p:sp>
        <p:nvSpPr>
          <p:cNvPr id="1194" name="Google Shape;1194;p107"/>
          <p:cNvSpPr txBox="1"/>
          <p:nvPr/>
        </p:nvSpPr>
        <p:spPr>
          <a:xfrm>
            <a:off x="5542688" y="4097375"/>
            <a:ext cx="2169900" cy="443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Venus has a beautiful name, but it’s terribly hot</a:t>
            </a:r>
            <a:endParaRPr>
              <a:solidFill>
                <a:schemeClr val="dk1"/>
              </a:solidFill>
              <a:latin typeface="Didact Gothic"/>
              <a:ea typeface="Didact Gothic"/>
              <a:cs typeface="Didact Gothic"/>
              <a:sym typeface="Didact Gothic"/>
            </a:endParaRPr>
          </a:p>
        </p:txBody>
      </p:sp>
      <p:sp>
        <p:nvSpPr>
          <p:cNvPr id="1195" name="Google Shape;1195;p107"/>
          <p:cNvSpPr txBox="1"/>
          <p:nvPr/>
        </p:nvSpPr>
        <p:spPr>
          <a:xfrm>
            <a:off x="5542813" y="2727173"/>
            <a:ext cx="2169900" cy="29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Consideration</a:t>
            </a:r>
            <a:endParaRPr b="1" sz="1800">
              <a:solidFill>
                <a:schemeClr val="dk1"/>
              </a:solidFill>
              <a:latin typeface="Julius Sans One"/>
              <a:ea typeface="Julius Sans One"/>
              <a:cs typeface="Julius Sans One"/>
              <a:sym typeface="Julius Sans One"/>
            </a:endParaRPr>
          </a:p>
        </p:txBody>
      </p:sp>
      <p:sp>
        <p:nvSpPr>
          <p:cNvPr id="1196" name="Google Shape;1196;p107"/>
          <p:cNvSpPr txBox="1"/>
          <p:nvPr/>
        </p:nvSpPr>
        <p:spPr>
          <a:xfrm>
            <a:off x="5542688" y="3047908"/>
            <a:ext cx="2169900" cy="443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Mercury is the closest planet to the Sun</a:t>
            </a:r>
            <a:endParaRPr>
              <a:solidFill>
                <a:schemeClr val="dk1"/>
              </a:solidFill>
              <a:latin typeface="Didact Gothic"/>
              <a:ea typeface="Didact Gothic"/>
              <a:cs typeface="Didact Gothic"/>
              <a:sym typeface="Didact Gothic"/>
            </a:endParaRPr>
          </a:p>
        </p:txBody>
      </p:sp>
      <p:cxnSp>
        <p:nvCxnSpPr>
          <p:cNvPr id="1197" name="Google Shape;1197;p107"/>
          <p:cNvCxnSpPr>
            <a:stCxn id="1191" idx="1"/>
          </p:cNvCxnSpPr>
          <p:nvPr/>
        </p:nvCxnSpPr>
        <p:spPr>
          <a:xfrm flipH="1">
            <a:off x="1998013" y="1824020"/>
            <a:ext cx="3544800" cy="460200"/>
          </a:xfrm>
          <a:prstGeom prst="bentConnector3">
            <a:avLst>
              <a:gd fmla="val 50000" name="adj1"/>
            </a:avLst>
          </a:prstGeom>
          <a:noFill/>
          <a:ln cap="flat" cmpd="sng" w="19050">
            <a:solidFill>
              <a:schemeClr val="dk1"/>
            </a:solidFill>
            <a:prstDash val="solid"/>
            <a:round/>
            <a:headEnd len="med" w="med" type="diamond"/>
            <a:tailEnd len="med" w="med" type="diamond"/>
          </a:ln>
        </p:spPr>
      </p:cxnSp>
      <p:cxnSp>
        <p:nvCxnSpPr>
          <p:cNvPr id="1198" name="Google Shape;1198;p107"/>
          <p:cNvCxnSpPr>
            <a:stCxn id="1195" idx="1"/>
          </p:cNvCxnSpPr>
          <p:nvPr/>
        </p:nvCxnSpPr>
        <p:spPr>
          <a:xfrm flipH="1">
            <a:off x="2455213" y="2873123"/>
            <a:ext cx="3087600" cy="497100"/>
          </a:xfrm>
          <a:prstGeom prst="bentConnector3">
            <a:avLst>
              <a:gd fmla="val 50000" name="adj1"/>
            </a:avLst>
          </a:prstGeom>
          <a:noFill/>
          <a:ln cap="flat" cmpd="sng" w="19050">
            <a:solidFill>
              <a:schemeClr val="dk1"/>
            </a:solidFill>
            <a:prstDash val="solid"/>
            <a:round/>
            <a:headEnd len="med" w="med" type="diamond"/>
            <a:tailEnd len="med" w="med" type="diamond"/>
          </a:ln>
        </p:spPr>
      </p:cxnSp>
      <p:cxnSp>
        <p:nvCxnSpPr>
          <p:cNvPr id="1199" name="Google Shape;1199;p107"/>
          <p:cNvCxnSpPr>
            <a:stCxn id="1193" idx="1"/>
          </p:cNvCxnSpPr>
          <p:nvPr/>
        </p:nvCxnSpPr>
        <p:spPr>
          <a:xfrm rot="10800000">
            <a:off x="3836413" y="3827300"/>
            <a:ext cx="1706400" cy="98400"/>
          </a:xfrm>
          <a:prstGeom prst="bentConnector3">
            <a:avLst>
              <a:gd fmla="val 50000" name="adj1"/>
            </a:avLst>
          </a:prstGeom>
          <a:noFill/>
          <a:ln cap="flat" cmpd="sng" w="19050">
            <a:solidFill>
              <a:schemeClr val="dk1"/>
            </a:solidFill>
            <a:prstDash val="solid"/>
            <a:round/>
            <a:headEnd len="med" w="med" type="diamond"/>
            <a:tailEnd len="med" w="med" type="diamond"/>
          </a:ln>
        </p:spPr>
      </p:cxnSp>
      <p:cxnSp>
        <p:nvCxnSpPr>
          <p:cNvPr id="1200" name="Google Shape;1200;p107"/>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204" name="Shape 1204"/>
        <p:cNvGrpSpPr/>
        <p:nvPr/>
      </p:nvGrpSpPr>
      <p:grpSpPr>
        <a:xfrm>
          <a:off x="0" y="0"/>
          <a:ext cx="0" cy="0"/>
          <a:chOff x="0" y="0"/>
          <a:chExt cx="0" cy="0"/>
        </a:xfrm>
      </p:grpSpPr>
      <p:pic>
        <p:nvPicPr>
          <p:cNvPr id="1205" name="Google Shape;1205;p108"/>
          <p:cNvPicPr preferRelativeResize="0"/>
          <p:nvPr/>
        </p:nvPicPr>
        <p:blipFill rotWithShape="1">
          <a:blip r:embed="rId3">
            <a:alphaModFix/>
          </a:blip>
          <a:srcRect b="33168" l="0" r="0" t="5042"/>
          <a:stretch/>
        </p:blipFill>
        <p:spPr>
          <a:xfrm flipH="1">
            <a:off x="3915300" y="2062550"/>
            <a:ext cx="1313400" cy="1136100"/>
          </a:xfrm>
          <a:prstGeom prst="flowChartMerge">
            <a:avLst/>
          </a:prstGeom>
          <a:noFill/>
          <a:ln>
            <a:noFill/>
          </a:ln>
        </p:spPr>
      </p:pic>
      <p:pic>
        <p:nvPicPr>
          <p:cNvPr id="1206" name="Google Shape;1206;p108"/>
          <p:cNvPicPr preferRelativeResize="0"/>
          <p:nvPr/>
        </p:nvPicPr>
        <p:blipFill rotWithShape="1">
          <a:blip r:embed="rId4">
            <a:alphaModFix/>
          </a:blip>
          <a:srcRect b="53125" l="39205" r="27202" t="3286"/>
          <a:stretch/>
        </p:blipFill>
        <p:spPr>
          <a:xfrm>
            <a:off x="6626051" y="2062550"/>
            <a:ext cx="1313400" cy="1136100"/>
          </a:xfrm>
          <a:prstGeom prst="triangle">
            <a:avLst>
              <a:gd fmla="val 50000" name="adj"/>
            </a:avLst>
          </a:prstGeom>
          <a:noFill/>
          <a:ln>
            <a:noFill/>
          </a:ln>
        </p:spPr>
      </p:pic>
      <p:pic>
        <p:nvPicPr>
          <p:cNvPr id="1207" name="Google Shape;1207;p108"/>
          <p:cNvPicPr preferRelativeResize="0"/>
          <p:nvPr/>
        </p:nvPicPr>
        <p:blipFill rotWithShape="1">
          <a:blip r:embed="rId5">
            <a:alphaModFix/>
          </a:blip>
          <a:srcRect b="47263" l="1117" r="16720" t="1969"/>
          <a:stretch/>
        </p:blipFill>
        <p:spPr>
          <a:xfrm>
            <a:off x="1220140" y="2062550"/>
            <a:ext cx="1313400" cy="1136100"/>
          </a:xfrm>
          <a:prstGeom prst="triangle">
            <a:avLst>
              <a:gd fmla="val 50000" name="adj"/>
            </a:avLst>
          </a:prstGeom>
          <a:noFill/>
          <a:ln>
            <a:noFill/>
          </a:ln>
        </p:spPr>
      </p:pic>
      <p:sp>
        <p:nvSpPr>
          <p:cNvPr id="1208" name="Google Shape;1208;p108"/>
          <p:cNvSpPr txBox="1"/>
          <p:nvPr>
            <p:ph type="title"/>
          </p:nvPr>
        </p:nvSpPr>
        <p:spPr>
          <a:xfrm>
            <a:off x="1974300" y="530725"/>
            <a:ext cx="5195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Competitors </a:t>
            </a:r>
            <a:endParaRPr/>
          </a:p>
        </p:txBody>
      </p:sp>
      <p:sp>
        <p:nvSpPr>
          <p:cNvPr id="1209" name="Google Shape;1209;p108"/>
          <p:cNvSpPr txBox="1"/>
          <p:nvPr>
            <p:ph idx="2" type="title"/>
          </p:nvPr>
        </p:nvSpPr>
        <p:spPr>
          <a:xfrm>
            <a:off x="1284681" y="3270025"/>
            <a:ext cx="11598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Mars</a:t>
            </a:r>
            <a:endParaRPr b="1"/>
          </a:p>
        </p:txBody>
      </p:sp>
      <p:sp>
        <p:nvSpPr>
          <p:cNvPr id="1210" name="Google Shape;1210;p108"/>
          <p:cNvSpPr txBox="1"/>
          <p:nvPr>
            <p:ph idx="1" type="subTitle"/>
          </p:nvPr>
        </p:nvSpPr>
        <p:spPr>
          <a:xfrm>
            <a:off x="940581" y="3541195"/>
            <a:ext cx="1848000" cy="2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211" name="Google Shape;1211;p108"/>
          <p:cNvSpPr txBox="1"/>
          <p:nvPr>
            <p:ph idx="3" type="title"/>
          </p:nvPr>
        </p:nvSpPr>
        <p:spPr>
          <a:xfrm>
            <a:off x="6699519" y="3257475"/>
            <a:ext cx="11598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Saturn</a:t>
            </a:r>
            <a:endParaRPr b="1"/>
          </a:p>
        </p:txBody>
      </p:sp>
      <p:sp>
        <p:nvSpPr>
          <p:cNvPr id="1212" name="Google Shape;1212;p108"/>
          <p:cNvSpPr txBox="1"/>
          <p:nvPr>
            <p:ph idx="4" type="subTitle"/>
          </p:nvPr>
        </p:nvSpPr>
        <p:spPr>
          <a:xfrm>
            <a:off x="6355419" y="3520107"/>
            <a:ext cx="1848000" cy="2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1213" name="Google Shape;1213;p108"/>
          <p:cNvSpPr txBox="1"/>
          <p:nvPr>
            <p:ph idx="5" type="title"/>
          </p:nvPr>
        </p:nvSpPr>
        <p:spPr>
          <a:xfrm>
            <a:off x="3990022" y="3270025"/>
            <a:ext cx="11598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Jupiter</a:t>
            </a:r>
            <a:endParaRPr b="1"/>
          </a:p>
        </p:txBody>
      </p:sp>
      <p:sp>
        <p:nvSpPr>
          <p:cNvPr id="1214" name="Google Shape;1214;p108"/>
          <p:cNvSpPr txBox="1"/>
          <p:nvPr>
            <p:ph idx="6" type="subTitle"/>
          </p:nvPr>
        </p:nvSpPr>
        <p:spPr>
          <a:xfrm>
            <a:off x="3645922" y="3541195"/>
            <a:ext cx="1848000" cy="2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of them all</a:t>
            </a:r>
            <a:endParaRPr/>
          </a:p>
        </p:txBody>
      </p:sp>
      <p:cxnSp>
        <p:nvCxnSpPr>
          <p:cNvPr id="1215" name="Google Shape;1215;p108"/>
          <p:cNvCxnSpPr/>
          <p:nvPr/>
        </p:nvCxnSpPr>
        <p:spPr>
          <a:xfrm>
            <a:off x="3220525" y="2604875"/>
            <a:ext cx="0" cy="2606400"/>
          </a:xfrm>
          <a:prstGeom prst="straightConnector1">
            <a:avLst/>
          </a:prstGeom>
          <a:noFill/>
          <a:ln cap="flat" cmpd="sng" w="19050">
            <a:solidFill>
              <a:schemeClr val="dk1"/>
            </a:solidFill>
            <a:prstDash val="solid"/>
            <a:round/>
            <a:headEnd len="med" w="med" type="none"/>
            <a:tailEnd len="med" w="med" type="none"/>
          </a:ln>
        </p:spPr>
      </p:cxnSp>
      <p:cxnSp>
        <p:nvCxnSpPr>
          <p:cNvPr id="1216" name="Google Shape;1216;p108"/>
          <p:cNvCxnSpPr/>
          <p:nvPr/>
        </p:nvCxnSpPr>
        <p:spPr>
          <a:xfrm>
            <a:off x="5923475" y="2604875"/>
            <a:ext cx="0" cy="2606400"/>
          </a:xfrm>
          <a:prstGeom prst="straightConnector1">
            <a:avLst/>
          </a:prstGeom>
          <a:noFill/>
          <a:ln cap="flat" cmpd="sng" w="19050">
            <a:solidFill>
              <a:schemeClr val="dk1"/>
            </a:solidFill>
            <a:prstDash val="solid"/>
            <a:round/>
            <a:headEnd len="med" w="med" type="none"/>
            <a:tailEnd len="med" w="med" type="none"/>
          </a:ln>
        </p:spPr>
      </p:cxnSp>
      <p:cxnSp>
        <p:nvCxnSpPr>
          <p:cNvPr id="1217" name="Google Shape;1217;p108"/>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1" name="Shape 1221"/>
        <p:cNvGrpSpPr/>
        <p:nvPr/>
      </p:nvGrpSpPr>
      <p:grpSpPr>
        <a:xfrm>
          <a:off x="0" y="0"/>
          <a:ext cx="0" cy="0"/>
          <a:chOff x="0" y="0"/>
          <a:chExt cx="0" cy="0"/>
        </a:xfrm>
      </p:grpSpPr>
      <p:sp>
        <p:nvSpPr>
          <p:cNvPr id="1222" name="Google Shape;1222;p109"/>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Competitors </a:t>
            </a:r>
            <a:endParaRPr/>
          </a:p>
        </p:txBody>
      </p:sp>
      <p:sp>
        <p:nvSpPr>
          <p:cNvPr id="1223" name="Google Shape;1223;p109"/>
          <p:cNvSpPr txBox="1"/>
          <p:nvPr/>
        </p:nvSpPr>
        <p:spPr>
          <a:xfrm>
            <a:off x="713225" y="1978098"/>
            <a:ext cx="2059200" cy="442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accent2"/>
                </a:solidFill>
                <a:latin typeface="Julius Sans One"/>
                <a:ea typeface="Julius Sans One"/>
                <a:cs typeface="Julius Sans One"/>
                <a:sym typeface="Julius Sans One"/>
              </a:rPr>
              <a:t>Venus</a:t>
            </a:r>
            <a:endParaRPr b="1" sz="2000">
              <a:solidFill>
                <a:schemeClr val="accent2"/>
              </a:solidFill>
              <a:latin typeface="Julius Sans One"/>
              <a:ea typeface="Julius Sans One"/>
              <a:cs typeface="Julius Sans One"/>
              <a:sym typeface="Julius Sans One"/>
            </a:endParaRPr>
          </a:p>
        </p:txBody>
      </p:sp>
      <p:sp>
        <p:nvSpPr>
          <p:cNvPr id="1224" name="Google Shape;1224;p109"/>
          <p:cNvSpPr txBox="1"/>
          <p:nvPr/>
        </p:nvSpPr>
        <p:spPr>
          <a:xfrm>
            <a:off x="6364800" y="1978100"/>
            <a:ext cx="2059200" cy="442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accent2"/>
                </a:solidFill>
                <a:latin typeface="Julius Sans One"/>
                <a:ea typeface="Julius Sans One"/>
                <a:cs typeface="Julius Sans One"/>
                <a:sym typeface="Julius Sans One"/>
              </a:rPr>
              <a:t>Jupiter</a:t>
            </a:r>
            <a:endParaRPr b="1" sz="2000">
              <a:solidFill>
                <a:schemeClr val="accent2"/>
              </a:solidFill>
              <a:latin typeface="Julius Sans One"/>
              <a:ea typeface="Julius Sans One"/>
              <a:cs typeface="Julius Sans One"/>
              <a:sym typeface="Julius Sans One"/>
            </a:endParaRPr>
          </a:p>
        </p:txBody>
      </p:sp>
      <p:sp>
        <p:nvSpPr>
          <p:cNvPr id="1225" name="Google Shape;1225;p109"/>
          <p:cNvSpPr txBox="1"/>
          <p:nvPr/>
        </p:nvSpPr>
        <p:spPr>
          <a:xfrm>
            <a:off x="6364800" y="2313748"/>
            <a:ext cx="2059200" cy="58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Jupiter is a gas giant and the biggest planet</a:t>
            </a:r>
            <a:endParaRPr>
              <a:solidFill>
                <a:schemeClr val="dk1"/>
              </a:solidFill>
              <a:latin typeface="Didact Gothic"/>
              <a:ea typeface="Didact Gothic"/>
              <a:cs typeface="Didact Gothic"/>
              <a:sym typeface="Didact Gothic"/>
            </a:endParaRPr>
          </a:p>
        </p:txBody>
      </p:sp>
      <p:sp>
        <p:nvSpPr>
          <p:cNvPr id="1226" name="Google Shape;1226;p109"/>
          <p:cNvSpPr txBox="1"/>
          <p:nvPr/>
        </p:nvSpPr>
        <p:spPr>
          <a:xfrm>
            <a:off x="6364800" y="2936004"/>
            <a:ext cx="2059200" cy="442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accent2"/>
                </a:solidFill>
                <a:latin typeface="Julius Sans One"/>
                <a:ea typeface="Julius Sans One"/>
                <a:cs typeface="Julius Sans One"/>
                <a:sym typeface="Julius Sans One"/>
              </a:rPr>
              <a:t>Mars</a:t>
            </a:r>
            <a:endParaRPr b="1" sz="2000">
              <a:solidFill>
                <a:schemeClr val="accent2"/>
              </a:solidFill>
              <a:latin typeface="Julius Sans One"/>
              <a:ea typeface="Julius Sans One"/>
              <a:cs typeface="Julius Sans One"/>
              <a:sym typeface="Julius Sans One"/>
            </a:endParaRPr>
          </a:p>
        </p:txBody>
      </p:sp>
      <p:sp>
        <p:nvSpPr>
          <p:cNvPr id="1227" name="Google Shape;1227;p109"/>
          <p:cNvSpPr txBox="1"/>
          <p:nvPr/>
        </p:nvSpPr>
        <p:spPr>
          <a:xfrm>
            <a:off x="6364800" y="3271652"/>
            <a:ext cx="2059200" cy="58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Despite being red, Mars is a cold place</a:t>
            </a:r>
            <a:endParaRPr>
              <a:solidFill>
                <a:schemeClr val="dk1"/>
              </a:solidFill>
              <a:latin typeface="Didact Gothic"/>
              <a:ea typeface="Didact Gothic"/>
              <a:cs typeface="Didact Gothic"/>
              <a:sym typeface="Didact Gothic"/>
            </a:endParaRPr>
          </a:p>
        </p:txBody>
      </p:sp>
      <p:sp>
        <p:nvSpPr>
          <p:cNvPr id="1228" name="Google Shape;1228;p109"/>
          <p:cNvSpPr txBox="1"/>
          <p:nvPr/>
        </p:nvSpPr>
        <p:spPr>
          <a:xfrm>
            <a:off x="713225" y="2313771"/>
            <a:ext cx="2059200" cy="58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Venus is the second</a:t>
            </a:r>
            <a:endParaRPr>
              <a:solidFill>
                <a:schemeClr val="dk1"/>
              </a:solidFill>
              <a:latin typeface="Didact Gothic"/>
              <a:ea typeface="Didact Gothic"/>
              <a:cs typeface="Didact Gothic"/>
              <a:sym typeface="Didact Gothic"/>
            </a:endParaRPr>
          </a:p>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planet from the Sun</a:t>
            </a:r>
            <a:endParaRPr>
              <a:solidFill>
                <a:schemeClr val="dk1"/>
              </a:solidFill>
              <a:latin typeface="Didact Gothic"/>
              <a:ea typeface="Didact Gothic"/>
              <a:cs typeface="Didact Gothic"/>
              <a:sym typeface="Didact Gothic"/>
            </a:endParaRPr>
          </a:p>
        </p:txBody>
      </p:sp>
      <p:sp>
        <p:nvSpPr>
          <p:cNvPr id="1229" name="Google Shape;1229;p109"/>
          <p:cNvSpPr txBox="1"/>
          <p:nvPr/>
        </p:nvSpPr>
        <p:spPr>
          <a:xfrm>
            <a:off x="713225" y="2936002"/>
            <a:ext cx="2059200" cy="442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accent2"/>
                </a:solidFill>
                <a:latin typeface="Julius Sans One"/>
                <a:ea typeface="Julius Sans One"/>
                <a:cs typeface="Julius Sans One"/>
                <a:sym typeface="Julius Sans One"/>
              </a:rPr>
              <a:t>Saturn</a:t>
            </a:r>
            <a:endParaRPr b="1" sz="2000">
              <a:solidFill>
                <a:schemeClr val="accent2"/>
              </a:solidFill>
              <a:latin typeface="Julius Sans One"/>
              <a:ea typeface="Julius Sans One"/>
              <a:cs typeface="Julius Sans One"/>
              <a:sym typeface="Julius Sans One"/>
            </a:endParaRPr>
          </a:p>
        </p:txBody>
      </p:sp>
      <p:sp>
        <p:nvSpPr>
          <p:cNvPr id="1230" name="Google Shape;1230;p109"/>
          <p:cNvSpPr txBox="1"/>
          <p:nvPr/>
        </p:nvSpPr>
        <p:spPr>
          <a:xfrm>
            <a:off x="713225" y="3271677"/>
            <a:ext cx="2059200" cy="58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Saturn is composed of hydrogen and helium</a:t>
            </a:r>
            <a:endParaRPr>
              <a:solidFill>
                <a:schemeClr val="dk1"/>
              </a:solidFill>
              <a:latin typeface="Didact Gothic"/>
              <a:ea typeface="Didact Gothic"/>
              <a:cs typeface="Didact Gothic"/>
              <a:sym typeface="Didact Gothic"/>
            </a:endParaRPr>
          </a:p>
        </p:txBody>
      </p:sp>
      <p:cxnSp>
        <p:nvCxnSpPr>
          <p:cNvPr id="1231" name="Google Shape;1231;p109"/>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1232" name="Google Shape;1232;p109"/>
          <p:cNvGrpSpPr/>
          <p:nvPr/>
        </p:nvGrpSpPr>
        <p:grpSpPr>
          <a:xfrm>
            <a:off x="2868125" y="1815913"/>
            <a:ext cx="1803650" cy="1233600"/>
            <a:chOff x="2868125" y="1815913"/>
            <a:chExt cx="1803650" cy="1233600"/>
          </a:xfrm>
        </p:grpSpPr>
        <p:cxnSp>
          <p:nvCxnSpPr>
            <p:cNvPr id="1233" name="Google Shape;1233;p109"/>
            <p:cNvCxnSpPr/>
            <p:nvPr/>
          </p:nvCxnSpPr>
          <p:spPr>
            <a:xfrm rot="10800000">
              <a:off x="2868125" y="2437975"/>
              <a:ext cx="588000" cy="0"/>
            </a:xfrm>
            <a:prstGeom prst="straightConnector1">
              <a:avLst/>
            </a:prstGeom>
            <a:noFill/>
            <a:ln cap="flat" cmpd="sng" w="19050">
              <a:solidFill>
                <a:schemeClr val="accent1"/>
              </a:solidFill>
              <a:prstDash val="solid"/>
              <a:round/>
              <a:headEnd len="med" w="med" type="none"/>
              <a:tailEnd len="med" w="med" type="diamond"/>
            </a:ln>
          </p:spPr>
        </p:cxnSp>
        <p:sp>
          <p:nvSpPr>
            <p:cNvPr id="1234" name="Google Shape;1234;p109"/>
            <p:cNvSpPr/>
            <p:nvPr/>
          </p:nvSpPr>
          <p:spPr>
            <a:xfrm rot="2700000">
              <a:off x="3618832" y="1996570"/>
              <a:ext cx="872287" cy="872287"/>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 name="Google Shape;1235;p109"/>
            <p:cNvGrpSpPr/>
            <p:nvPr/>
          </p:nvGrpSpPr>
          <p:grpSpPr>
            <a:xfrm>
              <a:off x="3857107" y="2248894"/>
              <a:ext cx="395754" cy="367661"/>
              <a:chOff x="1912600" y="422275"/>
              <a:chExt cx="601175" cy="558500"/>
            </a:xfrm>
          </p:grpSpPr>
          <p:sp>
            <p:nvSpPr>
              <p:cNvPr id="1236" name="Google Shape;1236;p109"/>
              <p:cNvSpPr/>
              <p:nvPr/>
            </p:nvSpPr>
            <p:spPr>
              <a:xfrm>
                <a:off x="2258550" y="585550"/>
                <a:ext cx="65050" cy="64725"/>
              </a:xfrm>
              <a:custGeom>
                <a:rect b="b" l="l" r="r" t="t"/>
                <a:pathLst>
                  <a:path extrusionOk="0" h="2589" w="2602">
                    <a:moveTo>
                      <a:pt x="1322" y="1169"/>
                    </a:moveTo>
                    <a:lnTo>
                      <a:pt x="1526" y="1633"/>
                    </a:lnTo>
                    <a:lnTo>
                      <a:pt x="1117" y="1633"/>
                    </a:lnTo>
                    <a:lnTo>
                      <a:pt x="1322" y="1169"/>
                    </a:lnTo>
                    <a:close/>
                    <a:moveTo>
                      <a:pt x="1322" y="0"/>
                    </a:moveTo>
                    <a:cubicBezTo>
                      <a:pt x="1173" y="0"/>
                      <a:pt x="1062" y="74"/>
                      <a:pt x="1006" y="204"/>
                    </a:cubicBezTo>
                    <a:lnTo>
                      <a:pt x="134" y="2097"/>
                    </a:lnTo>
                    <a:cubicBezTo>
                      <a:pt x="1" y="2364"/>
                      <a:pt x="232" y="2575"/>
                      <a:pt x="461" y="2575"/>
                    </a:cubicBezTo>
                    <a:cubicBezTo>
                      <a:pt x="581" y="2575"/>
                      <a:pt x="701" y="2516"/>
                      <a:pt x="765" y="2375"/>
                    </a:cubicBezTo>
                    <a:lnTo>
                      <a:pt x="783" y="2319"/>
                    </a:lnTo>
                    <a:lnTo>
                      <a:pt x="1860" y="2319"/>
                    </a:lnTo>
                    <a:lnTo>
                      <a:pt x="1878" y="2375"/>
                    </a:lnTo>
                    <a:cubicBezTo>
                      <a:pt x="1933" y="2513"/>
                      <a:pt x="2070" y="2589"/>
                      <a:pt x="2205" y="2589"/>
                    </a:cubicBezTo>
                    <a:cubicBezTo>
                      <a:pt x="2252" y="2589"/>
                      <a:pt x="2299" y="2580"/>
                      <a:pt x="2342" y="2561"/>
                    </a:cubicBezTo>
                    <a:cubicBezTo>
                      <a:pt x="2528" y="2468"/>
                      <a:pt x="2602" y="2264"/>
                      <a:pt x="2509" y="2097"/>
                    </a:cubicBezTo>
                    <a:lnTo>
                      <a:pt x="1637" y="204"/>
                    </a:lnTo>
                    <a:cubicBezTo>
                      <a:pt x="1581" y="74"/>
                      <a:pt x="1451" y="0"/>
                      <a:pt x="1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09"/>
              <p:cNvSpPr/>
              <p:nvPr/>
            </p:nvSpPr>
            <p:spPr>
              <a:xfrm>
                <a:off x="2336575" y="584600"/>
                <a:ext cx="57525" cy="65450"/>
              </a:xfrm>
              <a:custGeom>
                <a:rect b="b" l="l" r="r" t="t"/>
                <a:pathLst>
                  <a:path extrusionOk="0" h="2618" w="2301">
                    <a:moveTo>
                      <a:pt x="1002" y="706"/>
                    </a:moveTo>
                    <a:cubicBezTo>
                      <a:pt x="1336" y="706"/>
                      <a:pt x="1596" y="984"/>
                      <a:pt x="1596" y="1318"/>
                    </a:cubicBezTo>
                    <a:cubicBezTo>
                      <a:pt x="1596" y="1652"/>
                      <a:pt x="1336" y="1931"/>
                      <a:pt x="1002" y="1931"/>
                    </a:cubicBezTo>
                    <a:lnTo>
                      <a:pt x="687" y="1931"/>
                    </a:lnTo>
                    <a:lnTo>
                      <a:pt x="687" y="706"/>
                    </a:lnTo>
                    <a:close/>
                    <a:moveTo>
                      <a:pt x="353" y="1"/>
                    </a:moveTo>
                    <a:cubicBezTo>
                      <a:pt x="149" y="1"/>
                      <a:pt x="0" y="168"/>
                      <a:pt x="0" y="354"/>
                    </a:cubicBezTo>
                    <a:lnTo>
                      <a:pt x="0" y="2283"/>
                    </a:lnTo>
                    <a:cubicBezTo>
                      <a:pt x="0" y="2469"/>
                      <a:pt x="149" y="2617"/>
                      <a:pt x="353" y="2617"/>
                    </a:cubicBezTo>
                    <a:lnTo>
                      <a:pt x="1002" y="2617"/>
                    </a:lnTo>
                    <a:cubicBezTo>
                      <a:pt x="1707" y="2617"/>
                      <a:pt x="2301" y="2042"/>
                      <a:pt x="2301" y="1318"/>
                    </a:cubicBezTo>
                    <a:cubicBezTo>
                      <a:pt x="2301" y="595"/>
                      <a:pt x="1726" y="1"/>
                      <a:pt x="1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09"/>
              <p:cNvSpPr/>
              <p:nvPr/>
            </p:nvSpPr>
            <p:spPr>
              <a:xfrm>
                <a:off x="1961775" y="487675"/>
                <a:ext cx="465725" cy="17650"/>
              </a:xfrm>
              <a:custGeom>
                <a:rect b="b" l="l" r="r" t="t"/>
                <a:pathLst>
                  <a:path extrusionOk="0" h="706" w="18629">
                    <a:moveTo>
                      <a:pt x="464" y="0"/>
                    </a:moveTo>
                    <a:cubicBezTo>
                      <a:pt x="1" y="0"/>
                      <a:pt x="1" y="705"/>
                      <a:pt x="464" y="705"/>
                    </a:cubicBezTo>
                    <a:lnTo>
                      <a:pt x="18276" y="705"/>
                    </a:lnTo>
                    <a:cubicBezTo>
                      <a:pt x="18462" y="705"/>
                      <a:pt x="18629" y="557"/>
                      <a:pt x="18629" y="353"/>
                    </a:cubicBezTo>
                    <a:cubicBezTo>
                      <a:pt x="18629" y="167"/>
                      <a:pt x="18462" y="0"/>
                      <a:pt x="18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09"/>
              <p:cNvSpPr/>
              <p:nvPr/>
            </p:nvSpPr>
            <p:spPr>
              <a:xfrm>
                <a:off x="1962250" y="536375"/>
                <a:ext cx="240300" cy="17175"/>
              </a:xfrm>
              <a:custGeom>
                <a:rect b="b" l="l" r="r" t="t"/>
                <a:pathLst>
                  <a:path extrusionOk="0" h="687" w="9612">
                    <a:moveTo>
                      <a:pt x="445" y="0"/>
                    </a:moveTo>
                    <a:cubicBezTo>
                      <a:pt x="0" y="0"/>
                      <a:pt x="0" y="687"/>
                      <a:pt x="445" y="687"/>
                    </a:cubicBezTo>
                    <a:lnTo>
                      <a:pt x="9147" y="687"/>
                    </a:lnTo>
                    <a:cubicBezTo>
                      <a:pt x="9611" y="687"/>
                      <a:pt x="9611" y="0"/>
                      <a:pt x="9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109"/>
              <p:cNvSpPr/>
              <p:nvPr/>
            </p:nvSpPr>
            <p:spPr>
              <a:xfrm>
                <a:off x="1962250" y="584600"/>
                <a:ext cx="240300" cy="17200"/>
              </a:xfrm>
              <a:custGeom>
                <a:rect b="b" l="l" r="r" t="t"/>
                <a:pathLst>
                  <a:path extrusionOk="0" h="688" w="9612">
                    <a:moveTo>
                      <a:pt x="445" y="1"/>
                    </a:moveTo>
                    <a:cubicBezTo>
                      <a:pt x="0" y="1"/>
                      <a:pt x="0" y="687"/>
                      <a:pt x="445" y="687"/>
                    </a:cubicBezTo>
                    <a:lnTo>
                      <a:pt x="9147" y="687"/>
                    </a:lnTo>
                    <a:cubicBezTo>
                      <a:pt x="9153" y="688"/>
                      <a:pt x="9159" y="688"/>
                      <a:pt x="9165" y="688"/>
                    </a:cubicBezTo>
                    <a:cubicBezTo>
                      <a:pt x="9611" y="688"/>
                      <a:pt x="9605" y="1"/>
                      <a:pt x="9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109"/>
              <p:cNvSpPr/>
              <p:nvPr/>
            </p:nvSpPr>
            <p:spPr>
              <a:xfrm>
                <a:off x="1962250" y="632850"/>
                <a:ext cx="240300" cy="17650"/>
              </a:xfrm>
              <a:custGeom>
                <a:rect b="b" l="l" r="r" t="t"/>
                <a:pathLst>
                  <a:path extrusionOk="0" h="706" w="9612">
                    <a:moveTo>
                      <a:pt x="445" y="1"/>
                    </a:moveTo>
                    <a:cubicBezTo>
                      <a:pt x="0" y="1"/>
                      <a:pt x="0" y="706"/>
                      <a:pt x="445" y="706"/>
                    </a:cubicBezTo>
                    <a:lnTo>
                      <a:pt x="9147" y="706"/>
                    </a:lnTo>
                    <a:cubicBezTo>
                      <a:pt x="9611" y="706"/>
                      <a:pt x="9611" y="1"/>
                      <a:pt x="9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09"/>
              <p:cNvSpPr/>
              <p:nvPr/>
            </p:nvSpPr>
            <p:spPr>
              <a:xfrm>
                <a:off x="1962250" y="681100"/>
                <a:ext cx="240300" cy="17650"/>
              </a:xfrm>
              <a:custGeom>
                <a:rect b="b" l="l" r="r" t="t"/>
                <a:pathLst>
                  <a:path extrusionOk="0" h="706" w="9612">
                    <a:moveTo>
                      <a:pt x="445" y="0"/>
                    </a:moveTo>
                    <a:cubicBezTo>
                      <a:pt x="0" y="0"/>
                      <a:pt x="0" y="705"/>
                      <a:pt x="445" y="705"/>
                    </a:cubicBezTo>
                    <a:lnTo>
                      <a:pt x="9147" y="705"/>
                    </a:lnTo>
                    <a:cubicBezTo>
                      <a:pt x="9611" y="705"/>
                      <a:pt x="9611" y="0"/>
                      <a:pt x="9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09"/>
              <p:cNvSpPr/>
              <p:nvPr/>
            </p:nvSpPr>
            <p:spPr>
              <a:xfrm>
                <a:off x="1912600" y="422275"/>
                <a:ext cx="601175" cy="558500"/>
              </a:xfrm>
              <a:custGeom>
                <a:rect b="b" l="l" r="r" t="t"/>
                <a:pathLst>
                  <a:path extrusionOk="0" h="22340" w="24047">
                    <a:moveTo>
                      <a:pt x="19891" y="5251"/>
                    </a:moveTo>
                    <a:lnTo>
                      <a:pt x="19891" y="9759"/>
                    </a:lnTo>
                    <a:cubicBezTo>
                      <a:pt x="19868" y="9755"/>
                      <a:pt x="19844" y="9753"/>
                      <a:pt x="19821" y="9753"/>
                    </a:cubicBezTo>
                    <a:cubicBezTo>
                      <a:pt x="19752" y="9753"/>
                      <a:pt x="19682" y="9773"/>
                      <a:pt x="19612" y="9815"/>
                    </a:cubicBezTo>
                    <a:cubicBezTo>
                      <a:pt x="19427" y="9889"/>
                      <a:pt x="19316" y="10075"/>
                      <a:pt x="19316" y="10279"/>
                    </a:cubicBezTo>
                    <a:lnTo>
                      <a:pt x="19316" y="10353"/>
                    </a:lnTo>
                    <a:lnTo>
                      <a:pt x="13304" y="10353"/>
                    </a:lnTo>
                    <a:lnTo>
                      <a:pt x="13304" y="5251"/>
                    </a:lnTo>
                    <a:close/>
                    <a:moveTo>
                      <a:pt x="20021" y="10632"/>
                    </a:moveTo>
                    <a:lnTo>
                      <a:pt x="22804" y="12691"/>
                    </a:lnTo>
                    <a:lnTo>
                      <a:pt x="21319" y="12691"/>
                    </a:lnTo>
                    <a:cubicBezTo>
                      <a:pt x="21152" y="12691"/>
                      <a:pt x="21004" y="12784"/>
                      <a:pt x="20893" y="12932"/>
                    </a:cubicBezTo>
                    <a:lnTo>
                      <a:pt x="20021" y="14120"/>
                    </a:lnTo>
                    <a:lnTo>
                      <a:pt x="20021" y="10632"/>
                    </a:lnTo>
                    <a:close/>
                    <a:moveTo>
                      <a:pt x="22173" y="13415"/>
                    </a:moveTo>
                    <a:lnTo>
                      <a:pt x="22173" y="15437"/>
                    </a:lnTo>
                    <a:cubicBezTo>
                      <a:pt x="22173" y="16123"/>
                      <a:pt x="21616" y="16680"/>
                      <a:pt x="20930" y="16680"/>
                    </a:cubicBezTo>
                    <a:lnTo>
                      <a:pt x="1949" y="16680"/>
                    </a:lnTo>
                    <a:cubicBezTo>
                      <a:pt x="1263" y="16680"/>
                      <a:pt x="706" y="16123"/>
                      <a:pt x="706" y="15437"/>
                    </a:cubicBezTo>
                    <a:lnTo>
                      <a:pt x="706" y="13526"/>
                    </a:lnTo>
                    <a:lnTo>
                      <a:pt x="19353" y="13526"/>
                    </a:lnTo>
                    <a:lnTo>
                      <a:pt x="19353" y="14676"/>
                    </a:lnTo>
                    <a:cubicBezTo>
                      <a:pt x="19353" y="14984"/>
                      <a:pt x="19616" y="15178"/>
                      <a:pt x="19884" y="15178"/>
                    </a:cubicBezTo>
                    <a:cubicBezTo>
                      <a:pt x="20037" y="15178"/>
                      <a:pt x="20191" y="15115"/>
                      <a:pt x="20299" y="14973"/>
                    </a:cubicBezTo>
                    <a:lnTo>
                      <a:pt x="21412" y="13415"/>
                    </a:lnTo>
                    <a:close/>
                    <a:moveTo>
                      <a:pt x="13100" y="17385"/>
                    </a:moveTo>
                    <a:lnTo>
                      <a:pt x="13100" y="20001"/>
                    </a:lnTo>
                    <a:lnTo>
                      <a:pt x="9835" y="20001"/>
                    </a:lnTo>
                    <a:lnTo>
                      <a:pt x="9835" y="17385"/>
                    </a:lnTo>
                    <a:close/>
                    <a:moveTo>
                      <a:pt x="1949" y="0"/>
                    </a:moveTo>
                    <a:cubicBezTo>
                      <a:pt x="873" y="0"/>
                      <a:pt x="1" y="872"/>
                      <a:pt x="1" y="1948"/>
                    </a:cubicBezTo>
                    <a:lnTo>
                      <a:pt x="1" y="15437"/>
                    </a:lnTo>
                    <a:cubicBezTo>
                      <a:pt x="1" y="16513"/>
                      <a:pt x="873" y="17385"/>
                      <a:pt x="1949" y="17385"/>
                    </a:cubicBezTo>
                    <a:lnTo>
                      <a:pt x="9129" y="17385"/>
                    </a:lnTo>
                    <a:lnTo>
                      <a:pt x="9129" y="20001"/>
                    </a:lnTo>
                    <a:lnTo>
                      <a:pt x="7181" y="20001"/>
                    </a:lnTo>
                    <a:cubicBezTo>
                      <a:pt x="5678" y="20001"/>
                      <a:pt x="5678" y="22339"/>
                      <a:pt x="7181" y="22339"/>
                    </a:cubicBezTo>
                    <a:lnTo>
                      <a:pt x="13378" y="22339"/>
                    </a:lnTo>
                    <a:cubicBezTo>
                      <a:pt x="13824" y="22339"/>
                      <a:pt x="13824" y="21634"/>
                      <a:pt x="13378" y="21634"/>
                    </a:cubicBezTo>
                    <a:lnTo>
                      <a:pt x="7181" y="21634"/>
                    </a:lnTo>
                    <a:cubicBezTo>
                      <a:pt x="6588" y="21634"/>
                      <a:pt x="6569" y="20688"/>
                      <a:pt x="7181" y="20688"/>
                    </a:cubicBezTo>
                    <a:lnTo>
                      <a:pt x="15698" y="20688"/>
                    </a:lnTo>
                    <a:cubicBezTo>
                      <a:pt x="16291" y="20688"/>
                      <a:pt x="16291" y="21634"/>
                      <a:pt x="15698" y="21634"/>
                    </a:cubicBezTo>
                    <a:lnTo>
                      <a:pt x="15419" y="21634"/>
                    </a:lnTo>
                    <a:cubicBezTo>
                      <a:pt x="14974" y="21634"/>
                      <a:pt x="14974" y="22339"/>
                      <a:pt x="15419" y="22339"/>
                    </a:cubicBezTo>
                    <a:lnTo>
                      <a:pt x="15698" y="22339"/>
                    </a:lnTo>
                    <a:cubicBezTo>
                      <a:pt x="17200" y="22339"/>
                      <a:pt x="17200" y="20001"/>
                      <a:pt x="15698" y="20001"/>
                    </a:cubicBezTo>
                    <a:lnTo>
                      <a:pt x="13805" y="20001"/>
                    </a:lnTo>
                    <a:lnTo>
                      <a:pt x="13805" y="17385"/>
                    </a:lnTo>
                    <a:lnTo>
                      <a:pt x="20930" y="17385"/>
                    </a:lnTo>
                    <a:cubicBezTo>
                      <a:pt x="22006" y="17385"/>
                      <a:pt x="22878" y="16513"/>
                      <a:pt x="22878" y="15437"/>
                    </a:cubicBezTo>
                    <a:lnTo>
                      <a:pt x="22878" y="13396"/>
                    </a:lnTo>
                    <a:lnTo>
                      <a:pt x="23360" y="13396"/>
                    </a:lnTo>
                    <a:cubicBezTo>
                      <a:pt x="23861" y="13396"/>
                      <a:pt x="24047" y="12728"/>
                      <a:pt x="23657" y="12450"/>
                    </a:cubicBezTo>
                    <a:lnTo>
                      <a:pt x="22878" y="11875"/>
                    </a:lnTo>
                    <a:lnTo>
                      <a:pt x="22878" y="1948"/>
                    </a:lnTo>
                    <a:cubicBezTo>
                      <a:pt x="22878" y="872"/>
                      <a:pt x="22006" y="0"/>
                      <a:pt x="20930" y="0"/>
                    </a:cubicBezTo>
                    <a:lnTo>
                      <a:pt x="5085" y="0"/>
                    </a:lnTo>
                    <a:cubicBezTo>
                      <a:pt x="4639" y="0"/>
                      <a:pt x="4639" y="705"/>
                      <a:pt x="5085" y="705"/>
                    </a:cubicBezTo>
                    <a:lnTo>
                      <a:pt x="20930" y="705"/>
                    </a:lnTo>
                    <a:cubicBezTo>
                      <a:pt x="21616" y="705"/>
                      <a:pt x="22173" y="1262"/>
                      <a:pt x="22173" y="1948"/>
                    </a:cubicBezTo>
                    <a:lnTo>
                      <a:pt x="22173" y="11355"/>
                    </a:lnTo>
                    <a:lnTo>
                      <a:pt x="20577" y="10168"/>
                    </a:lnTo>
                    <a:cubicBezTo>
                      <a:pt x="20577" y="10149"/>
                      <a:pt x="20577" y="10112"/>
                      <a:pt x="20577" y="10093"/>
                    </a:cubicBezTo>
                    <a:lnTo>
                      <a:pt x="20577" y="4898"/>
                    </a:lnTo>
                    <a:cubicBezTo>
                      <a:pt x="20577" y="4713"/>
                      <a:pt x="20429" y="4564"/>
                      <a:pt x="20243" y="4564"/>
                    </a:cubicBezTo>
                    <a:lnTo>
                      <a:pt x="12952" y="4564"/>
                    </a:lnTo>
                    <a:cubicBezTo>
                      <a:pt x="12766" y="4564"/>
                      <a:pt x="12599" y="4713"/>
                      <a:pt x="12599" y="4898"/>
                    </a:cubicBezTo>
                    <a:lnTo>
                      <a:pt x="12599" y="10706"/>
                    </a:lnTo>
                    <a:cubicBezTo>
                      <a:pt x="12599" y="10891"/>
                      <a:pt x="12747" y="11058"/>
                      <a:pt x="12952" y="11058"/>
                    </a:cubicBezTo>
                    <a:lnTo>
                      <a:pt x="19316" y="11058"/>
                    </a:lnTo>
                    <a:lnTo>
                      <a:pt x="19316" y="12821"/>
                    </a:lnTo>
                    <a:lnTo>
                      <a:pt x="706" y="12821"/>
                    </a:lnTo>
                    <a:lnTo>
                      <a:pt x="706" y="1948"/>
                    </a:lnTo>
                    <a:cubicBezTo>
                      <a:pt x="706" y="1262"/>
                      <a:pt x="1263" y="705"/>
                      <a:pt x="1949" y="705"/>
                    </a:cubicBezTo>
                    <a:lnTo>
                      <a:pt x="3118" y="705"/>
                    </a:lnTo>
                    <a:cubicBezTo>
                      <a:pt x="3582" y="705"/>
                      <a:pt x="3582" y="0"/>
                      <a:pt x="3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4" name="Google Shape;1244;p109"/>
          <p:cNvGrpSpPr/>
          <p:nvPr/>
        </p:nvGrpSpPr>
        <p:grpSpPr>
          <a:xfrm>
            <a:off x="4405300" y="2795288"/>
            <a:ext cx="1870547" cy="1233600"/>
            <a:chOff x="4405300" y="2795288"/>
            <a:chExt cx="1870547" cy="1233600"/>
          </a:xfrm>
        </p:grpSpPr>
        <p:cxnSp>
          <p:nvCxnSpPr>
            <p:cNvPr id="1245" name="Google Shape;1245;p109"/>
            <p:cNvCxnSpPr/>
            <p:nvPr/>
          </p:nvCxnSpPr>
          <p:spPr>
            <a:xfrm>
              <a:off x="5632647" y="3412100"/>
              <a:ext cx="643200" cy="0"/>
            </a:xfrm>
            <a:prstGeom prst="straightConnector1">
              <a:avLst/>
            </a:prstGeom>
            <a:noFill/>
            <a:ln cap="flat" cmpd="sng" w="19050">
              <a:solidFill>
                <a:schemeClr val="accent1"/>
              </a:solidFill>
              <a:prstDash val="solid"/>
              <a:round/>
              <a:headEnd len="med" w="med" type="none"/>
              <a:tailEnd len="med" w="med" type="diamond"/>
            </a:ln>
          </p:spPr>
        </p:cxnSp>
        <p:sp>
          <p:nvSpPr>
            <p:cNvPr id="1246" name="Google Shape;1246;p109"/>
            <p:cNvSpPr/>
            <p:nvPr/>
          </p:nvSpPr>
          <p:spPr>
            <a:xfrm rot="2700000">
              <a:off x="4585957" y="2975945"/>
              <a:ext cx="872287" cy="872287"/>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109"/>
            <p:cNvSpPr/>
            <p:nvPr/>
          </p:nvSpPr>
          <p:spPr>
            <a:xfrm>
              <a:off x="4824225" y="3214834"/>
              <a:ext cx="395748" cy="392029"/>
            </a:xfrm>
            <a:custGeom>
              <a:rect b="b" l="l" r="r" t="t"/>
              <a:pathLst>
                <a:path extrusionOk="0" h="27405" w="27665">
                  <a:moveTo>
                    <a:pt x="11708" y="798"/>
                  </a:moveTo>
                  <a:cubicBezTo>
                    <a:pt x="13898" y="798"/>
                    <a:pt x="15679" y="2579"/>
                    <a:pt x="15679" y="4769"/>
                  </a:cubicBezTo>
                  <a:lnTo>
                    <a:pt x="15679" y="7125"/>
                  </a:lnTo>
                  <a:lnTo>
                    <a:pt x="7738" y="7125"/>
                  </a:lnTo>
                  <a:lnTo>
                    <a:pt x="7738" y="4769"/>
                  </a:lnTo>
                  <a:cubicBezTo>
                    <a:pt x="7738" y="2579"/>
                    <a:pt x="9519" y="798"/>
                    <a:pt x="11708" y="798"/>
                  </a:cubicBezTo>
                  <a:close/>
                  <a:moveTo>
                    <a:pt x="20726" y="13545"/>
                  </a:moveTo>
                  <a:lnTo>
                    <a:pt x="20726" y="15827"/>
                  </a:lnTo>
                  <a:lnTo>
                    <a:pt x="19167" y="15827"/>
                  </a:lnTo>
                  <a:lnTo>
                    <a:pt x="19167" y="15289"/>
                  </a:lnTo>
                  <a:cubicBezTo>
                    <a:pt x="19167" y="14398"/>
                    <a:pt x="19854" y="13638"/>
                    <a:pt x="20726" y="13545"/>
                  </a:cubicBezTo>
                  <a:close/>
                  <a:moveTo>
                    <a:pt x="21523" y="13656"/>
                  </a:moveTo>
                  <a:cubicBezTo>
                    <a:pt x="22191" y="13916"/>
                    <a:pt x="22655" y="14547"/>
                    <a:pt x="22655" y="15289"/>
                  </a:cubicBezTo>
                  <a:lnTo>
                    <a:pt x="22655" y="15827"/>
                  </a:lnTo>
                  <a:lnTo>
                    <a:pt x="21523" y="15827"/>
                  </a:lnTo>
                  <a:lnTo>
                    <a:pt x="21523" y="13656"/>
                  </a:lnTo>
                  <a:close/>
                  <a:moveTo>
                    <a:pt x="15512" y="22210"/>
                  </a:moveTo>
                  <a:lnTo>
                    <a:pt x="15512" y="24603"/>
                  </a:lnTo>
                  <a:lnTo>
                    <a:pt x="14417" y="26607"/>
                  </a:lnTo>
                  <a:lnTo>
                    <a:pt x="1040" y="26607"/>
                  </a:lnTo>
                  <a:lnTo>
                    <a:pt x="2580" y="22210"/>
                  </a:lnTo>
                  <a:close/>
                  <a:moveTo>
                    <a:pt x="25494" y="16625"/>
                  </a:moveTo>
                  <a:lnTo>
                    <a:pt x="25494" y="24306"/>
                  </a:lnTo>
                  <a:lnTo>
                    <a:pt x="23935" y="24306"/>
                  </a:lnTo>
                  <a:cubicBezTo>
                    <a:pt x="23416" y="24306"/>
                    <a:pt x="23416" y="25104"/>
                    <a:pt x="23935" y="25104"/>
                  </a:cubicBezTo>
                  <a:lnTo>
                    <a:pt x="25661" y="25104"/>
                  </a:lnTo>
                  <a:lnTo>
                    <a:pt x="26477" y="26607"/>
                  </a:lnTo>
                  <a:lnTo>
                    <a:pt x="15345" y="26607"/>
                  </a:lnTo>
                  <a:lnTo>
                    <a:pt x="16161" y="25104"/>
                  </a:lnTo>
                  <a:lnTo>
                    <a:pt x="21820" y="25104"/>
                  </a:lnTo>
                  <a:cubicBezTo>
                    <a:pt x="22340" y="25104"/>
                    <a:pt x="22340" y="24306"/>
                    <a:pt x="21820" y="24306"/>
                  </a:cubicBezTo>
                  <a:lnTo>
                    <a:pt x="16328" y="24306"/>
                  </a:lnTo>
                  <a:lnTo>
                    <a:pt x="16328" y="16625"/>
                  </a:lnTo>
                  <a:lnTo>
                    <a:pt x="18369" y="16625"/>
                  </a:lnTo>
                  <a:lnTo>
                    <a:pt x="18369" y="17608"/>
                  </a:lnTo>
                  <a:cubicBezTo>
                    <a:pt x="18369" y="17859"/>
                    <a:pt x="18569" y="17984"/>
                    <a:pt x="18768" y="17984"/>
                  </a:cubicBezTo>
                  <a:cubicBezTo>
                    <a:pt x="18968" y="17984"/>
                    <a:pt x="19167" y="17859"/>
                    <a:pt x="19167" y="17608"/>
                  </a:cubicBezTo>
                  <a:lnTo>
                    <a:pt x="19167" y="16625"/>
                  </a:lnTo>
                  <a:lnTo>
                    <a:pt x="22655" y="16625"/>
                  </a:lnTo>
                  <a:lnTo>
                    <a:pt x="22655" y="17608"/>
                  </a:lnTo>
                  <a:cubicBezTo>
                    <a:pt x="22655" y="17859"/>
                    <a:pt x="22855" y="17984"/>
                    <a:pt x="23054" y="17984"/>
                  </a:cubicBezTo>
                  <a:cubicBezTo>
                    <a:pt x="23254" y="17984"/>
                    <a:pt x="23453" y="17859"/>
                    <a:pt x="23453" y="17608"/>
                  </a:cubicBezTo>
                  <a:lnTo>
                    <a:pt x="23453" y="16625"/>
                  </a:lnTo>
                  <a:close/>
                  <a:moveTo>
                    <a:pt x="11708" y="0"/>
                  </a:moveTo>
                  <a:cubicBezTo>
                    <a:pt x="9074" y="0"/>
                    <a:pt x="6940" y="2134"/>
                    <a:pt x="6940" y="4769"/>
                  </a:cubicBezTo>
                  <a:lnTo>
                    <a:pt x="6940" y="7125"/>
                  </a:lnTo>
                  <a:lnTo>
                    <a:pt x="2301" y="7125"/>
                  </a:lnTo>
                  <a:cubicBezTo>
                    <a:pt x="2079" y="7125"/>
                    <a:pt x="1893" y="7311"/>
                    <a:pt x="1893" y="7533"/>
                  </a:cubicBezTo>
                  <a:lnTo>
                    <a:pt x="1893" y="9259"/>
                  </a:lnTo>
                  <a:cubicBezTo>
                    <a:pt x="1893" y="9519"/>
                    <a:pt x="2093" y="9649"/>
                    <a:pt x="2292" y="9649"/>
                  </a:cubicBezTo>
                  <a:cubicBezTo>
                    <a:pt x="2492" y="9649"/>
                    <a:pt x="2691" y="9519"/>
                    <a:pt x="2691" y="9259"/>
                  </a:cubicBezTo>
                  <a:lnTo>
                    <a:pt x="2691" y="7942"/>
                  </a:lnTo>
                  <a:lnTo>
                    <a:pt x="6940" y="7942"/>
                  </a:lnTo>
                  <a:lnTo>
                    <a:pt x="6940" y="10483"/>
                  </a:lnTo>
                  <a:cubicBezTo>
                    <a:pt x="6940" y="10743"/>
                    <a:pt x="7139" y="10873"/>
                    <a:pt x="7339" y="10873"/>
                  </a:cubicBezTo>
                  <a:cubicBezTo>
                    <a:pt x="7538" y="10873"/>
                    <a:pt x="7738" y="10743"/>
                    <a:pt x="7738" y="10483"/>
                  </a:cubicBezTo>
                  <a:lnTo>
                    <a:pt x="7738" y="7942"/>
                  </a:lnTo>
                  <a:lnTo>
                    <a:pt x="15679" y="7942"/>
                  </a:lnTo>
                  <a:lnTo>
                    <a:pt x="15679" y="10483"/>
                  </a:lnTo>
                  <a:cubicBezTo>
                    <a:pt x="15679" y="10743"/>
                    <a:pt x="15883" y="10873"/>
                    <a:pt x="16087" y="10873"/>
                  </a:cubicBezTo>
                  <a:cubicBezTo>
                    <a:pt x="16291" y="10873"/>
                    <a:pt x="16495" y="10743"/>
                    <a:pt x="16495" y="10483"/>
                  </a:cubicBezTo>
                  <a:lnTo>
                    <a:pt x="16495" y="7942"/>
                  </a:lnTo>
                  <a:lnTo>
                    <a:pt x="20726" y="7942"/>
                  </a:lnTo>
                  <a:lnTo>
                    <a:pt x="20726" y="12747"/>
                  </a:lnTo>
                  <a:cubicBezTo>
                    <a:pt x="19408" y="12840"/>
                    <a:pt x="18369" y="13953"/>
                    <a:pt x="18369" y="15289"/>
                  </a:cubicBezTo>
                  <a:lnTo>
                    <a:pt x="18369" y="15827"/>
                  </a:lnTo>
                  <a:lnTo>
                    <a:pt x="15920" y="15827"/>
                  </a:lnTo>
                  <a:cubicBezTo>
                    <a:pt x="15697" y="15827"/>
                    <a:pt x="15512" y="16013"/>
                    <a:pt x="15512" y="16217"/>
                  </a:cubicBezTo>
                  <a:lnTo>
                    <a:pt x="15512" y="21412"/>
                  </a:lnTo>
                  <a:lnTo>
                    <a:pt x="2691" y="21412"/>
                  </a:lnTo>
                  <a:lnTo>
                    <a:pt x="2691" y="11337"/>
                  </a:lnTo>
                  <a:cubicBezTo>
                    <a:pt x="2691" y="11086"/>
                    <a:pt x="2492" y="10961"/>
                    <a:pt x="2292" y="10961"/>
                  </a:cubicBezTo>
                  <a:cubicBezTo>
                    <a:pt x="2093" y="10961"/>
                    <a:pt x="1893" y="11086"/>
                    <a:pt x="1893" y="11337"/>
                  </a:cubicBezTo>
                  <a:lnTo>
                    <a:pt x="1893" y="21746"/>
                  </a:lnTo>
                  <a:lnTo>
                    <a:pt x="94" y="26885"/>
                  </a:lnTo>
                  <a:cubicBezTo>
                    <a:pt x="1" y="27126"/>
                    <a:pt x="205" y="27405"/>
                    <a:pt x="483" y="27405"/>
                  </a:cubicBezTo>
                  <a:lnTo>
                    <a:pt x="27164" y="27405"/>
                  </a:lnTo>
                  <a:cubicBezTo>
                    <a:pt x="27461" y="27405"/>
                    <a:pt x="27665" y="27071"/>
                    <a:pt x="27516" y="26811"/>
                  </a:cubicBezTo>
                  <a:lnTo>
                    <a:pt x="26310" y="24603"/>
                  </a:lnTo>
                  <a:lnTo>
                    <a:pt x="26310" y="16217"/>
                  </a:lnTo>
                  <a:cubicBezTo>
                    <a:pt x="26310" y="15994"/>
                    <a:pt x="26125" y="15827"/>
                    <a:pt x="25902" y="15827"/>
                  </a:cubicBezTo>
                  <a:lnTo>
                    <a:pt x="23472" y="15827"/>
                  </a:lnTo>
                  <a:lnTo>
                    <a:pt x="23472" y="15289"/>
                  </a:lnTo>
                  <a:cubicBezTo>
                    <a:pt x="23472" y="14101"/>
                    <a:pt x="22637" y="13100"/>
                    <a:pt x="21523" y="12821"/>
                  </a:cubicBezTo>
                  <a:lnTo>
                    <a:pt x="21523" y="7533"/>
                  </a:lnTo>
                  <a:cubicBezTo>
                    <a:pt x="21523" y="7311"/>
                    <a:pt x="21338" y="7125"/>
                    <a:pt x="21134" y="7125"/>
                  </a:cubicBezTo>
                  <a:lnTo>
                    <a:pt x="16495" y="7125"/>
                  </a:lnTo>
                  <a:lnTo>
                    <a:pt x="16495" y="4769"/>
                  </a:lnTo>
                  <a:cubicBezTo>
                    <a:pt x="16495" y="2134"/>
                    <a:pt x="14343" y="0"/>
                    <a:pt x="11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109"/>
          <p:cNvGrpSpPr/>
          <p:nvPr/>
        </p:nvGrpSpPr>
        <p:grpSpPr>
          <a:xfrm>
            <a:off x="2867875" y="2795288"/>
            <a:ext cx="1803900" cy="1233600"/>
            <a:chOff x="2867875" y="2795288"/>
            <a:chExt cx="1803900" cy="1233600"/>
          </a:xfrm>
        </p:grpSpPr>
        <p:cxnSp>
          <p:nvCxnSpPr>
            <p:cNvPr id="1249" name="Google Shape;1249;p109"/>
            <p:cNvCxnSpPr/>
            <p:nvPr/>
          </p:nvCxnSpPr>
          <p:spPr>
            <a:xfrm rot="10800000">
              <a:off x="2867875" y="3410850"/>
              <a:ext cx="570300" cy="0"/>
            </a:xfrm>
            <a:prstGeom prst="straightConnector1">
              <a:avLst/>
            </a:prstGeom>
            <a:noFill/>
            <a:ln cap="flat" cmpd="sng" w="19050">
              <a:solidFill>
                <a:schemeClr val="accent2"/>
              </a:solidFill>
              <a:prstDash val="solid"/>
              <a:round/>
              <a:headEnd len="med" w="med" type="none"/>
              <a:tailEnd len="med" w="med" type="diamond"/>
            </a:ln>
          </p:spPr>
        </p:cxnSp>
        <p:sp>
          <p:nvSpPr>
            <p:cNvPr id="1250" name="Google Shape;1250;p109"/>
            <p:cNvSpPr/>
            <p:nvPr/>
          </p:nvSpPr>
          <p:spPr>
            <a:xfrm rot="2700000">
              <a:off x="3618832" y="2975945"/>
              <a:ext cx="872287" cy="872287"/>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 name="Google Shape;1251;p109"/>
            <p:cNvGrpSpPr/>
            <p:nvPr/>
          </p:nvGrpSpPr>
          <p:grpSpPr>
            <a:xfrm>
              <a:off x="3857112" y="3214499"/>
              <a:ext cx="395732" cy="395199"/>
              <a:chOff x="5788075" y="372175"/>
              <a:chExt cx="630850" cy="630000"/>
            </a:xfrm>
          </p:grpSpPr>
          <p:sp>
            <p:nvSpPr>
              <p:cNvPr id="1252" name="Google Shape;1252;p109"/>
              <p:cNvSpPr/>
              <p:nvPr/>
            </p:nvSpPr>
            <p:spPr>
              <a:xfrm>
                <a:off x="5788075" y="372625"/>
                <a:ext cx="629925" cy="629525"/>
              </a:xfrm>
              <a:custGeom>
                <a:rect b="b" l="l" r="r" t="t"/>
                <a:pathLst>
                  <a:path extrusionOk="0" h="25181" w="25197">
                    <a:moveTo>
                      <a:pt x="18183" y="13063"/>
                    </a:moveTo>
                    <a:lnTo>
                      <a:pt x="18183" y="15493"/>
                    </a:lnTo>
                    <a:lnTo>
                      <a:pt x="16959" y="15493"/>
                    </a:lnTo>
                    <a:cubicBezTo>
                      <a:pt x="16309" y="15493"/>
                      <a:pt x="15771" y="14955"/>
                      <a:pt x="15771" y="14306"/>
                    </a:cubicBezTo>
                    <a:cubicBezTo>
                      <a:pt x="15753" y="13657"/>
                      <a:pt x="16272" y="13063"/>
                      <a:pt x="16959" y="13063"/>
                    </a:cubicBezTo>
                    <a:close/>
                    <a:moveTo>
                      <a:pt x="6606" y="4714"/>
                    </a:moveTo>
                    <a:cubicBezTo>
                      <a:pt x="8034" y="4714"/>
                      <a:pt x="9315" y="5901"/>
                      <a:pt x="9240" y="7311"/>
                    </a:cubicBezTo>
                    <a:cubicBezTo>
                      <a:pt x="9129" y="9649"/>
                      <a:pt x="11226" y="11634"/>
                      <a:pt x="13415" y="11690"/>
                    </a:cubicBezTo>
                    <a:cubicBezTo>
                      <a:pt x="13434" y="14065"/>
                      <a:pt x="11504" y="16087"/>
                      <a:pt x="9111" y="16087"/>
                    </a:cubicBezTo>
                    <a:lnTo>
                      <a:pt x="8294" y="16087"/>
                    </a:lnTo>
                    <a:cubicBezTo>
                      <a:pt x="5919" y="16087"/>
                      <a:pt x="3990" y="14139"/>
                      <a:pt x="3990" y="11764"/>
                    </a:cubicBezTo>
                    <a:lnTo>
                      <a:pt x="3990" y="7330"/>
                    </a:lnTo>
                    <a:cubicBezTo>
                      <a:pt x="3990" y="5901"/>
                      <a:pt x="5177" y="4714"/>
                      <a:pt x="6606" y="4714"/>
                    </a:cubicBezTo>
                    <a:close/>
                    <a:moveTo>
                      <a:pt x="22803" y="11003"/>
                    </a:moveTo>
                    <a:lnTo>
                      <a:pt x="22803" y="17516"/>
                    </a:lnTo>
                    <a:lnTo>
                      <a:pt x="18926" y="15586"/>
                    </a:lnTo>
                    <a:lnTo>
                      <a:pt x="18926" y="12933"/>
                    </a:lnTo>
                    <a:lnTo>
                      <a:pt x="22803" y="11003"/>
                    </a:lnTo>
                    <a:close/>
                    <a:moveTo>
                      <a:pt x="18202" y="16236"/>
                    </a:moveTo>
                    <a:lnTo>
                      <a:pt x="18202" y="17850"/>
                    </a:lnTo>
                    <a:cubicBezTo>
                      <a:pt x="18016" y="17776"/>
                      <a:pt x="17812" y="17757"/>
                      <a:pt x="17608" y="17757"/>
                    </a:cubicBezTo>
                    <a:cubicBezTo>
                      <a:pt x="17497" y="17757"/>
                      <a:pt x="17386" y="17757"/>
                      <a:pt x="17274" y="17776"/>
                    </a:cubicBezTo>
                    <a:lnTo>
                      <a:pt x="17274" y="16236"/>
                    </a:lnTo>
                    <a:close/>
                    <a:moveTo>
                      <a:pt x="10112" y="16718"/>
                    </a:moveTo>
                    <a:lnTo>
                      <a:pt x="10112" y="19111"/>
                    </a:lnTo>
                    <a:cubicBezTo>
                      <a:pt x="10112" y="19891"/>
                      <a:pt x="9482" y="20522"/>
                      <a:pt x="8702" y="20522"/>
                    </a:cubicBezTo>
                    <a:cubicBezTo>
                      <a:pt x="7923" y="20522"/>
                      <a:pt x="7255" y="19891"/>
                      <a:pt x="7255" y="19111"/>
                    </a:cubicBezTo>
                    <a:lnTo>
                      <a:pt x="7255" y="16718"/>
                    </a:lnTo>
                    <a:cubicBezTo>
                      <a:pt x="7589" y="16774"/>
                      <a:pt x="7942" y="16811"/>
                      <a:pt x="8294" y="16811"/>
                    </a:cubicBezTo>
                    <a:cubicBezTo>
                      <a:pt x="8517" y="16811"/>
                      <a:pt x="8739" y="16816"/>
                      <a:pt x="8961" y="16816"/>
                    </a:cubicBezTo>
                    <a:cubicBezTo>
                      <a:pt x="9349" y="16816"/>
                      <a:pt x="9735" y="16801"/>
                      <a:pt x="10112" y="16718"/>
                    </a:cubicBezTo>
                    <a:close/>
                    <a:moveTo>
                      <a:pt x="17617" y="18497"/>
                    </a:moveTo>
                    <a:cubicBezTo>
                      <a:pt x="18276" y="18497"/>
                      <a:pt x="18833" y="19041"/>
                      <a:pt x="18833" y="19724"/>
                    </a:cubicBezTo>
                    <a:lnTo>
                      <a:pt x="18833" y="22024"/>
                    </a:lnTo>
                    <a:lnTo>
                      <a:pt x="16309" y="22024"/>
                    </a:lnTo>
                    <a:lnTo>
                      <a:pt x="16309" y="19724"/>
                    </a:lnTo>
                    <a:lnTo>
                      <a:pt x="16328" y="19724"/>
                    </a:lnTo>
                    <a:cubicBezTo>
                      <a:pt x="16328" y="19037"/>
                      <a:pt x="16866" y="18499"/>
                      <a:pt x="17553" y="18499"/>
                    </a:cubicBezTo>
                    <a:cubicBezTo>
                      <a:pt x="17574" y="18498"/>
                      <a:pt x="17596" y="18497"/>
                      <a:pt x="17617" y="18497"/>
                    </a:cubicBezTo>
                    <a:close/>
                    <a:moveTo>
                      <a:pt x="12654" y="18555"/>
                    </a:moveTo>
                    <a:cubicBezTo>
                      <a:pt x="13786" y="18555"/>
                      <a:pt x="14844" y="19037"/>
                      <a:pt x="15586" y="19891"/>
                    </a:cubicBezTo>
                    <a:lnTo>
                      <a:pt x="15586" y="24436"/>
                    </a:lnTo>
                    <a:lnTo>
                      <a:pt x="835" y="24436"/>
                    </a:lnTo>
                    <a:lnTo>
                      <a:pt x="835" y="22433"/>
                    </a:lnTo>
                    <a:cubicBezTo>
                      <a:pt x="835" y="20299"/>
                      <a:pt x="2580" y="18555"/>
                      <a:pt x="4732" y="18555"/>
                    </a:cubicBezTo>
                    <a:lnTo>
                      <a:pt x="6532" y="18555"/>
                    </a:lnTo>
                    <a:lnTo>
                      <a:pt x="6532" y="19111"/>
                    </a:lnTo>
                    <a:cubicBezTo>
                      <a:pt x="6532" y="20299"/>
                      <a:pt x="7515" y="21264"/>
                      <a:pt x="8702" y="21264"/>
                    </a:cubicBezTo>
                    <a:cubicBezTo>
                      <a:pt x="9890" y="21264"/>
                      <a:pt x="10855" y="20299"/>
                      <a:pt x="10855" y="19111"/>
                    </a:cubicBezTo>
                    <a:lnTo>
                      <a:pt x="10855" y="18555"/>
                    </a:lnTo>
                    <a:close/>
                    <a:moveTo>
                      <a:pt x="18851" y="22748"/>
                    </a:moveTo>
                    <a:lnTo>
                      <a:pt x="18851" y="24436"/>
                    </a:lnTo>
                    <a:lnTo>
                      <a:pt x="16328" y="24436"/>
                    </a:lnTo>
                    <a:lnTo>
                      <a:pt x="16328" y="22748"/>
                    </a:lnTo>
                    <a:close/>
                    <a:moveTo>
                      <a:pt x="10261" y="1"/>
                    </a:moveTo>
                    <a:cubicBezTo>
                      <a:pt x="7997" y="1"/>
                      <a:pt x="6643" y="910"/>
                      <a:pt x="6142" y="1318"/>
                    </a:cubicBezTo>
                    <a:cubicBezTo>
                      <a:pt x="5548" y="1003"/>
                      <a:pt x="4862" y="817"/>
                      <a:pt x="4157" y="817"/>
                    </a:cubicBezTo>
                    <a:cubicBezTo>
                      <a:pt x="1856" y="817"/>
                      <a:pt x="0" y="2691"/>
                      <a:pt x="0" y="4973"/>
                    </a:cubicBezTo>
                    <a:lnTo>
                      <a:pt x="0" y="6198"/>
                    </a:lnTo>
                    <a:cubicBezTo>
                      <a:pt x="0" y="6430"/>
                      <a:pt x="186" y="6546"/>
                      <a:pt x="372" y="6546"/>
                    </a:cubicBezTo>
                    <a:cubicBezTo>
                      <a:pt x="557" y="6546"/>
                      <a:pt x="743" y="6430"/>
                      <a:pt x="743" y="6198"/>
                    </a:cubicBezTo>
                    <a:lnTo>
                      <a:pt x="743" y="4973"/>
                    </a:lnTo>
                    <a:cubicBezTo>
                      <a:pt x="743" y="3081"/>
                      <a:pt x="2264" y="1559"/>
                      <a:pt x="4157" y="1559"/>
                    </a:cubicBezTo>
                    <a:cubicBezTo>
                      <a:pt x="4806" y="1559"/>
                      <a:pt x="5455" y="1745"/>
                      <a:pt x="5993" y="2097"/>
                    </a:cubicBezTo>
                    <a:cubicBezTo>
                      <a:pt x="6055" y="2136"/>
                      <a:pt x="6127" y="2155"/>
                      <a:pt x="6199" y="2155"/>
                    </a:cubicBezTo>
                    <a:cubicBezTo>
                      <a:pt x="6299" y="2155"/>
                      <a:pt x="6400" y="2118"/>
                      <a:pt x="6476" y="2042"/>
                    </a:cubicBezTo>
                    <a:cubicBezTo>
                      <a:pt x="6476" y="2023"/>
                      <a:pt x="7682" y="724"/>
                      <a:pt x="10261" y="724"/>
                    </a:cubicBezTo>
                    <a:cubicBezTo>
                      <a:pt x="13749" y="724"/>
                      <a:pt x="16569" y="3563"/>
                      <a:pt x="16569" y="7033"/>
                    </a:cubicBezTo>
                    <a:lnTo>
                      <a:pt x="16569" y="12376"/>
                    </a:lnTo>
                    <a:cubicBezTo>
                      <a:pt x="15642" y="12543"/>
                      <a:pt x="15029" y="13397"/>
                      <a:pt x="15029" y="14306"/>
                    </a:cubicBezTo>
                    <a:cubicBezTo>
                      <a:pt x="15029" y="15234"/>
                      <a:pt x="15679" y="15994"/>
                      <a:pt x="16532" y="16180"/>
                    </a:cubicBezTo>
                    <a:lnTo>
                      <a:pt x="16532" y="18035"/>
                    </a:lnTo>
                    <a:cubicBezTo>
                      <a:pt x="16161" y="18258"/>
                      <a:pt x="15883" y="18592"/>
                      <a:pt x="15716" y="18982"/>
                    </a:cubicBezTo>
                    <a:cubicBezTo>
                      <a:pt x="14881" y="18239"/>
                      <a:pt x="13786" y="17813"/>
                      <a:pt x="12636" y="17813"/>
                    </a:cubicBezTo>
                    <a:lnTo>
                      <a:pt x="10836" y="17813"/>
                    </a:lnTo>
                    <a:lnTo>
                      <a:pt x="10836" y="16514"/>
                    </a:lnTo>
                    <a:cubicBezTo>
                      <a:pt x="12766" y="15809"/>
                      <a:pt x="14157" y="13935"/>
                      <a:pt x="14157" y="11764"/>
                    </a:cubicBezTo>
                    <a:cubicBezTo>
                      <a:pt x="14157" y="11226"/>
                      <a:pt x="14120" y="10948"/>
                      <a:pt x="13489" y="10948"/>
                    </a:cubicBezTo>
                    <a:cubicBezTo>
                      <a:pt x="11560" y="10948"/>
                      <a:pt x="9853" y="9371"/>
                      <a:pt x="9964" y="7441"/>
                    </a:cubicBezTo>
                    <a:cubicBezTo>
                      <a:pt x="10057" y="5604"/>
                      <a:pt x="8443" y="4008"/>
                      <a:pt x="6680" y="3971"/>
                    </a:cubicBezTo>
                    <a:cubicBezTo>
                      <a:pt x="6658" y="3971"/>
                      <a:pt x="6636" y="3971"/>
                      <a:pt x="6614" y="3971"/>
                    </a:cubicBezTo>
                    <a:cubicBezTo>
                      <a:pt x="4787" y="3971"/>
                      <a:pt x="3229" y="5496"/>
                      <a:pt x="3229" y="7330"/>
                    </a:cubicBezTo>
                    <a:lnTo>
                      <a:pt x="3229" y="11764"/>
                    </a:lnTo>
                    <a:cubicBezTo>
                      <a:pt x="3229" y="13935"/>
                      <a:pt x="4602" y="15772"/>
                      <a:pt x="6513" y="16495"/>
                    </a:cubicBezTo>
                    <a:lnTo>
                      <a:pt x="6513" y="17813"/>
                    </a:lnTo>
                    <a:lnTo>
                      <a:pt x="4713" y="17813"/>
                    </a:lnTo>
                    <a:cubicBezTo>
                      <a:pt x="3025" y="17813"/>
                      <a:pt x="1540" y="18722"/>
                      <a:pt x="743" y="20076"/>
                    </a:cubicBezTo>
                    <a:lnTo>
                      <a:pt x="743" y="8053"/>
                    </a:lnTo>
                    <a:cubicBezTo>
                      <a:pt x="743" y="7821"/>
                      <a:pt x="557" y="7705"/>
                      <a:pt x="372" y="7705"/>
                    </a:cubicBezTo>
                    <a:cubicBezTo>
                      <a:pt x="186" y="7705"/>
                      <a:pt x="0" y="7821"/>
                      <a:pt x="0" y="8053"/>
                    </a:cubicBezTo>
                    <a:lnTo>
                      <a:pt x="0" y="24807"/>
                    </a:lnTo>
                    <a:cubicBezTo>
                      <a:pt x="0" y="25051"/>
                      <a:pt x="212" y="25180"/>
                      <a:pt x="422" y="25180"/>
                    </a:cubicBezTo>
                    <a:cubicBezTo>
                      <a:pt x="436" y="25180"/>
                      <a:pt x="450" y="25180"/>
                      <a:pt x="464" y="25179"/>
                    </a:cubicBezTo>
                    <a:lnTo>
                      <a:pt x="19204" y="25179"/>
                    </a:lnTo>
                    <a:cubicBezTo>
                      <a:pt x="19408" y="25179"/>
                      <a:pt x="19575" y="25012"/>
                      <a:pt x="19575" y="24807"/>
                    </a:cubicBezTo>
                    <a:lnTo>
                      <a:pt x="19575" y="19724"/>
                    </a:lnTo>
                    <a:cubicBezTo>
                      <a:pt x="19575" y="19149"/>
                      <a:pt x="19315" y="18629"/>
                      <a:pt x="18926" y="18258"/>
                    </a:cubicBezTo>
                    <a:lnTo>
                      <a:pt x="18926" y="16403"/>
                    </a:lnTo>
                    <a:lnTo>
                      <a:pt x="24659" y="19260"/>
                    </a:lnTo>
                    <a:cubicBezTo>
                      <a:pt x="24708" y="19282"/>
                      <a:pt x="24759" y="19293"/>
                      <a:pt x="24810" y="19293"/>
                    </a:cubicBezTo>
                    <a:cubicBezTo>
                      <a:pt x="25008" y="19293"/>
                      <a:pt x="25197" y="19133"/>
                      <a:pt x="25197" y="18926"/>
                    </a:cubicBezTo>
                    <a:lnTo>
                      <a:pt x="25197" y="17553"/>
                    </a:lnTo>
                    <a:cubicBezTo>
                      <a:pt x="25197" y="17321"/>
                      <a:pt x="25011" y="17205"/>
                      <a:pt x="24826" y="17205"/>
                    </a:cubicBezTo>
                    <a:cubicBezTo>
                      <a:pt x="24640" y="17205"/>
                      <a:pt x="24455" y="17321"/>
                      <a:pt x="24455" y="17553"/>
                    </a:cubicBezTo>
                    <a:lnTo>
                      <a:pt x="24455" y="18332"/>
                    </a:lnTo>
                    <a:lnTo>
                      <a:pt x="23546" y="17868"/>
                    </a:lnTo>
                    <a:lnTo>
                      <a:pt x="23546" y="10632"/>
                    </a:lnTo>
                    <a:lnTo>
                      <a:pt x="24455" y="10187"/>
                    </a:lnTo>
                    <a:lnTo>
                      <a:pt x="24455" y="15735"/>
                    </a:lnTo>
                    <a:cubicBezTo>
                      <a:pt x="24473" y="15939"/>
                      <a:pt x="24622" y="16106"/>
                      <a:pt x="24826" y="16106"/>
                    </a:cubicBezTo>
                    <a:cubicBezTo>
                      <a:pt x="25030" y="16106"/>
                      <a:pt x="25197" y="15939"/>
                      <a:pt x="25197" y="15735"/>
                    </a:cubicBezTo>
                    <a:lnTo>
                      <a:pt x="25197" y="9593"/>
                    </a:lnTo>
                    <a:cubicBezTo>
                      <a:pt x="25197" y="9377"/>
                      <a:pt x="25018" y="9217"/>
                      <a:pt x="24834" y="9217"/>
                    </a:cubicBezTo>
                    <a:cubicBezTo>
                      <a:pt x="24781" y="9217"/>
                      <a:pt x="24727" y="9230"/>
                      <a:pt x="24677" y="9259"/>
                    </a:cubicBezTo>
                    <a:lnTo>
                      <a:pt x="18480" y="12321"/>
                    </a:lnTo>
                    <a:lnTo>
                      <a:pt x="17311" y="12321"/>
                    </a:lnTo>
                    <a:lnTo>
                      <a:pt x="17311" y="7033"/>
                    </a:lnTo>
                    <a:cubicBezTo>
                      <a:pt x="17311" y="3155"/>
                      <a:pt x="14157" y="1"/>
                      <a:pt x="10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09"/>
              <p:cNvSpPr/>
              <p:nvPr/>
            </p:nvSpPr>
            <p:spPr>
              <a:xfrm>
                <a:off x="6308975" y="372175"/>
                <a:ext cx="109950" cy="108825"/>
              </a:xfrm>
              <a:custGeom>
                <a:rect b="b" l="l" r="r" t="t"/>
                <a:pathLst>
                  <a:path extrusionOk="0" h="4353" w="4398">
                    <a:moveTo>
                      <a:pt x="2190" y="1243"/>
                    </a:moveTo>
                    <a:lnTo>
                      <a:pt x="2413" y="1726"/>
                    </a:lnTo>
                    <a:cubicBezTo>
                      <a:pt x="2468" y="1837"/>
                      <a:pt x="2580" y="1911"/>
                      <a:pt x="2691" y="1930"/>
                    </a:cubicBezTo>
                    <a:lnTo>
                      <a:pt x="3229" y="2004"/>
                    </a:lnTo>
                    <a:lnTo>
                      <a:pt x="2839" y="2412"/>
                    </a:lnTo>
                    <a:cubicBezTo>
                      <a:pt x="2747" y="2505"/>
                      <a:pt x="2710" y="2616"/>
                      <a:pt x="2728" y="2728"/>
                    </a:cubicBezTo>
                    <a:lnTo>
                      <a:pt x="2821" y="3284"/>
                    </a:lnTo>
                    <a:lnTo>
                      <a:pt x="2376" y="3043"/>
                    </a:lnTo>
                    <a:cubicBezTo>
                      <a:pt x="2320" y="3015"/>
                      <a:pt x="2260" y="3001"/>
                      <a:pt x="2199" y="3001"/>
                    </a:cubicBezTo>
                    <a:cubicBezTo>
                      <a:pt x="2139" y="3001"/>
                      <a:pt x="2079" y="3015"/>
                      <a:pt x="2023" y="3043"/>
                    </a:cubicBezTo>
                    <a:lnTo>
                      <a:pt x="1559" y="3284"/>
                    </a:lnTo>
                    <a:lnTo>
                      <a:pt x="1652" y="2728"/>
                    </a:lnTo>
                    <a:cubicBezTo>
                      <a:pt x="1670" y="2616"/>
                      <a:pt x="1633" y="2505"/>
                      <a:pt x="1559" y="2412"/>
                    </a:cubicBezTo>
                    <a:lnTo>
                      <a:pt x="1151" y="2004"/>
                    </a:lnTo>
                    <a:lnTo>
                      <a:pt x="1689" y="1930"/>
                    </a:lnTo>
                    <a:cubicBezTo>
                      <a:pt x="1819" y="1911"/>
                      <a:pt x="1912" y="1837"/>
                      <a:pt x="1967" y="1726"/>
                    </a:cubicBezTo>
                    <a:lnTo>
                      <a:pt x="2190" y="1243"/>
                    </a:lnTo>
                    <a:close/>
                    <a:moveTo>
                      <a:pt x="2190" y="0"/>
                    </a:moveTo>
                    <a:cubicBezTo>
                      <a:pt x="2060" y="0"/>
                      <a:pt x="1930" y="93"/>
                      <a:pt x="1856" y="223"/>
                    </a:cubicBezTo>
                    <a:lnTo>
                      <a:pt x="1392" y="1225"/>
                    </a:lnTo>
                    <a:lnTo>
                      <a:pt x="335" y="1392"/>
                    </a:lnTo>
                    <a:cubicBezTo>
                      <a:pt x="205" y="1410"/>
                      <a:pt x="93" y="1503"/>
                      <a:pt x="38" y="1633"/>
                    </a:cubicBezTo>
                    <a:cubicBezTo>
                      <a:pt x="1" y="1763"/>
                      <a:pt x="38" y="1911"/>
                      <a:pt x="131" y="2004"/>
                    </a:cubicBezTo>
                    <a:lnTo>
                      <a:pt x="891" y="2802"/>
                    </a:lnTo>
                    <a:lnTo>
                      <a:pt x="724" y="3915"/>
                    </a:lnTo>
                    <a:cubicBezTo>
                      <a:pt x="687" y="4064"/>
                      <a:pt x="761" y="4193"/>
                      <a:pt x="873" y="4286"/>
                    </a:cubicBezTo>
                    <a:cubicBezTo>
                      <a:pt x="928" y="4323"/>
                      <a:pt x="1003" y="4342"/>
                      <a:pt x="1077" y="4342"/>
                    </a:cubicBezTo>
                    <a:cubicBezTo>
                      <a:pt x="1132" y="4342"/>
                      <a:pt x="1207" y="4323"/>
                      <a:pt x="1262" y="4305"/>
                    </a:cubicBezTo>
                    <a:lnTo>
                      <a:pt x="2190" y="3785"/>
                    </a:lnTo>
                    <a:lnTo>
                      <a:pt x="3136" y="4305"/>
                    </a:lnTo>
                    <a:cubicBezTo>
                      <a:pt x="3185" y="4337"/>
                      <a:pt x="3245" y="4352"/>
                      <a:pt x="3305" y="4352"/>
                    </a:cubicBezTo>
                    <a:cubicBezTo>
                      <a:pt x="3383" y="4352"/>
                      <a:pt x="3463" y="4328"/>
                      <a:pt x="3526" y="4286"/>
                    </a:cubicBezTo>
                    <a:cubicBezTo>
                      <a:pt x="3637" y="4193"/>
                      <a:pt x="3693" y="4064"/>
                      <a:pt x="3674" y="3915"/>
                    </a:cubicBezTo>
                    <a:lnTo>
                      <a:pt x="3489" y="2802"/>
                    </a:lnTo>
                    <a:lnTo>
                      <a:pt x="4268" y="2004"/>
                    </a:lnTo>
                    <a:cubicBezTo>
                      <a:pt x="4361" y="1911"/>
                      <a:pt x="4398" y="1763"/>
                      <a:pt x="4342" y="1633"/>
                    </a:cubicBezTo>
                    <a:cubicBezTo>
                      <a:pt x="4305" y="1503"/>
                      <a:pt x="4194" y="1410"/>
                      <a:pt x="4064" y="1392"/>
                    </a:cubicBezTo>
                    <a:lnTo>
                      <a:pt x="3006" y="1225"/>
                    </a:lnTo>
                    <a:lnTo>
                      <a:pt x="2524" y="223"/>
                    </a:lnTo>
                    <a:cubicBezTo>
                      <a:pt x="2468" y="93"/>
                      <a:pt x="2338" y="0"/>
                      <a:pt x="2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09"/>
              <p:cNvSpPr/>
              <p:nvPr/>
            </p:nvSpPr>
            <p:spPr>
              <a:xfrm>
                <a:off x="6248225" y="499275"/>
                <a:ext cx="109950" cy="108625"/>
              </a:xfrm>
              <a:custGeom>
                <a:rect b="b" l="l" r="r" t="t"/>
                <a:pathLst>
                  <a:path extrusionOk="0" h="4345" w="4398">
                    <a:moveTo>
                      <a:pt x="2189" y="1243"/>
                    </a:moveTo>
                    <a:lnTo>
                      <a:pt x="2412" y="1707"/>
                    </a:lnTo>
                    <a:cubicBezTo>
                      <a:pt x="2468" y="1818"/>
                      <a:pt x="2561" y="1911"/>
                      <a:pt x="2690" y="1930"/>
                    </a:cubicBezTo>
                    <a:lnTo>
                      <a:pt x="3228" y="2004"/>
                    </a:lnTo>
                    <a:lnTo>
                      <a:pt x="2820" y="2412"/>
                    </a:lnTo>
                    <a:cubicBezTo>
                      <a:pt x="2746" y="2505"/>
                      <a:pt x="2709" y="2616"/>
                      <a:pt x="2727" y="2727"/>
                    </a:cubicBezTo>
                    <a:lnTo>
                      <a:pt x="2820" y="3284"/>
                    </a:lnTo>
                    <a:lnTo>
                      <a:pt x="2356" y="3043"/>
                    </a:lnTo>
                    <a:cubicBezTo>
                      <a:pt x="2301" y="3006"/>
                      <a:pt x="2240" y="2987"/>
                      <a:pt x="2180" y="2987"/>
                    </a:cubicBezTo>
                    <a:cubicBezTo>
                      <a:pt x="2120" y="2987"/>
                      <a:pt x="2060" y="3006"/>
                      <a:pt x="2004" y="3043"/>
                    </a:cubicBezTo>
                    <a:lnTo>
                      <a:pt x="1559" y="3284"/>
                    </a:lnTo>
                    <a:lnTo>
                      <a:pt x="1651" y="2727"/>
                    </a:lnTo>
                    <a:cubicBezTo>
                      <a:pt x="1670" y="2616"/>
                      <a:pt x="1633" y="2505"/>
                      <a:pt x="1540" y="2412"/>
                    </a:cubicBezTo>
                    <a:lnTo>
                      <a:pt x="1150" y="2004"/>
                    </a:lnTo>
                    <a:lnTo>
                      <a:pt x="1688" y="1930"/>
                    </a:lnTo>
                    <a:cubicBezTo>
                      <a:pt x="1800" y="1911"/>
                      <a:pt x="1911" y="1818"/>
                      <a:pt x="1967" y="1707"/>
                    </a:cubicBezTo>
                    <a:lnTo>
                      <a:pt x="2189" y="1243"/>
                    </a:lnTo>
                    <a:close/>
                    <a:moveTo>
                      <a:pt x="2189" y="0"/>
                    </a:moveTo>
                    <a:cubicBezTo>
                      <a:pt x="2041" y="0"/>
                      <a:pt x="1911" y="74"/>
                      <a:pt x="1855" y="204"/>
                    </a:cubicBezTo>
                    <a:lnTo>
                      <a:pt x="1392" y="1225"/>
                    </a:lnTo>
                    <a:lnTo>
                      <a:pt x="334" y="1373"/>
                    </a:lnTo>
                    <a:cubicBezTo>
                      <a:pt x="204" y="1410"/>
                      <a:pt x="93" y="1503"/>
                      <a:pt x="37" y="1633"/>
                    </a:cubicBezTo>
                    <a:cubicBezTo>
                      <a:pt x="0" y="1763"/>
                      <a:pt x="37" y="1911"/>
                      <a:pt x="130" y="2004"/>
                    </a:cubicBezTo>
                    <a:lnTo>
                      <a:pt x="891" y="2802"/>
                    </a:lnTo>
                    <a:lnTo>
                      <a:pt x="705" y="3915"/>
                    </a:lnTo>
                    <a:cubicBezTo>
                      <a:pt x="687" y="4063"/>
                      <a:pt x="742" y="4193"/>
                      <a:pt x="854" y="4286"/>
                    </a:cubicBezTo>
                    <a:cubicBezTo>
                      <a:pt x="923" y="4326"/>
                      <a:pt x="993" y="4344"/>
                      <a:pt x="1065" y="4344"/>
                    </a:cubicBezTo>
                    <a:cubicBezTo>
                      <a:pt x="1128" y="4344"/>
                      <a:pt x="1193" y="4330"/>
                      <a:pt x="1262" y="4305"/>
                    </a:cubicBezTo>
                    <a:lnTo>
                      <a:pt x="2189" y="3785"/>
                    </a:lnTo>
                    <a:lnTo>
                      <a:pt x="3136" y="4305"/>
                    </a:lnTo>
                    <a:cubicBezTo>
                      <a:pt x="3187" y="4330"/>
                      <a:pt x="3247" y="4344"/>
                      <a:pt x="3309" y="4344"/>
                    </a:cubicBezTo>
                    <a:cubicBezTo>
                      <a:pt x="3381" y="4344"/>
                      <a:pt x="3456" y="4326"/>
                      <a:pt x="3525" y="4286"/>
                    </a:cubicBezTo>
                    <a:cubicBezTo>
                      <a:pt x="3637" y="4193"/>
                      <a:pt x="3692" y="4063"/>
                      <a:pt x="3674" y="3915"/>
                    </a:cubicBezTo>
                    <a:lnTo>
                      <a:pt x="3488" y="2802"/>
                    </a:lnTo>
                    <a:lnTo>
                      <a:pt x="4267" y="2004"/>
                    </a:lnTo>
                    <a:cubicBezTo>
                      <a:pt x="4360" y="1911"/>
                      <a:pt x="4397" y="1763"/>
                      <a:pt x="4342" y="1633"/>
                    </a:cubicBezTo>
                    <a:cubicBezTo>
                      <a:pt x="4305" y="1503"/>
                      <a:pt x="4193" y="1410"/>
                      <a:pt x="4045" y="1373"/>
                    </a:cubicBezTo>
                    <a:lnTo>
                      <a:pt x="3006" y="1225"/>
                    </a:lnTo>
                    <a:lnTo>
                      <a:pt x="2523" y="204"/>
                    </a:lnTo>
                    <a:cubicBezTo>
                      <a:pt x="2468" y="74"/>
                      <a:pt x="2338" y="0"/>
                      <a:pt x="2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09"/>
              <p:cNvSpPr/>
              <p:nvPr/>
            </p:nvSpPr>
            <p:spPr>
              <a:xfrm>
                <a:off x="6295075" y="893525"/>
                <a:ext cx="109950" cy="108650"/>
              </a:xfrm>
              <a:custGeom>
                <a:rect b="b" l="l" r="r" t="t"/>
                <a:pathLst>
                  <a:path extrusionOk="0" h="4346" w="4398">
                    <a:moveTo>
                      <a:pt x="2189" y="1244"/>
                    </a:moveTo>
                    <a:lnTo>
                      <a:pt x="2412" y="1708"/>
                    </a:lnTo>
                    <a:cubicBezTo>
                      <a:pt x="2468" y="1819"/>
                      <a:pt x="2579" y="1912"/>
                      <a:pt x="2690" y="1931"/>
                    </a:cubicBezTo>
                    <a:lnTo>
                      <a:pt x="3228" y="2005"/>
                    </a:lnTo>
                    <a:lnTo>
                      <a:pt x="2839" y="2413"/>
                    </a:lnTo>
                    <a:cubicBezTo>
                      <a:pt x="2765" y="2506"/>
                      <a:pt x="2709" y="2617"/>
                      <a:pt x="2727" y="2728"/>
                    </a:cubicBezTo>
                    <a:lnTo>
                      <a:pt x="2820" y="3285"/>
                    </a:lnTo>
                    <a:lnTo>
                      <a:pt x="2375" y="3044"/>
                    </a:lnTo>
                    <a:cubicBezTo>
                      <a:pt x="2319" y="3007"/>
                      <a:pt x="2259" y="2988"/>
                      <a:pt x="2199" y="2988"/>
                    </a:cubicBezTo>
                    <a:cubicBezTo>
                      <a:pt x="2138" y="2988"/>
                      <a:pt x="2078" y="3007"/>
                      <a:pt x="2022" y="3044"/>
                    </a:cubicBezTo>
                    <a:lnTo>
                      <a:pt x="1577" y="3285"/>
                    </a:lnTo>
                    <a:lnTo>
                      <a:pt x="1670" y="2728"/>
                    </a:lnTo>
                    <a:cubicBezTo>
                      <a:pt x="1670" y="2617"/>
                      <a:pt x="1651" y="2506"/>
                      <a:pt x="1559" y="2413"/>
                    </a:cubicBezTo>
                    <a:lnTo>
                      <a:pt x="1150" y="2005"/>
                    </a:lnTo>
                    <a:lnTo>
                      <a:pt x="1688" y="1931"/>
                    </a:lnTo>
                    <a:cubicBezTo>
                      <a:pt x="1818" y="1912"/>
                      <a:pt x="1911" y="1819"/>
                      <a:pt x="1967" y="1708"/>
                    </a:cubicBezTo>
                    <a:lnTo>
                      <a:pt x="2189" y="1244"/>
                    </a:lnTo>
                    <a:close/>
                    <a:moveTo>
                      <a:pt x="2208" y="1"/>
                    </a:moveTo>
                    <a:cubicBezTo>
                      <a:pt x="2060" y="1"/>
                      <a:pt x="1930" y="94"/>
                      <a:pt x="1874" y="224"/>
                    </a:cubicBezTo>
                    <a:lnTo>
                      <a:pt x="1392" y="1225"/>
                    </a:lnTo>
                    <a:lnTo>
                      <a:pt x="334" y="1392"/>
                    </a:lnTo>
                    <a:cubicBezTo>
                      <a:pt x="204" y="1411"/>
                      <a:pt x="93" y="1504"/>
                      <a:pt x="56" y="1634"/>
                    </a:cubicBezTo>
                    <a:cubicBezTo>
                      <a:pt x="0" y="1764"/>
                      <a:pt x="37" y="1912"/>
                      <a:pt x="130" y="2005"/>
                    </a:cubicBezTo>
                    <a:lnTo>
                      <a:pt x="909" y="2803"/>
                    </a:lnTo>
                    <a:lnTo>
                      <a:pt x="724" y="3916"/>
                    </a:lnTo>
                    <a:cubicBezTo>
                      <a:pt x="705" y="4064"/>
                      <a:pt x="761" y="4194"/>
                      <a:pt x="872" y="4287"/>
                    </a:cubicBezTo>
                    <a:cubicBezTo>
                      <a:pt x="932" y="4327"/>
                      <a:pt x="1002" y="4345"/>
                      <a:pt x="1074" y="4345"/>
                    </a:cubicBezTo>
                    <a:cubicBezTo>
                      <a:pt x="1137" y="4345"/>
                      <a:pt x="1201" y="4331"/>
                      <a:pt x="1262" y="4305"/>
                    </a:cubicBezTo>
                    <a:lnTo>
                      <a:pt x="2208" y="3786"/>
                    </a:lnTo>
                    <a:lnTo>
                      <a:pt x="3136" y="4305"/>
                    </a:lnTo>
                    <a:cubicBezTo>
                      <a:pt x="3196" y="4331"/>
                      <a:pt x="3256" y="4345"/>
                      <a:pt x="3316" y="4345"/>
                    </a:cubicBezTo>
                    <a:cubicBezTo>
                      <a:pt x="3386" y="4345"/>
                      <a:pt x="3456" y="4327"/>
                      <a:pt x="3525" y="4287"/>
                    </a:cubicBezTo>
                    <a:cubicBezTo>
                      <a:pt x="3655" y="4194"/>
                      <a:pt x="3711" y="4064"/>
                      <a:pt x="3674" y="3916"/>
                    </a:cubicBezTo>
                    <a:lnTo>
                      <a:pt x="3507" y="2803"/>
                    </a:lnTo>
                    <a:lnTo>
                      <a:pt x="4267" y="2005"/>
                    </a:lnTo>
                    <a:cubicBezTo>
                      <a:pt x="4360" y="1912"/>
                      <a:pt x="4397" y="1764"/>
                      <a:pt x="4360" y="1634"/>
                    </a:cubicBezTo>
                    <a:cubicBezTo>
                      <a:pt x="4305" y="1504"/>
                      <a:pt x="4193" y="1411"/>
                      <a:pt x="4063" y="1392"/>
                    </a:cubicBezTo>
                    <a:lnTo>
                      <a:pt x="3006" y="1225"/>
                    </a:lnTo>
                    <a:lnTo>
                      <a:pt x="2542" y="224"/>
                    </a:lnTo>
                    <a:cubicBezTo>
                      <a:pt x="2468" y="94"/>
                      <a:pt x="2338" y="1"/>
                      <a:pt x="2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 name="Google Shape;1256;p109"/>
          <p:cNvGrpSpPr/>
          <p:nvPr/>
        </p:nvGrpSpPr>
        <p:grpSpPr>
          <a:xfrm>
            <a:off x="4405300" y="1815913"/>
            <a:ext cx="1872950" cy="1233600"/>
            <a:chOff x="4405300" y="1815913"/>
            <a:chExt cx="1872950" cy="1233600"/>
          </a:xfrm>
        </p:grpSpPr>
        <p:cxnSp>
          <p:nvCxnSpPr>
            <p:cNvPr id="1257" name="Google Shape;1257;p109"/>
            <p:cNvCxnSpPr/>
            <p:nvPr/>
          </p:nvCxnSpPr>
          <p:spPr>
            <a:xfrm>
              <a:off x="5631150" y="2438000"/>
              <a:ext cx="647100" cy="0"/>
            </a:xfrm>
            <a:prstGeom prst="straightConnector1">
              <a:avLst/>
            </a:prstGeom>
            <a:noFill/>
            <a:ln cap="flat" cmpd="sng" w="19050">
              <a:solidFill>
                <a:schemeClr val="accent2"/>
              </a:solidFill>
              <a:prstDash val="solid"/>
              <a:round/>
              <a:headEnd len="med" w="med" type="none"/>
              <a:tailEnd len="med" w="med" type="diamond"/>
            </a:ln>
          </p:spPr>
        </p:cxnSp>
        <p:sp>
          <p:nvSpPr>
            <p:cNvPr id="1258" name="Google Shape;1258;p109"/>
            <p:cNvSpPr/>
            <p:nvPr/>
          </p:nvSpPr>
          <p:spPr>
            <a:xfrm rot="2700000">
              <a:off x="4585957" y="1996570"/>
              <a:ext cx="872287" cy="872287"/>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09"/>
            <p:cNvSpPr/>
            <p:nvPr/>
          </p:nvSpPr>
          <p:spPr>
            <a:xfrm>
              <a:off x="4824201" y="2225712"/>
              <a:ext cx="395794" cy="390830"/>
            </a:xfrm>
            <a:custGeom>
              <a:rect b="b" l="l" r="r" t="t"/>
              <a:pathLst>
                <a:path extrusionOk="0" h="17479" w="17701">
                  <a:moveTo>
                    <a:pt x="12302" y="2969"/>
                  </a:moveTo>
                  <a:lnTo>
                    <a:pt x="12302" y="7849"/>
                  </a:lnTo>
                  <a:cubicBezTo>
                    <a:pt x="12302" y="7886"/>
                    <a:pt x="12302" y="7923"/>
                    <a:pt x="12320" y="7960"/>
                  </a:cubicBezTo>
                  <a:lnTo>
                    <a:pt x="7905" y="7960"/>
                  </a:lnTo>
                  <a:lnTo>
                    <a:pt x="7905" y="7608"/>
                  </a:lnTo>
                  <a:cubicBezTo>
                    <a:pt x="7923" y="5140"/>
                    <a:pt x="9853" y="3099"/>
                    <a:pt x="12302" y="2969"/>
                  </a:cubicBezTo>
                  <a:close/>
                  <a:moveTo>
                    <a:pt x="11652" y="520"/>
                  </a:moveTo>
                  <a:cubicBezTo>
                    <a:pt x="12005" y="520"/>
                    <a:pt x="12283" y="798"/>
                    <a:pt x="12283" y="1151"/>
                  </a:cubicBezTo>
                  <a:lnTo>
                    <a:pt x="12283" y="2468"/>
                  </a:lnTo>
                  <a:cubicBezTo>
                    <a:pt x="9574" y="2598"/>
                    <a:pt x="7404" y="4843"/>
                    <a:pt x="7404" y="7608"/>
                  </a:cubicBezTo>
                  <a:lnTo>
                    <a:pt x="7404" y="9648"/>
                  </a:lnTo>
                  <a:cubicBezTo>
                    <a:pt x="6717" y="9092"/>
                    <a:pt x="5882" y="8739"/>
                    <a:pt x="4954" y="8665"/>
                  </a:cubicBezTo>
                  <a:lnTo>
                    <a:pt x="4954" y="6531"/>
                  </a:lnTo>
                  <a:cubicBezTo>
                    <a:pt x="4954" y="5901"/>
                    <a:pt x="4435" y="5381"/>
                    <a:pt x="3804" y="5381"/>
                  </a:cubicBezTo>
                  <a:lnTo>
                    <a:pt x="1485" y="5381"/>
                  </a:lnTo>
                  <a:cubicBezTo>
                    <a:pt x="668" y="5381"/>
                    <a:pt x="650" y="4101"/>
                    <a:pt x="1485" y="4101"/>
                  </a:cubicBezTo>
                  <a:lnTo>
                    <a:pt x="6198" y="4101"/>
                  </a:lnTo>
                  <a:cubicBezTo>
                    <a:pt x="7682" y="4101"/>
                    <a:pt x="7682" y="1800"/>
                    <a:pt x="6198" y="1800"/>
                  </a:cubicBezTo>
                  <a:lnTo>
                    <a:pt x="3099" y="1800"/>
                  </a:lnTo>
                  <a:cubicBezTo>
                    <a:pt x="2283" y="1800"/>
                    <a:pt x="2283" y="520"/>
                    <a:pt x="3099" y="520"/>
                  </a:cubicBezTo>
                  <a:close/>
                  <a:moveTo>
                    <a:pt x="17181" y="8461"/>
                  </a:moveTo>
                  <a:lnTo>
                    <a:pt x="17181" y="12246"/>
                  </a:lnTo>
                  <a:cubicBezTo>
                    <a:pt x="17181" y="14806"/>
                    <a:pt x="15103" y="16885"/>
                    <a:pt x="12543" y="16885"/>
                  </a:cubicBezTo>
                  <a:cubicBezTo>
                    <a:pt x="11003" y="16885"/>
                    <a:pt x="9556" y="16105"/>
                    <a:pt x="8684" y="14806"/>
                  </a:cubicBezTo>
                  <a:cubicBezTo>
                    <a:pt x="8906" y="14268"/>
                    <a:pt x="9036" y="13693"/>
                    <a:pt x="9036" y="13062"/>
                  </a:cubicBezTo>
                  <a:cubicBezTo>
                    <a:pt x="9036" y="11931"/>
                    <a:pt x="8610" y="10892"/>
                    <a:pt x="7905" y="10112"/>
                  </a:cubicBezTo>
                  <a:cubicBezTo>
                    <a:pt x="7905" y="10094"/>
                    <a:pt x="7905" y="10057"/>
                    <a:pt x="7905" y="10038"/>
                  </a:cubicBezTo>
                  <a:lnTo>
                    <a:pt x="7905" y="8461"/>
                  </a:lnTo>
                  <a:close/>
                  <a:moveTo>
                    <a:pt x="3099" y="0"/>
                  </a:moveTo>
                  <a:cubicBezTo>
                    <a:pt x="1615" y="0"/>
                    <a:pt x="1615" y="2301"/>
                    <a:pt x="3099" y="2301"/>
                  </a:cubicBezTo>
                  <a:lnTo>
                    <a:pt x="6179" y="2301"/>
                  </a:lnTo>
                  <a:cubicBezTo>
                    <a:pt x="7014" y="2301"/>
                    <a:pt x="7014" y="3581"/>
                    <a:pt x="6179" y="3581"/>
                  </a:cubicBezTo>
                  <a:lnTo>
                    <a:pt x="1485" y="3581"/>
                  </a:lnTo>
                  <a:cubicBezTo>
                    <a:pt x="1" y="3581"/>
                    <a:pt x="1" y="5882"/>
                    <a:pt x="1485" y="5882"/>
                  </a:cubicBezTo>
                  <a:lnTo>
                    <a:pt x="3804" y="5882"/>
                  </a:lnTo>
                  <a:cubicBezTo>
                    <a:pt x="4157" y="5882"/>
                    <a:pt x="4435" y="6179"/>
                    <a:pt x="4435" y="6531"/>
                  </a:cubicBezTo>
                  <a:lnTo>
                    <a:pt x="4435" y="8665"/>
                  </a:lnTo>
                  <a:cubicBezTo>
                    <a:pt x="2097" y="8758"/>
                    <a:pt x="223" y="10706"/>
                    <a:pt x="223" y="13062"/>
                  </a:cubicBezTo>
                  <a:cubicBezTo>
                    <a:pt x="223" y="13600"/>
                    <a:pt x="316" y="14101"/>
                    <a:pt x="501" y="14584"/>
                  </a:cubicBezTo>
                  <a:cubicBezTo>
                    <a:pt x="543" y="14702"/>
                    <a:pt x="638" y="14753"/>
                    <a:pt x="732" y="14753"/>
                  </a:cubicBezTo>
                  <a:cubicBezTo>
                    <a:pt x="889" y="14753"/>
                    <a:pt x="1046" y="14614"/>
                    <a:pt x="965" y="14417"/>
                  </a:cubicBezTo>
                  <a:cubicBezTo>
                    <a:pt x="817" y="13990"/>
                    <a:pt x="743" y="13526"/>
                    <a:pt x="743" y="13062"/>
                  </a:cubicBezTo>
                  <a:cubicBezTo>
                    <a:pt x="743" y="10910"/>
                    <a:pt x="2487" y="9166"/>
                    <a:pt x="4620" y="9166"/>
                  </a:cubicBezTo>
                  <a:cubicBezTo>
                    <a:pt x="6773" y="9166"/>
                    <a:pt x="8517" y="10910"/>
                    <a:pt x="8517" y="13062"/>
                  </a:cubicBezTo>
                  <a:cubicBezTo>
                    <a:pt x="8517" y="15215"/>
                    <a:pt x="6773" y="16959"/>
                    <a:pt x="4620" y="16959"/>
                  </a:cubicBezTo>
                  <a:cubicBezTo>
                    <a:pt x="3452" y="16959"/>
                    <a:pt x="2357" y="16439"/>
                    <a:pt x="1615" y="15530"/>
                  </a:cubicBezTo>
                  <a:cubicBezTo>
                    <a:pt x="1563" y="15469"/>
                    <a:pt x="1500" y="15444"/>
                    <a:pt x="1438" y="15444"/>
                  </a:cubicBezTo>
                  <a:cubicBezTo>
                    <a:pt x="1252" y="15444"/>
                    <a:pt x="1072" y="15670"/>
                    <a:pt x="1225" y="15864"/>
                  </a:cubicBezTo>
                  <a:cubicBezTo>
                    <a:pt x="2060" y="16885"/>
                    <a:pt x="3303" y="17478"/>
                    <a:pt x="4639" y="17478"/>
                  </a:cubicBezTo>
                  <a:cubicBezTo>
                    <a:pt x="6235" y="17478"/>
                    <a:pt x="7645" y="16606"/>
                    <a:pt x="8424" y="15307"/>
                  </a:cubicBezTo>
                  <a:cubicBezTo>
                    <a:pt x="9389" y="16625"/>
                    <a:pt x="10910" y="17385"/>
                    <a:pt x="12543" y="17385"/>
                  </a:cubicBezTo>
                  <a:cubicBezTo>
                    <a:pt x="15382" y="17385"/>
                    <a:pt x="17701" y="15085"/>
                    <a:pt x="17701" y="12246"/>
                  </a:cubicBezTo>
                  <a:lnTo>
                    <a:pt x="17701" y="7608"/>
                  </a:lnTo>
                  <a:cubicBezTo>
                    <a:pt x="17701" y="6179"/>
                    <a:pt x="17070" y="4843"/>
                    <a:pt x="16068" y="3841"/>
                  </a:cubicBezTo>
                  <a:cubicBezTo>
                    <a:pt x="16010" y="3787"/>
                    <a:pt x="15949" y="3765"/>
                    <a:pt x="15891" y="3765"/>
                  </a:cubicBezTo>
                  <a:cubicBezTo>
                    <a:pt x="15688" y="3765"/>
                    <a:pt x="15528" y="4039"/>
                    <a:pt x="15716" y="4212"/>
                  </a:cubicBezTo>
                  <a:cubicBezTo>
                    <a:pt x="16643" y="5084"/>
                    <a:pt x="17181" y="6327"/>
                    <a:pt x="17181" y="7589"/>
                  </a:cubicBezTo>
                  <a:lnTo>
                    <a:pt x="17181" y="7960"/>
                  </a:lnTo>
                  <a:lnTo>
                    <a:pt x="12784" y="7960"/>
                  </a:lnTo>
                  <a:cubicBezTo>
                    <a:pt x="12784" y="7923"/>
                    <a:pt x="12803" y="7886"/>
                    <a:pt x="12803" y="7849"/>
                  </a:cubicBezTo>
                  <a:lnTo>
                    <a:pt x="12803" y="2969"/>
                  </a:lnTo>
                  <a:cubicBezTo>
                    <a:pt x="13452" y="3006"/>
                    <a:pt x="14064" y="3173"/>
                    <a:pt x="14640" y="3470"/>
                  </a:cubicBezTo>
                  <a:cubicBezTo>
                    <a:pt x="14680" y="3490"/>
                    <a:pt x="14718" y="3499"/>
                    <a:pt x="14755" y="3499"/>
                  </a:cubicBezTo>
                  <a:cubicBezTo>
                    <a:pt x="14987" y="3499"/>
                    <a:pt x="15122" y="3135"/>
                    <a:pt x="14881" y="3006"/>
                  </a:cubicBezTo>
                  <a:cubicBezTo>
                    <a:pt x="14213" y="2672"/>
                    <a:pt x="13526" y="2487"/>
                    <a:pt x="12803" y="2450"/>
                  </a:cubicBezTo>
                  <a:lnTo>
                    <a:pt x="12803" y="1151"/>
                  </a:lnTo>
                  <a:cubicBezTo>
                    <a:pt x="12803" y="520"/>
                    <a:pt x="12283" y="0"/>
                    <a:pt x="116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 presetSubtype="8">
                                  <p:stCondLst>
                                    <p:cond delay="0"/>
                                  </p:stCondLst>
                                  <p:childTnLst>
                                    <p:set>
                                      <p:cBhvr>
                                        <p:cTn dur="1" fill="hold">
                                          <p:stCondLst>
                                            <p:cond delay="0"/>
                                          </p:stCondLst>
                                        </p:cTn>
                                        <p:tgtEl>
                                          <p:spTgt spid="1232"/>
                                        </p:tgtEl>
                                        <p:attrNameLst>
                                          <p:attrName>style.visibility</p:attrName>
                                        </p:attrNameLst>
                                      </p:cBhvr>
                                      <p:to>
                                        <p:strVal val="visible"/>
                                      </p:to>
                                    </p:set>
                                    <p:anim calcmode="lin" valueType="num">
                                      <p:cBhvr additive="base">
                                        <p:cTn dur="1000"/>
                                        <p:tgtEl>
                                          <p:spTgt spid="1232"/>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23"/>
                                        </p:tgtEl>
                                        <p:attrNameLst>
                                          <p:attrName>style.visibility</p:attrName>
                                        </p:attrNameLst>
                                      </p:cBhvr>
                                      <p:to>
                                        <p:strVal val="visible"/>
                                      </p:to>
                                    </p:set>
                                    <p:animEffect filter="fade" transition="in">
                                      <p:cBhvr>
                                        <p:cTn dur="1000"/>
                                        <p:tgtEl>
                                          <p:spTgt spid="1223"/>
                                        </p:tgtEl>
                                      </p:cBhvr>
                                    </p:animEffect>
                                  </p:childTnLst>
                                </p:cTn>
                              </p:par>
                              <p:par>
                                <p:cTn fill="hold" nodeType="withEffect" presetClass="entr" presetID="10" presetSubtype="0">
                                  <p:stCondLst>
                                    <p:cond delay="0"/>
                                  </p:stCondLst>
                                  <p:childTnLst>
                                    <p:set>
                                      <p:cBhvr>
                                        <p:cTn dur="1" fill="hold">
                                          <p:stCondLst>
                                            <p:cond delay="0"/>
                                          </p:stCondLst>
                                        </p:cTn>
                                        <p:tgtEl>
                                          <p:spTgt spid="1228"/>
                                        </p:tgtEl>
                                        <p:attrNameLst>
                                          <p:attrName>style.visibility</p:attrName>
                                        </p:attrNameLst>
                                      </p:cBhvr>
                                      <p:to>
                                        <p:strVal val="visible"/>
                                      </p:to>
                                    </p:set>
                                    <p:animEffect filter="fade" transition="in">
                                      <p:cBhvr>
                                        <p:cTn dur="1000"/>
                                        <p:tgtEl>
                                          <p:spTgt spid="1228"/>
                                        </p:tgtEl>
                                      </p:cBhvr>
                                    </p:animEffect>
                                  </p:childTnLst>
                                </p:cTn>
                              </p:par>
                            </p:childTnLst>
                          </p:cTn>
                        </p:par>
                        <p:par>
                          <p:cTn fill="hold">
                            <p:stCondLst>
                              <p:cond delay="1000"/>
                            </p:stCondLst>
                            <p:childTnLst>
                              <p:par>
                                <p:cTn fill="hold" nodeType="afterEffect" presetClass="entr" presetID="2" presetSubtype="2">
                                  <p:stCondLst>
                                    <p:cond delay="0"/>
                                  </p:stCondLst>
                                  <p:childTnLst>
                                    <p:set>
                                      <p:cBhvr>
                                        <p:cTn dur="1" fill="hold">
                                          <p:stCondLst>
                                            <p:cond delay="0"/>
                                          </p:stCondLst>
                                        </p:cTn>
                                        <p:tgtEl>
                                          <p:spTgt spid="1256"/>
                                        </p:tgtEl>
                                        <p:attrNameLst>
                                          <p:attrName>style.visibility</p:attrName>
                                        </p:attrNameLst>
                                      </p:cBhvr>
                                      <p:to>
                                        <p:strVal val="visible"/>
                                      </p:to>
                                    </p:set>
                                    <p:anim calcmode="lin" valueType="num">
                                      <p:cBhvr additive="base">
                                        <p:cTn dur="1000"/>
                                        <p:tgtEl>
                                          <p:spTgt spid="1256"/>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24"/>
                                        </p:tgtEl>
                                        <p:attrNameLst>
                                          <p:attrName>style.visibility</p:attrName>
                                        </p:attrNameLst>
                                      </p:cBhvr>
                                      <p:to>
                                        <p:strVal val="visible"/>
                                      </p:to>
                                    </p:set>
                                    <p:animEffect filter="fade" transition="in">
                                      <p:cBhvr>
                                        <p:cTn dur="1000"/>
                                        <p:tgtEl>
                                          <p:spTgt spid="1224"/>
                                        </p:tgtEl>
                                      </p:cBhvr>
                                    </p:animEffect>
                                  </p:childTnLst>
                                </p:cTn>
                              </p:par>
                              <p:par>
                                <p:cTn fill="hold" nodeType="withEffect" presetClass="entr" presetID="10" presetSubtype="0">
                                  <p:stCondLst>
                                    <p:cond delay="0"/>
                                  </p:stCondLst>
                                  <p:childTnLst>
                                    <p:set>
                                      <p:cBhvr>
                                        <p:cTn dur="1" fill="hold">
                                          <p:stCondLst>
                                            <p:cond delay="0"/>
                                          </p:stCondLst>
                                        </p:cTn>
                                        <p:tgtEl>
                                          <p:spTgt spid="1225"/>
                                        </p:tgtEl>
                                        <p:attrNameLst>
                                          <p:attrName>style.visibility</p:attrName>
                                        </p:attrNameLst>
                                      </p:cBhvr>
                                      <p:to>
                                        <p:strVal val="visible"/>
                                      </p:to>
                                    </p:set>
                                    <p:animEffect filter="fade" transition="in">
                                      <p:cBhvr>
                                        <p:cTn dur="1000"/>
                                        <p:tgtEl>
                                          <p:spTgt spid="1225"/>
                                        </p:tgtEl>
                                      </p:cBhvr>
                                    </p:animEffect>
                                  </p:childTnLst>
                                </p:cTn>
                              </p:par>
                            </p:childTnLst>
                          </p:cTn>
                        </p:par>
                        <p:par>
                          <p:cTn fill="hold">
                            <p:stCondLst>
                              <p:cond delay="2000"/>
                            </p:stCondLst>
                            <p:childTnLst>
                              <p:par>
                                <p:cTn fill="hold" nodeType="afterEffect" presetClass="entr" presetID="2" presetSubtype="8">
                                  <p:stCondLst>
                                    <p:cond delay="0"/>
                                  </p:stCondLst>
                                  <p:childTnLst>
                                    <p:set>
                                      <p:cBhvr>
                                        <p:cTn dur="1" fill="hold">
                                          <p:stCondLst>
                                            <p:cond delay="0"/>
                                          </p:stCondLst>
                                        </p:cTn>
                                        <p:tgtEl>
                                          <p:spTgt spid="1248"/>
                                        </p:tgtEl>
                                        <p:attrNameLst>
                                          <p:attrName>style.visibility</p:attrName>
                                        </p:attrNameLst>
                                      </p:cBhvr>
                                      <p:to>
                                        <p:strVal val="visible"/>
                                      </p:to>
                                    </p:set>
                                    <p:anim calcmode="lin" valueType="num">
                                      <p:cBhvr additive="base">
                                        <p:cTn dur="1000"/>
                                        <p:tgtEl>
                                          <p:spTgt spid="1248"/>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29"/>
                                        </p:tgtEl>
                                        <p:attrNameLst>
                                          <p:attrName>style.visibility</p:attrName>
                                        </p:attrNameLst>
                                      </p:cBhvr>
                                      <p:to>
                                        <p:strVal val="visible"/>
                                      </p:to>
                                    </p:set>
                                    <p:animEffect filter="fade" transition="in">
                                      <p:cBhvr>
                                        <p:cTn dur="1000"/>
                                        <p:tgtEl>
                                          <p:spTgt spid="1229"/>
                                        </p:tgtEl>
                                      </p:cBhvr>
                                    </p:animEffect>
                                  </p:childTnLst>
                                </p:cTn>
                              </p:par>
                              <p:par>
                                <p:cTn fill="hold" nodeType="withEffect" presetClass="entr" presetID="10" presetSubtype="0">
                                  <p:stCondLst>
                                    <p:cond delay="0"/>
                                  </p:stCondLst>
                                  <p:childTnLst>
                                    <p:set>
                                      <p:cBhvr>
                                        <p:cTn dur="1" fill="hold">
                                          <p:stCondLst>
                                            <p:cond delay="0"/>
                                          </p:stCondLst>
                                        </p:cTn>
                                        <p:tgtEl>
                                          <p:spTgt spid="1230"/>
                                        </p:tgtEl>
                                        <p:attrNameLst>
                                          <p:attrName>style.visibility</p:attrName>
                                        </p:attrNameLst>
                                      </p:cBhvr>
                                      <p:to>
                                        <p:strVal val="visible"/>
                                      </p:to>
                                    </p:set>
                                    <p:animEffect filter="fade" transition="in">
                                      <p:cBhvr>
                                        <p:cTn dur="1000"/>
                                        <p:tgtEl>
                                          <p:spTgt spid="1230"/>
                                        </p:tgtEl>
                                      </p:cBhvr>
                                    </p:animEffect>
                                  </p:childTnLst>
                                </p:cTn>
                              </p:par>
                            </p:childTnLst>
                          </p:cTn>
                        </p:par>
                        <p:par>
                          <p:cTn fill="hold">
                            <p:stCondLst>
                              <p:cond delay="3000"/>
                            </p:stCondLst>
                            <p:childTnLst>
                              <p:par>
                                <p:cTn fill="hold" nodeType="afterEffect" presetClass="entr" presetID="2" presetSubtype="2">
                                  <p:stCondLst>
                                    <p:cond delay="0"/>
                                  </p:stCondLst>
                                  <p:childTnLst>
                                    <p:set>
                                      <p:cBhvr>
                                        <p:cTn dur="1" fill="hold">
                                          <p:stCondLst>
                                            <p:cond delay="0"/>
                                          </p:stCondLst>
                                        </p:cTn>
                                        <p:tgtEl>
                                          <p:spTgt spid="1244"/>
                                        </p:tgtEl>
                                        <p:attrNameLst>
                                          <p:attrName>style.visibility</p:attrName>
                                        </p:attrNameLst>
                                      </p:cBhvr>
                                      <p:to>
                                        <p:strVal val="visible"/>
                                      </p:to>
                                    </p:set>
                                    <p:anim calcmode="lin" valueType="num">
                                      <p:cBhvr additive="base">
                                        <p:cTn dur="1000"/>
                                        <p:tgtEl>
                                          <p:spTgt spid="124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1226"/>
                                        </p:tgtEl>
                                        <p:attrNameLst>
                                          <p:attrName>style.visibility</p:attrName>
                                        </p:attrNameLst>
                                      </p:cBhvr>
                                      <p:to>
                                        <p:strVal val="visible"/>
                                      </p:to>
                                    </p:set>
                                    <p:animEffect filter="fade" transition="in">
                                      <p:cBhvr>
                                        <p:cTn dur="1000"/>
                                        <p:tgtEl>
                                          <p:spTgt spid="1226"/>
                                        </p:tgtEl>
                                      </p:cBhvr>
                                    </p:animEffect>
                                  </p:childTnLst>
                                </p:cTn>
                              </p:par>
                              <p:par>
                                <p:cTn fill="hold" nodeType="withEffect" presetClass="entr" presetID="10" presetSubtype="0">
                                  <p:stCondLst>
                                    <p:cond delay="0"/>
                                  </p:stCondLst>
                                  <p:childTnLst>
                                    <p:set>
                                      <p:cBhvr>
                                        <p:cTn dur="1" fill="hold">
                                          <p:stCondLst>
                                            <p:cond delay="0"/>
                                          </p:stCondLst>
                                        </p:cTn>
                                        <p:tgtEl>
                                          <p:spTgt spid="1227"/>
                                        </p:tgtEl>
                                        <p:attrNameLst>
                                          <p:attrName>style.visibility</p:attrName>
                                        </p:attrNameLst>
                                      </p:cBhvr>
                                      <p:to>
                                        <p:strVal val="visible"/>
                                      </p:to>
                                    </p:set>
                                    <p:animEffect filter="fade" transition="in">
                                      <p:cBhvr>
                                        <p:cTn dur="1000"/>
                                        <p:tgtEl>
                                          <p:spTgt spid="12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263" name="Shape 1263"/>
        <p:cNvGrpSpPr/>
        <p:nvPr/>
      </p:nvGrpSpPr>
      <p:grpSpPr>
        <a:xfrm>
          <a:off x="0" y="0"/>
          <a:ext cx="0" cy="0"/>
          <a:chOff x="0" y="0"/>
          <a:chExt cx="0" cy="0"/>
        </a:xfrm>
      </p:grpSpPr>
      <p:sp>
        <p:nvSpPr>
          <p:cNvPr id="1264" name="Google Shape;1264;p110"/>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business model</a:t>
            </a:r>
            <a:endParaRPr/>
          </a:p>
        </p:txBody>
      </p:sp>
      <p:sp>
        <p:nvSpPr>
          <p:cNvPr id="1265" name="Google Shape;1265;p110"/>
          <p:cNvSpPr txBox="1"/>
          <p:nvPr/>
        </p:nvSpPr>
        <p:spPr>
          <a:xfrm flipH="1">
            <a:off x="6203950" y="3334375"/>
            <a:ext cx="1817100" cy="39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Training</a:t>
            </a:r>
            <a:endParaRPr b="1" sz="1800">
              <a:solidFill>
                <a:schemeClr val="dk1"/>
              </a:solidFill>
              <a:latin typeface="Julius Sans One"/>
              <a:ea typeface="Julius Sans One"/>
              <a:cs typeface="Julius Sans One"/>
              <a:sym typeface="Julius Sans One"/>
            </a:endParaRPr>
          </a:p>
        </p:txBody>
      </p:sp>
      <p:sp>
        <p:nvSpPr>
          <p:cNvPr id="1266" name="Google Shape;1266;p110"/>
          <p:cNvSpPr txBox="1"/>
          <p:nvPr/>
        </p:nvSpPr>
        <p:spPr>
          <a:xfrm flipH="1">
            <a:off x="6463600" y="3635319"/>
            <a:ext cx="1297800" cy="61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Didact Gothic"/>
                <a:ea typeface="Didact Gothic"/>
                <a:cs typeface="Didact Gothic"/>
                <a:sym typeface="Didact Gothic"/>
              </a:rPr>
              <a:t>Mercury is a small planet</a:t>
            </a:r>
            <a:endParaRPr>
              <a:solidFill>
                <a:schemeClr val="dk1"/>
              </a:solidFill>
              <a:latin typeface="Didact Gothic"/>
              <a:ea typeface="Didact Gothic"/>
              <a:cs typeface="Didact Gothic"/>
              <a:sym typeface="Didact Gothic"/>
            </a:endParaRPr>
          </a:p>
        </p:txBody>
      </p:sp>
      <p:sp>
        <p:nvSpPr>
          <p:cNvPr id="1267" name="Google Shape;1267;p110"/>
          <p:cNvSpPr txBox="1"/>
          <p:nvPr/>
        </p:nvSpPr>
        <p:spPr>
          <a:xfrm flipH="1">
            <a:off x="2702250" y="3840531"/>
            <a:ext cx="1817100" cy="39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Assessment</a:t>
            </a:r>
            <a:endParaRPr b="1" sz="1800">
              <a:solidFill>
                <a:schemeClr val="dk1"/>
              </a:solidFill>
              <a:latin typeface="Julius Sans One"/>
              <a:ea typeface="Julius Sans One"/>
              <a:cs typeface="Julius Sans One"/>
              <a:sym typeface="Julius Sans One"/>
            </a:endParaRPr>
          </a:p>
        </p:txBody>
      </p:sp>
      <p:sp>
        <p:nvSpPr>
          <p:cNvPr id="1268" name="Google Shape;1268;p110"/>
          <p:cNvSpPr txBox="1"/>
          <p:nvPr/>
        </p:nvSpPr>
        <p:spPr>
          <a:xfrm flipH="1">
            <a:off x="2961900" y="4130500"/>
            <a:ext cx="1297800" cy="61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Venus has a nice name</a:t>
            </a:r>
            <a:endParaRPr>
              <a:solidFill>
                <a:schemeClr val="dk1"/>
              </a:solidFill>
              <a:latin typeface="Didact Gothic"/>
              <a:ea typeface="Didact Gothic"/>
              <a:cs typeface="Didact Gothic"/>
              <a:sym typeface="Didact Gothic"/>
            </a:endParaRPr>
          </a:p>
          <a:p>
            <a:pPr indent="0" lvl="0" marL="0" rtl="0" algn="ctr">
              <a:spcBef>
                <a:spcPts val="0"/>
              </a:spcBef>
              <a:spcAft>
                <a:spcPts val="1600"/>
              </a:spcAft>
              <a:buNone/>
            </a:pPr>
            <a:r>
              <a:t/>
            </a:r>
            <a:endParaRPr>
              <a:solidFill>
                <a:schemeClr val="dk1"/>
              </a:solidFill>
              <a:latin typeface="Didact Gothic"/>
              <a:ea typeface="Didact Gothic"/>
              <a:cs typeface="Didact Gothic"/>
              <a:sym typeface="Didact Gothic"/>
            </a:endParaRPr>
          </a:p>
        </p:txBody>
      </p:sp>
      <p:sp>
        <p:nvSpPr>
          <p:cNvPr id="1269" name="Google Shape;1269;p110"/>
          <p:cNvSpPr txBox="1"/>
          <p:nvPr/>
        </p:nvSpPr>
        <p:spPr>
          <a:xfrm flipH="1">
            <a:off x="1064775" y="2117650"/>
            <a:ext cx="1817100" cy="39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Technology</a:t>
            </a:r>
            <a:endParaRPr b="1" sz="1800">
              <a:solidFill>
                <a:schemeClr val="dk1"/>
              </a:solidFill>
              <a:latin typeface="Julius Sans One"/>
              <a:ea typeface="Julius Sans One"/>
              <a:cs typeface="Julius Sans One"/>
              <a:sym typeface="Julius Sans One"/>
            </a:endParaRPr>
          </a:p>
        </p:txBody>
      </p:sp>
      <p:sp>
        <p:nvSpPr>
          <p:cNvPr id="1270" name="Google Shape;1270;p110"/>
          <p:cNvSpPr txBox="1"/>
          <p:nvPr/>
        </p:nvSpPr>
        <p:spPr>
          <a:xfrm flipH="1">
            <a:off x="1324425" y="2423953"/>
            <a:ext cx="1297800" cy="61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Saturn is the ringed planet</a:t>
            </a:r>
            <a:endParaRPr>
              <a:solidFill>
                <a:schemeClr val="dk1"/>
              </a:solidFill>
              <a:latin typeface="Didact Gothic"/>
              <a:ea typeface="Didact Gothic"/>
              <a:cs typeface="Didact Gothic"/>
              <a:sym typeface="Didact Gothic"/>
            </a:endParaRPr>
          </a:p>
        </p:txBody>
      </p:sp>
      <p:sp>
        <p:nvSpPr>
          <p:cNvPr id="1271" name="Google Shape;1271;p110"/>
          <p:cNvSpPr txBox="1"/>
          <p:nvPr/>
        </p:nvSpPr>
        <p:spPr>
          <a:xfrm flipH="1">
            <a:off x="4471125" y="1567500"/>
            <a:ext cx="1817100" cy="39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Marketing</a:t>
            </a:r>
            <a:endParaRPr b="1" sz="1800">
              <a:solidFill>
                <a:schemeClr val="dk1"/>
              </a:solidFill>
              <a:latin typeface="Julius Sans One"/>
              <a:ea typeface="Julius Sans One"/>
              <a:cs typeface="Julius Sans One"/>
              <a:sym typeface="Julius Sans One"/>
            </a:endParaRPr>
          </a:p>
        </p:txBody>
      </p:sp>
      <p:sp>
        <p:nvSpPr>
          <p:cNvPr id="1272" name="Google Shape;1272;p110"/>
          <p:cNvSpPr txBox="1"/>
          <p:nvPr/>
        </p:nvSpPr>
        <p:spPr>
          <a:xfrm flipH="1">
            <a:off x="4730775" y="1864705"/>
            <a:ext cx="1297800" cy="61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Neptune is far away from us</a:t>
            </a:r>
            <a:endParaRPr>
              <a:solidFill>
                <a:schemeClr val="dk1"/>
              </a:solidFill>
              <a:latin typeface="Didact Gothic"/>
              <a:ea typeface="Didact Gothic"/>
              <a:cs typeface="Didact Gothic"/>
              <a:sym typeface="Didact Gothic"/>
            </a:endParaRPr>
          </a:p>
        </p:txBody>
      </p:sp>
      <p:cxnSp>
        <p:nvCxnSpPr>
          <p:cNvPr id="1273" name="Google Shape;1273;p110"/>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1274" name="Google Shape;1274;p110"/>
          <p:cNvGrpSpPr/>
          <p:nvPr/>
        </p:nvGrpSpPr>
        <p:grpSpPr>
          <a:xfrm>
            <a:off x="1173495" y="2513624"/>
            <a:ext cx="6436123" cy="1326552"/>
            <a:chOff x="6953919" y="3907920"/>
            <a:chExt cx="1377300" cy="475705"/>
          </a:xfrm>
        </p:grpSpPr>
        <p:cxnSp>
          <p:nvCxnSpPr>
            <p:cNvPr id="1275" name="Google Shape;1275;p110"/>
            <p:cNvCxnSpPr/>
            <p:nvPr/>
          </p:nvCxnSpPr>
          <p:spPr>
            <a:xfrm rot="10800000">
              <a:off x="7118545" y="4100696"/>
              <a:ext cx="0" cy="194700"/>
            </a:xfrm>
            <a:prstGeom prst="straightConnector1">
              <a:avLst/>
            </a:prstGeom>
            <a:noFill/>
            <a:ln cap="flat" cmpd="sng" w="19050">
              <a:solidFill>
                <a:schemeClr val="dk1"/>
              </a:solidFill>
              <a:prstDash val="solid"/>
              <a:round/>
              <a:headEnd len="med" w="med" type="none"/>
              <a:tailEnd len="med" w="med" type="diamond"/>
            </a:ln>
          </p:spPr>
        </p:cxnSp>
        <p:cxnSp>
          <p:nvCxnSpPr>
            <p:cNvPr id="1276" name="Google Shape;1276;p110"/>
            <p:cNvCxnSpPr/>
            <p:nvPr/>
          </p:nvCxnSpPr>
          <p:spPr>
            <a:xfrm>
              <a:off x="7480500" y="4197025"/>
              <a:ext cx="0" cy="186600"/>
            </a:xfrm>
            <a:prstGeom prst="straightConnector1">
              <a:avLst/>
            </a:prstGeom>
            <a:noFill/>
            <a:ln cap="flat" cmpd="sng" w="19050">
              <a:solidFill>
                <a:schemeClr val="dk1"/>
              </a:solidFill>
              <a:prstDash val="solid"/>
              <a:round/>
              <a:headEnd len="med" w="med" type="none"/>
              <a:tailEnd len="med" w="med" type="diamond"/>
            </a:ln>
          </p:spPr>
        </p:cxnSp>
        <p:cxnSp>
          <p:nvCxnSpPr>
            <p:cNvPr id="1277" name="Google Shape;1277;p110"/>
            <p:cNvCxnSpPr/>
            <p:nvPr/>
          </p:nvCxnSpPr>
          <p:spPr>
            <a:xfrm rot="10800000">
              <a:off x="7848574" y="3907920"/>
              <a:ext cx="0" cy="185100"/>
            </a:xfrm>
            <a:prstGeom prst="straightConnector1">
              <a:avLst/>
            </a:prstGeom>
            <a:noFill/>
            <a:ln cap="flat" cmpd="sng" w="19050">
              <a:solidFill>
                <a:schemeClr val="dk1"/>
              </a:solidFill>
              <a:prstDash val="solid"/>
              <a:round/>
              <a:headEnd len="med" w="med" type="none"/>
              <a:tailEnd len="med" w="med" type="diamond"/>
            </a:ln>
          </p:spPr>
        </p:cxnSp>
        <p:cxnSp>
          <p:nvCxnSpPr>
            <p:cNvPr id="1278" name="Google Shape;1278;p110"/>
            <p:cNvCxnSpPr/>
            <p:nvPr/>
          </p:nvCxnSpPr>
          <p:spPr>
            <a:xfrm>
              <a:off x="8218032" y="3992028"/>
              <a:ext cx="0" cy="202200"/>
            </a:xfrm>
            <a:prstGeom prst="straightConnector1">
              <a:avLst/>
            </a:prstGeom>
            <a:noFill/>
            <a:ln cap="flat" cmpd="sng" w="19050">
              <a:solidFill>
                <a:schemeClr val="dk1"/>
              </a:solidFill>
              <a:prstDash val="solid"/>
              <a:round/>
              <a:headEnd len="med" w="med" type="none"/>
              <a:tailEnd len="med" w="med" type="diamond"/>
            </a:ln>
          </p:spPr>
        </p:cxnSp>
        <p:cxnSp>
          <p:nvCxnSpPr>
            <p:cNvPr id="1279" name="Google Shape;1279;p110"/>
            <p:cNvCxnSpPr/>
            <p:nvPr/>
          </p:nvCxnSpPr>
          <p:spPr>
            <a:xfrm flipH="1">
              <a:off x="6953919" y="3961822"/>
              <a:ext cx="1377300" cy="376800"/>
            </a:xfrm>
            <a:prstGeom prst="straightConnector1">
              <a:avLst/>
            </a:prstGeom>
            <a:noFill/>
            <a:ln cap="flat" cmpd="sng" w="19050">
              <a:solidFill>
                <a:schemeClr val="dk1"/>
              </a:solidFill>
              <a:prstDash val="solid"/>
              <a:round/>
              <a:headEnd len="med" w="med" type="diamond"/>
              <a:tailEnd len="med" w="med" type="diamond"/>
            </a:ln>
          </p:spPr>
        </p:cxn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3" name="Shape 1283"/>
        <p:cNvGrpSpPr/>
        <p:nvPr/>
      </p:nvGrpSpPr>
      <p:grpSpPr>
        <a:xfrm>
          <a:off x="0" y="0"/>
          <a:ext cx="0" cy="0"/>
          <a:chOff x="0" y="0"/>
          <a:chExt cx="0" cy="0"/>
        </a:xfrm>
      </p:grpSpPr>
      <p:sp>
        <p:nvSpPr>
          <p:cNvPr id="1284" name="Google Shape;1284;p111"/>
          <p:cNvSpPr txBox="1"/>
          <p:nvPr>
            <p:ph type="title"/>
          </p:nvPr>
        </p:nvSpPr>
        <p:spPr>
          <a:xfrm>
            <a:off x="892050" y="530725"/>
            <a:ext cx="7359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business model</a:t>
            </a:r>
            <a:endParaRPr/>
          </a:p>
        </p:txBody>
      </p:sp>
      <p:grpSp>
        <p:nvGrpSpPr>
          <p:cNvPr id="1285" name="Google Shape;1285;p111"/>
          <p:cNvGrpSpPr/>
          <p:nvPr/>
        </p:nvGrpSpPr>
        <p:grpSpPr>
          <a:xfrm>
            <a:off x="3217844" y="1669187"/>
            <a:ext cx="2708312" cy="2872426"/>
            <a:chOff x="1825800" y="1651625"/>
            <a:chExt cx="539989" cy="571775"/>
          </a:xfrm>
        </p:grpSpPr>
        <p:sp>
          <p:nvSpPr>
            <p:cNvPr id="1286" name="Google Shape;1286;p11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1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1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1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111"/>
          <p:cNvSpPr txBox="1"/>
          <p:nvPr>
            <p:ph idx="4294967295" type="title"/>
          </p:nvPr>
        </p:nvSpPr>
        <p:spPr>
          <a:xfrm>
            <a:off x="713225" y="1974100"/>
            <a:ext cx="1981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rPr>
              <a:t>Technology</a:t>
            </a:r>
            <a:endParaRPr b="1" sz="2000">
              <a:solidFill>
                <a:schemeClr val="dk1"/>
              </a:solidFill>
            </a:endParaRPr>
          </a:p>
        </p:txBody>
      </p:sp>
      <p:sp>
        <p:nvSpPr>
          <p:cNvPr id="1291" name="Google Shape;1291;p111"/>
          <p:cNvSpPr txBox="1"/>
          <p:nvPr>
            <p:ph idx="4294967295" type="subTitle"/>
          </p:nvPr>
        </p:nvSpPr>
        <p:spPr>
          <a:xfrm>
            <a:off x="713277" y="2329161"/>
            <a:ext cx="1981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Venus has a beautiful name, but it’s hot</a:t>
            </a:r>
            <a:endParaRPr>
              <a:solidFill>
                <a:schemeClr val="dk1"/>
              </a:solidFill>
            </a:endParaRPr>
          </a:p>
        </p:txBody>
      </p:sp>
      <p:sp>
        <p:nvSpPr>
          <p:cNvPr id="1292" name="Google Shape;1292;p111"/>
          <p:cNvSpPr txBox="1"/>
          <p:nvPr>
            <p:ph idx="4294967295" type="title"/>
          </p:nvPr>
        </p:nvSpPr>
        <p:spPr>
          <a:xfrm>
            <a:off x="713302" y="3390635"/>
            <a:ext cx="1981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1"/>
                </a:solidFill>
              </a:rPr>
              <a:t>Assessment</a:t>
            </a:r>
            <a:endParaRPr b="1" sz="2000">
              <a:solidFill>
                <a:schemeClr val="dk1"/>
              </a:solidFill>
            </a:endParaRPr>
          </a:p>
        </p:txBody>
      </p:sp>
      <p:sp>
        <p:nvSpPr>
          <p:cNvPr id="1293" name="Google Shape;1293;p111"/>
          <p:cNvSpPr txBox="1"/>
          <p:nvPr>
            <p:ph idx="4294967295" type="subTitle"/>
          </p:nvPr>
        </p:nvSpPr>
        <p:spPr>
          <a:xfrm>
            <a:off x="713377" y="3745678"/>
            <a:ext cx="1981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solidFill>
                  <a:schemeClr val="dk1"/>
                </a:solidFill>
              </a:rPr>
              <a:t>Mercury is the closest planet to the Sun</a:t>
            </a:r>
            <a:endParaRPr>
              <a:solidFill>
                <a:schemeClr val="dk1"/>
              </a:solidFill>
            </a:endParaRPr>
          </a:p>
        </p:txBody>
      </p:sp>
      <p:cxnSp>
        <p:nvCxnSpPr>
          <p:cNvPr id="1294" name="Google Shape;1294;p111"/>
          <p:cNvCxnSpPr>
            <a:stCxn id="1291" idx="3"/>
            <a:endCxn id="1291" idx="3"/>
          </p:cNvCxnSpPr>
          <p:nvPr/>
        </p:nvCxnSpPr>
        <p:spPr>
          <a:xfrm>
            <a:off x="2694477" y="2593011"/>
            <a:ext cx="0" cy="0"/>
          </a:xfrm>
          <a:prstGeom prst="straightConnector1">
            <a:avLst/>
          </a:prstGeom>
          <a:noFill/>
          <a:ln cap="flat" cmpd="sng" w="9525">
            <a:solidFill>
              <a:schemeClr val="dk2"/>
            </a:solidFill>
            <a:prstDash val="solid"/>
            <a:round/>
            <a:headEnd len="med" w="med" type="none"/>
            <a:tailEnd len="med" w="med" type="none"/>
          </a:ln>
        </p:spPr>
      </p:cxnSp>
      <p:cxnSp>
        <p:nvCxnSpPr>
          <p:cNvPr id="1295" name="Google Shape;1295;p111"/>
          <p:cNvCxnSpPr/>
          <p:nvPr/>
        </p:nvCxnSpPr>
        <p:spPr>
          <a:xfrm>
            <a:off x="2770925" y="2409925"/>
            <a:ext cx="895200" cy="0"/>
          </a:xfrm>
          <a:prstGeom prst="straightConnector1">
            <a:avLst/>
          </a:prstGeom>
          <a:noFill/>
          <a:ln cap="flat" cmpd="sng" w="19050">
            <a:solidFill>
              <a:schemeClr val="lt2"/>
            </a:solidFill>
            <a:prstDash val="solid"/>
            <a:round/>
            <a:headEnd len="med" w="med" type="diamond"/>
            <a:tailEnd len="med" w="med" type="none"/>
          </a:ln>
        </p:spPr>
      </p:cxnSp>
      <p:cxnSp>
        <p:nvCxnSpPr>
          <p:cNvPr id="1296" name="Google Shape;1296;p111"/>
          <p:cNvCxnSpPr/>
          <p:nvPr/>
        </p:nvCxnSpPr>
        <p:spPr>
          <a:xfrm>
            <a:off x="2770945" y="3826675"/>
            <a:ext cx="647400" cy="0"/>
          </a:xfrm>
          <a:prstGeom prst="straightConnector1">
            <a:avLst/>
          </a:prstGeom>
          <a:noFill/>
          <a:ln cap="flat" cmpd="sng" w="19050">
            <a:solidFill>
              <a:schemeClr val="dk1"/>
            </a:solidFill>
            <a:prstDash val="solid"/>
            <a:round/>
            <a:headEnd len="med" w="med" type="diamond"/>
            <a:tailEnd len="med" w="med" type="none"/>
          </a:ln>
        </p:spPr>
      </p:cxnSp>
      <p:sp>
        <p:nvSpPr>
          <p:cNvPr id="1297" name="Google Shape;1297;p111"/>
          <p:cNvSpPr txBox="1"/>
          <p:nvPr>
            <p:ph idx="4294967295" type="title"/>
          </p:nvPr>
        </p:nvSpPr>
        <p:spPr>
          <a:xfrm>
            <a:off x="6449275" y="1974100"/>
            <a:ext cx="19812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dk1"/>
                </a:solidFill>
              </a:rPr>
              <a:t>MarketinG</a:t>
            </a:r>
            <a:endParaRPr b="1" sz="2000">
              <a:solidFill>
                <a:schemeClr val="dk1"/>
              </a:solidFill>
            </a:endParaRPr>
          </a:p>
        </p:txBody>
      </p:sp>
      <p:sp>
        <p:nvSpPr>
          <p:cNvPr id="1298" name="Google Shape;1298;p111"/>
          <p:cNvSpPr txBox="1"/>
          <p:nvPr>
            <p:ph idx="4294967295" type="subTitle"/>
          </p:nvPr>
        </p:nvSpPr>
        <p:spPr>
          <a:xfrm>
            <a:off x="6449326" y="2329161"/>
            <a:ext cx="1981200" cy="527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solidFill>
                  <a:schemeClr val="dk1"/>
                </a:solidFill>
              </a:rPr>
              <a:t>Despite being red, Mars is a cold place</a:t>
            </a:r>
            <a:endParaRPr>
              <a:solidFill>
                <a:schemeClr val="dk1"/>
              </a:solidFill>
            </a:endParaRPr>
          </a:p>
        </p:txBody>
      </p:sp>
      <p:sp>
        <p:nvSpPr>
          <p:cNvPr id="1299" name="Google Shape;1299;p111"/>
          <p:cNvSpPr txBox="1"/>
          <p:nvPr>
            <p:ph idx="4294967295" type="title"/>
          </p:nvPr>
        </p:nvSpPr>
        <p:spPr>
          <a:xfrm>
            <a:off x="6449352" y="3390635"/>
            <a:ext cx="19812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dk1"/>
                </a:solidFill>
              </a:rPr>
              <a:t>Training</a:t>
            </a:r>
            <a:endParaRPr b="1" sz="2000">
              <a:solidFill>
                <a:schemeClr val="dk1"/>
              </a:solidFill>
            </a:endParaRPr>
          </a:p>
        </p:txBody>
      </p:sp>
      <p:sp>
        <p:nvSpPr>
          <p:cNvPr id="1300" name="Google Shape;1300;p111"/>
          <p:cNvSpPr txBox="1"/>
          <p:nvPr>
            <p:ph idx="4294967295" type="subTitle"/>
          </p:nvPr>
        </p:nvSpPr>
        <p:spPr>
          <a:xfrm>
            <a:off x="6449427" y="3745678"/>
            <a:ext cx="1981200" cy="527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solidFill>
                  <a:schemeClr val="dk1"/>
                </a:solidFill>
              </a:rPr>
              <a:t>Jupiter is the biggest planet of them all</a:t>
            </a:r>
            <a:endParaRPr>
              <a:solidFill>
                <a:schemeClr val="dk1"/>
              </a:solidFill>
            </a:endParaRPr>
          </a:p>
        </p:txBody>
      </p:sp>
      <p:cxnSp>
        <p:nvCxnSpPr>
          <p:cNvPr id="1301" name="Google Shape;1301;p111"/>
          <p:cNvCxnSpPr/>
          <p:nvPr/>
        </p:nvCxnSpPr>
        <p:spPr>
          <a:xfrm>
            <a:off x="5694825" y="2409925"/>
            <a:ext cx="678300" cy="0"/>
          </a:xfrm>
          <a:prstGeom prst="straightConnector1">
            <a:avLst/>
          </a:prstGeom>
          <a:noFill/>
          <a:ln cap="flat" cmpd="sng" w="19050">
            <a:solidFill>
              <a:schemeClr val="dk1"/>
            </a:solidFill>
            <a:prstDash val="solid"/>
            <a:round/>
            <a:headEnd len="med" w="med" type="none"/>
            <a:tailEnd len="med" w="med" type="diamond"/>
          </a:ln>
        </p:spPr>
      </p:cxnSp>
      <p:cxnSp>
        <p:nvCxnSpPr>
          <p:cNvPr id="1302" name="Google Shape;1302;p111"/>
          <p:cNvCxnSpPr/>
          <p:nvPr/>
        </p:nvCxnSpPr>
        <p:spPr>
          <a:xfrm>
            <a:off x="5611100" y="3826675"/>
            <a:ext cx="762000" cy="0"/>
          </a:xfrm>
          <a:prstGeom prst="straightConnector1">
            <a:avLst/>
          </a:prstGeom>
          <a:noFill/>
          <a:ln cap="flat" cmpd="sng" w="19050">
            <a:solidFill>
              <a:schemeClr val="lt2"/>
            </a:solidFill>
            <a:prstDash val="solid"/>
            <a:round/>
            <a:headEnd len="med" w="med" type="none"/>
            <a:tailEnd len="med" w="med" type="diamond"/>
          </a:ln>
        </p:spPr>
      </p:cxnSp>
      <p:cxnSp>
        <p:nvCxnSpPr>
          <p:cNvPr id="1303" name="Google Shape;1303;p111"/>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cxnSp>
        <p:nvCxnSpPr>
          <p:cNvPr id="1304" name="Google Shape;1304;p111"/>
          <p:cNvCxnSpPr/>
          <p:nvPr/>
        </p:nvCxnSpPr>
        <p:spPr>
          <a:xfrm rot="-5400000">
            <a:off x="5633275" y="4588225"/>
            <a:ext cx="23100" cy="5700"/>
          </a:xfrm>
          <a:prstGeom prst="bentConnector3">
            <a:avLst>
              <a:gd fmla="val 50000" name="adj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308" name="Shape 1308"/>
        <p:cNvGrpSpPr/>
        <p:nvPr/>
      </p:nvGrpSpPr>
      <p:grpSpPr>
        <a:xfrm>
          <a:off x="0" y="0"/>
          <a:ext cx="0" cy="0"/>
          <a:chOff x="0" y="0"/>
          <a:chExt cx="0" cy="0"/>
        </a:xfrm>
      </p:grpSpPr>
      <p:sp>
        <p:nvSpPr>
          <p:cNvPr id="1309" name="Google Shape;1309;p112"/>
          <p:cNvSpPr txBox="1"/>
          <p:nvPr>
            <p:ph type="title"/>
          </p:nvPr>
        </p:nvSpPr>
        <p:spPr>
          <a:xfrm>
            <a:off x="892050" y="530725"/>
            <a:ext cx="7359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graphicFrame>
        <p:nvGraphicFramePr>
          <p:cNvPr id="1310" name="Google Shape;1310;p112"/>
          <p:cNvGraphicFramePr/>
          <p:nvPr/>
        </p:nvGraphicFramePr>
        <p:xfrm>
          <a:off x="952500" y="1548195"/>
          <a:ext cx="3000000" cy="3000000"/>
        </p:xfrm>
        <a:graphic>
          <a:graphicData uri="http://schemas.openxmlformats.org/drawingml/2006/table">
            <a:tbl>
              <a:tblPr>
                <a:noFill/>
                <a:tableStyleId>{48A17914-7E8F-4074-A553-2458B3EAC542}</a:tableStyleId>
              </a:tblPr>
              <a:tblGrid>
                <a:gridCol w="1206500"/>
                <a:gridCol w="1206500"/>
                <a:gridCol w="1206500"/>
                <a:gridCol w="1206500"/>
                <a:gridCol w="1206500"/>
                <a:gridCol w="1206500"/>
              </a:tblGrid>
              <a:tr h="435150">
                <a:tc>
                  <a:txBody>
                    <a:bodyPr/>
                    <a:lstStyle/>
                    <a:p>
                      <a:pPr indent="0" lvl="0" marL="0" rtl="0" algn="ctr">
                        <a:spcBef>
                          <a:spcPts val="0"/>
                        </a:spcBef>
                        <a:spcAft>
                          <a:spcPts val="0"/>
                        </a:spcAft>
                        <a:buNone/>
                      </a:pPr>
                      <a:r>
                        <a:rPr b="1" lang="en" sz="1800">
                          <a:solidFill>
                            <a:schemeClr val="lt1"/>
                          </a:solidFill>
                          <a:latin typeface="Julius Sans One"/>
                          <a:ea typeface="Julius Sans One"/>
                          <a:cs typeface="Julius Sans One"/>
                          <a:sym typeface="Julius Sans One"/>
                        </a:rPr>
                        <a:t>Time</a:t>
                      </a:r>
                      <a:endParaRPr b="1" sz="1800">
                        <a:solidFill>
                          <a:schemeClr val="lt1"/>
                        </a:solidFill>
                        <a:latin typeface="Julius Sans One"/>
                        <a:ea typeface="Julius Sans One"/>
                        <a:cs typeface="Julius Sans One"/>
                        <a:sym typeface="Julius Sans One"/>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lt1"/>
                          </a:solidFill>
                          <a:latin typeface="Julius Sans One"/>
                          <a:ea typeface="Julius Sans One"/>
                          <a:cs typeface="Julius Sans One"/>
                          <a:sym typeface="Julius Sans One"/>
                        </a:rPr>
                        <a:t>Mon</a:t>
                      </a:r>
                      <a:endParaRPr b="1" sz="1800">
                        <a:solidFill>
                          <a:schemeClr val="lt1"/>
                        </a:solidFill>
                        <a:latin typeface="Julius Sans One"/>
                        <a:ea typeface="Julius Sans One"/>
                        <a:cs typeface="Julius Sans One"/>
                        <a:sym typeface="Julius Sans One"/>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lt1"/>
                          </a:solidFill>
                          <a:latin typeface="Julius Sans One"/>
                          <a:ea typeface="Julius Sans One"/>
                          <a:cs typeface="Julius Sans One"/>
                          <a:sym typeface="Julius Sans One"/>
                        </a:rPr>
                        <a:t>Tue</a:t>
                      </a:r>
                      <a:endParaRPr b="1" sz="1800">
                        <a:solidFill>
                          <a:schemeClr val="lt1"/>
                        </a:solidFill>
                        <a:latin typeface="Julius Sans One"/>
                        <a:ea typeface="Julius Sans One"/>
                        <a:cs typeface="Julius Sans One"/>
                        <a:sym typeface="Julius Sans One"/>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lt1"/>
                          </a:solidFill>
                          <a:latin typeface="Julius Sans One"/>
                          <a:ea typeface="Julius Sans One"/>
                          <a:cs typeface="Julius Sans One"/>
                          <a:sym typeface="Julius Sans One"/>
                        </a:rPr>
                        <a:t>Wed</a:t>
                      </a:r>
                      <a:endParaRPr b="1" sz="1800">
                        <a:solidFill>
                          <a:schemeClr val="lt1"/>
                        </a:solidFill>
                        <a:latin typeface="Julius Sans One"/>
                        <a:ea typeface="Julius Sans One"/>
                        <a:cs typeface="Julius Sans One"/>
                        <a:sym typeface="Julius Sans One"/>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lt1"/>
                          </a:solidFill>
                          <a:latin typeface="Julius Sans One"/>
                          <a:ea typeface="Julius Sans One"/>
                          <a:cs typeface="Julius Sans One"/>
                          <a:sym typeface="Julius Sans One"/>
                        </a:rPr>
                        <a:t>Thu</a:t>
                      </a:r>
                      <a:endParaRPr b="1" sz="1800">
                        <a:solidFill>
                          <a:schemeClr val="lt1"/>
                        </a:solidFill>
                        <a:latin typeface="Julius Sans One"/>
                        <a:ea typeface="Julius Sans One"/>
                        <a:cs typeface="Julius Sans One"/>
                        <a:sym typeface="Julius Sans One"/>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lt1"/>
                          </a:solidFill>
                          <a:latin typeface="Julius Sans One"/>
                          <a:ea typeface="Julius Sans One"/>
                          <a:cs typeface="Julius Sans One"/>
                          <a:sym typeface="Julius Sans One"/>
                        </a:rPr>
                        <a:t>Fri</a:t>
                      </a:r>
                      <a:endParaRPr b="1" sz="1800">
                        <a:solidFill>
                          <a:schemeClr val="lt1"/>
                        </a:solidFill>
                        <a:latin typeface="Julius Sans One"/>
                        <a:ea typeface="Julius Sans One"/>
                        <a:cs typeface="Julius Sans One"/>
                        <a:sym typeface="Julius Sans One"/>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2"/>
                    </a:solidFill>
                  </a:tcPr>
                </a:tc>
              </a:tr>
              <a:tr h="375550">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09:00 - 10:00</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Meeting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Home office</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Home office</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r>
              <a:tr h="375550">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10:00 - 11:00</a:t>
                      </a:r>
                      <a:endParaRPr b="1">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Meeting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Brunch</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Meeting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r>
              <a:tr h="375550">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11:00 - 11:30</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Project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Meeting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r>
              <a:tr h="375550">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11:30 - 12:30</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Accounting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r>
              <a:tr h="375550">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12:30 - 13:30</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Project</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Meeting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Project</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r>
              <a:tr h="371950">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13:30 - 14:30</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Lunch</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Lunch</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Lunch</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Lunch</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Lunch</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dk2"/>
                    </a:solidFill>
                  </a:tcPr>
                </a:tc>
              </a:tr>
              <a:tr h="375550">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14:30 - 15:30</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Accounting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Meeting</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Didact Gothic"/>
                        <a:ea typeface="Didact Gothic"/>
                        <a:cs typeface="Didact Gothic"/>
                        <a:sym typeface="Didact Gothic"/>
                      </a:endParaRPr>
                    </a:p>
                  </a:txBody>
                  <a:tcPr marT="0" marB="0" marR="91425" marL="91425" anchor="ctr">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alpha val="0"/>
                        </a:schemeClr>
                      </a:solidFill>
                      <a:prstDash val="solid"/>
                      <a:round/>
                      <a:headEnd len="sm" w="sm" type="none"/>
                      <a:tailEnd len="sm" w="sm" type="none"/>
                    </a:lnT>
                    <a:lnB cap="flat" cmpd="sng" w="38100">
                      <a:solidFill>
                        <a:schemeClr val="lt1">
                          <a:alpha val="0"/>
                        </a:schemeClr>
                      </a:solidFill>
                      <a:prstDash val="solid"/>
                      <a:round/>
                      <a:headEnd len="sm" w="sm" type="none"/>
                      <a:tailEnd len="sm" w="sm" type="none"/>
                    </a:lnB>
                    <a:solidFill>
                      <a:schemeClr val="accent5"/>
                    </a:solidFill>
                  </a:tcPr>
                </a:tc>
              </a:tr>
            </a:tbl>
          </a:graphicData>
        </a:graphic>
      </p:graphicFrame>
      <p:cxnSp>
        <p:nvCxnSpPr>
          <p:cNvPr id="1311" name="Google Shape;1311;p112"/>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5" name="Shape 1315"/>
        <p:cNvGrpSpPr/>
        <p:nvPr/>
      </p:nvGrpSpPr>
      <p:grpSpPr>
        <a:xfrm>
          <a:off x="0" y="0"/>
          <a:ext cx="0" cy="0"/>
          <a:chOff x="0" y="0"/>
          <a:chExt cx="0" cy="0"/>
        </a:xfrm>
      </p:grpSpPr>
      <p:sp>
        <p:nvSpPr>
          <p:cNvPr id="1316" name="Google Shape;1316;p113"/>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Competitor analysis</a:t>
            </a:r>
            <a:endParaRPr/>
          </a:p>
        </p:txBody>
      </p:sp>
      <p:cxnSp>
        <p:nvCxnSpPr>
          <p:cNvPr id="1317" name="Google Shape;1317;p113"/>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graphicFrame>
        <p:nvGraphicFramePr>
          <p:cNvPr id="1318" name="Google Shape;1318;p113"/>
          <p:cNvGraphicFramePr/>
          <p:nvPr/>
        </p:nvGraphicFramePr>
        <p:xfrm>
          <a:off x="952500" y="1621688"/>
          <a:ext cx="3000000" cy="3000000"/>
        </p:xfrm>
        <a:graphic>
          <a:graphicData uri="http://schemas.openxmlformats.org/drawingml/2006/table">
            <a:tbl>
              <a:tblPr>
                <a:noFill/>
                <a:tableStyleId>{48A17914-7E8F-4074-A553-2458B3EAC542}</a:tableStyleId>
              </a:tblPr>
              <a:tblGrid>
                <a:gridCol w="2006375"/>
                <a:gridCol w="1308150"/>
                <a:gridCol w="1308150"/>
                <a:gridCol w="1308150"/>
                <a:gridCol w="1308150"/>
              </a:tblGrid>
              <a:tr h="441925">
                <a:tc>
                  <a:txBody>
                    <a:bodyPr/>
                    <a:lstStyle/>
                    <a:p>
                      <a:pPr indent="0" lvl="0" marL="0" rtl="0" algn="l">
                        <a:spcBef>
                          <a:spcPts val="0"/>
                        </a:spcBef>
                        <a:spcAft>
                          <a:spcPts val="0"/>
                        </a:spcAft>
                        <a:buNone/>
                      </a:pPr>
                      <a:r>
                        <a:t/>
                      </a:r>
                      <a:endParaRPr/>
                    </a:p>
                  </a:txBody>
                  <a:tcPr marT="91425" marB="91425" marR="91425" marL="91425">
                    <a:lnL cap="flat" cmpd="sng" w="9525">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19050">
                      <a:solidFill>
                        <a:schemeClr val="lt2">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700">
                          <a:solidFill>
                            <a:schemeClr val="lt1"/>
                          </a:solidFill>
                          <a:latin typeface="Julius Sans One"/>
                          <a:ea typeface="Julius Sans One"/>
                          <a:cs typeface="Julius Sans One"/>
                          <a:sym typeface="Julius Sans One"/>
                        </a:rPr>
                        <a:t>Mars</a:t>
                      </a:r>
                      <a:endParaRPr b="1" sz="1700">
                        <a:solidFill>
                          <a:schemeClr val="lt1"/>
                        </a:solidFill>
                        <a:latin typeface="Julius Sans One"/>
                        <a:ea typeface="Julius Sans One"/>
                        <a:cs typeface="Julius Sans One"/>
                        <a:sym typeface="Julius Sans One"/>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700">
                          <a:solidFill>
                            <a:schemeClr val="lt1"/>
                          </a:solidFill>
                          <a:latin typeface="Julius Sans One"/>
                          <a:ea typeface="Julius Sans One"/>
                          <a:cs typeface="Julius Sans One"/>
                          <a:sym typeface="Julius Sans One"/>
                        </a:rPr>
                        <a:t>Venus</a:t>
                      </a:r>
                      <a:endParaRPr b="1" sz="1700">
                        <a:solidFill>
                          <a:schemeClr val="lt1"/>
                        </a:solidFill>
                        <a:latin typeface="Julius Sans One"/>
                        <a:ea typeface="Julius Sans One"/>
                        <a:cs typeface="Julius Sans One"/>
                        <a:sym typeface="Julius Sans One"/>
                      </a:endParaRPr>
                    </a:p>
                  </a:txBody>
                  <a:tcPr marT="91425" marB="91425" marR="91425" marL="91425" anchor="ctr">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700">
                          <a:solidFill>
                            <a:schemeClr val="lt1"/>
                          </a:solidFill>
                          <a:latin typeface="Julius Sans One"/>
                          <a:ea typeface="Julius Sans One"/>
                          <a:cs typeface="Julius Sans One"/>
                          <a:sym typeface="Julius Sans One"/>
                        </a:rPr>
                        <a:t>Mercury</a:t>
                      </a:r>
                      <a:endParaRPr b="1" sz="1700">
                        <a:solidFill>
                          <a:schemeClr val="lt1"/>
                        </a:solidFill>
                        <a:latin typeface="Julius Sans One"/>
                        <a:ea typeface="Julius Sans One"/>
                        <a:cs typeface="Julius Sans One"/>
                        <a:sym typeface="Julius Sans One"/>
                      </a:endParaRPr>
                    </a:p>
                  </a:txBody>
                  <a:tcPr marT="91425" marB="91425" marR="91425" marL="91425" anchor="ctr">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700">
                          <a:solidFill>
                            <a:schemeClr val="lt1"/>
                          </a:solidFill>
                          <a:latin typeface="Julius Sans One"/>
                          <a:ea typeface="Julius Sans One"/>
                          <a:cs typeface="Julius Sans One"/>
                          <a:sym typeface="Julius Sans One"/>
                        </a:rPr>
                        <a:t>Jupiter</a:t>
                      </a:r>
                      <a:endParaRPr b="1" sz="1700">
                        <a:solidFill>
                          <a:schemeClr val="lt1"/>
                        </a:solidFill>
                        <a:latin typeface="Julius Sans One"/>
                        <a:ea typeface="Julius Sans One"/>
                        <a:cs typeface="Julius Sans One"/>
                        <a:sym typeface="Julius Sans One"/>
                      </a:endParaRPr>
                    </a:p>
                  </a:txBody>
                  <a:tcPr marT="91425" marB="91425" marR="91425" marL="91425" anchor="ctr">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1"/>
                    </a:solidFill>
                  </a:tcPr>
                </a:tc>
              </a:tr>
              <a:tr h="609575">
                <a:tc>
                  <a:txBody>
                    <a:bodyPr/>
                    <a:lstStyle/>
                    <a:p>
                      <a:pPr indent="0" lvl="0" marL="0" rtl="0" algn="l">
                        <a:spcBef>
                          <a:spcPts val="0"/>
                        </a:spcBef>
                        <a:spcAft>
                          <a:spcPts val="0"/>
                        </a:spcAft>
                        <a:buNone/>
                      </a:pPr>
                      <a:r>
                        <a:rPr lang="en">
                          <a:latin typeface="Didact Gothic"/>
                          <a:ea typeface="Didact Gothic"/>
                          <a:cs typeface="Didact Gothic"/>
                          <a:sym typeface="Didact Gothic"/>
                        </a:rPr>
                        <a:t>Despite being red, Mars is a cold place</a:t>
                      </a:r>
                      <a:endParaRPr>
                        <a:latin typeface="Didact Gothic"/>
                        <a:ea typeface="Didact Gothic"/>
                        <a:cs typeface="Didact Gothic"/>
                        <a:sym typeface="Didact Gothic"/>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accent5"/>
                    </a:solidFill>
                  </a:tcPr>
                </a:tc>
              </a:tr>
              <a:tr h="609575">
                <a:tc>
                  <a:txBody>
                    <a:bodyPr/>
                    <a:lstStyle/>
                    <a:p>
                      <a:pPr indent="0" lvl="0" marL="0" rtl="0" algn="l">
                        <a:spcBef>
                          <a:spcPts val="0"/>
                        </a:spcBef>
                        <a:spcAft>
                          <a:spcPts val="0"/>
                        </a:spcAft>
                        <a:buNone/>
                      </a:pPr>
                      <a:r>
                        <a:rPr lang="en">
                          <a:latin typeface="Didact Gothic"/>
                          <a:ea typeface="Didact Gothic"/>
                          <a:cs typeface="Didact Gothic"/>
                          <a:sym typeface="Didact Gothic"/>
                        </a:rPr>
                        <a:t>Venus has a beautiful name, but it’s hot</a:t>
                      </a:r>
                      <a:endParaRPr>
                        <a:latin typeface="Didact Gothic"/>
                        <a:ea typeface="Didact Gothic"/>
                        <a:cs typeface="Didact Gothic"/>
                        <a:sym typeface="Didact Gothic"/>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r>
              <a:tr h="609575">
                <a:tc>
                  <a:txBody>
                    <a:bodyPr/>
                    <a:lstStyle/>
                    <a:p>
                      <a:pPr indent="0" lvl="0" marL="0" rtl="0" algn="l">
                        <a:spcBef>
                          <a:spcPts val="0"/>
                        </a:spcBef>
                        <a:spcAft>
                          <a:spcPts val="0"/>
                        </a:spcAft>
                        <a:buNone/>
                      </a:pPr>
                      <a:r>
                        <a:rPr lang="en">
                          <a:latin typeface="Didact Gothic"/>
                          <a:ea typeface="Didact Gothic"/>
                          <a:cs typeface="Didact Gothic"/>
                          <a:sym typeface="Didact Gothic"/>
                        </a:rPr>
                        <a:t>Mercury is the closest planet to the Sun</a:t>
                      </a:r>
                      <a:endParaRPr>
                        <a:latin typeface="Didact Gothic"/>
                        <a:ea typeface="Didact Gothic"/>
                        <a:cs typeface="Didact Gothic"/>
                        <a:sym typeface="Didact Gothic"/>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tcPr>
                </a:tc>
              </a:tr>
              <a:tr h="609575">
                <a:tc>
                  <a:txBody>
                    <a:bodyPr/>
                    <a:lstStyle/>
                    <a:p>
                      <a:pPr indent="0" lvl="0" marL="0" rtl="0" algn="l">
                        <a:spcBef>
                          <a:spcPts val="0"/>
                        </a:spcBef>
                        <a:spcAft>
                          <a:spcPts val="0"/>
                        </a:spcAft>
                        <a:buNone/>
                      </a:pPr>
                      <a:r>
                        <a:rPr lang="en">
                          <a:latin typeface="Didact Gothic"/>
                          <a:ea typeface="Didact Gothic"/>
                          <a:cs typeface="Didact Gothic"/>
                          <a:sym typeface="Didact Gothic"/>
                        </a:rPr>
                        <a:t>Jupiter is the biggest planet of them all</a:t>
                      </a:r>
                      <a:endParaRPr>
                        <a:latin typeface="Didact Gothic"/>
                        <a:ea typeface="Didact Gothic"/>
                        <a:cs typeface="Didact Gothic"/>
                        <a:sym typeface="Didact Gothic"/>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rgbClr val="191919">
                          <a:alpha val="0"/>
                        </a:srgbClr>
                      </a:solidFill>
                      <a:prstDash val="solid"/>
                      <a:round/>
                      <a:headEnd len="sm" w="sm" type="none"/>
                      <a:tailEnd len="sm" w="sm" type="none"/>
                    </a:lnL>
                    <a:lnR cap="flat" cmpd="sng" w="19050">
                      <a:solidFill>
                        <a:srgbClr val="191919">
                          <a:alpha val="0"/>
                        </a:srgbClr>
                      </a:solidFill>
                      <a:prstDash val="solid"/>
                      <a:round/>
                      <a:headEnd len="sm" w="sm" type="none"/>
                      <a:tailEnd len="sm" w="sm" type="none"/>
                    </a:lnR>
                    <a:lnT cap="flat" cmpd="sng" w="19050">
                      <a:solidFill>
                        <a:srgbClr val="191919">
                          <a:alpha val="0"/>
                        </a:srgbClr>
                      </a:solidFill>
                      <a:prstDash val="solid"/>
                      <a:round/>
                      <a:headEnd len="sm" w="sm" type="none"/>
                      <a:tailEnd len="sm" w="sm" type="none"/>
                    </a:lnT>
                    <a:lnB cap="flat" cmpd="sng" w="19050">
                      <a:solidFill>
                        <a:srgbClr val="191919">
                          <a:alpha val="0"/>
                        </a:srgbClr>
                      </a:solidFill>
                      <a:prstDash val="solid"/>
                      <a:round/>
                      <a:headEnd len="sm" w="sm" type="none"/>
                      <a:tailEnd len="sm" w="sm" type="none"/>
                    </a:lnB>
                    <a:solidFill>
                      <a:schemeClr val="dk2"/>
                    </a:solidFill>
                  </a:tcPr>
                </a:tc>
              </a:tr>
            </a:tbl>
          </a:graphicData>
        </a:graphic>
      </p:graphicFrame>
      <p:grpSp>
        <p:nvGrpSpPr>
          <p:cNvPr id="1319" name="Google Shape;1319;p113"/>
          <p:cNvGrpSpPr/>
          <p:nvPr/>
        </p:nvGrpSpPr>
        <p:grpSpPr>
          <a:xfrm>
            <a:off x="3442581" y="2209028"/>
            <a:ext cx="4304271" cy="2147469"/>
            <a:chOff x="3442581" y="2209028"/>
            <a:chExt cx="4304271" cy="2147469"/>
          </a:xfrm>
        </p:grpSpPr>
        <p:grpSp>
          <p:nvGrpSpPr>
            <p:cNvPr id="1320" name="Google Shape;1320;p113"/>
            <p:cNvGrpSpPr/>
            <p:nvPr/>
          </p:nvGrpSpPr>
          <p:grpSpPr>
            <a:xfrm>
              <a:off x="3442581" y="2235597"/>
              <a:ext cx="356196" cy="265631"/>
              <a:chOff x="5216456" y="3725484"/>
              <a:chExt cx="356196" cy="265631"/>
            </a:xfrm>
          </p:grpSpPr>
          <p:sp>
            <p:nvSpPr>
              <p:cNvPr id="1321" name="Google Shape;1321;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113"/>
            <p:cNvGrpSpPr/>
            <p:nvPr/>
          </p:nvGrpSpPr>
          <p:grpSpPr>
            <a:xfrm>
              <a:off x="3461858" y="2818616"/>
              <a:ext cx="317645" cy="318757"/>
              <a:chOff x="5779408" y="3699191"/>
              <a:chExt cx="317645" cy="318757"/>
            </a:xfrm>
          </p:grpSpPr>
          <p:sp>
            <p:nvSpPr>
              <p:cNvPr id="1324" name="Google Shape;1324;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113"/>
            <p:cNvGrpSpPr/>
            <p:nvPr/>
          </p:nvGrpSpPr>
          <p:grpSpPr>
            <a:xfrm>
              <a:off x="4777871" y="2818616"/>
              <a:ext cx="317645" cy="318757"/>
              <a:chOff x="5779408" y="3699191"/>
              <a:chExt cx="317645" cy="318757"/>
            </a:xfrm>
          </p:grpSpPr>
          <p:sp>
            <p:nvSpPr>
              <p:cNvPr id="1327" name="Google Shape;1327;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113"/>
            <p:cNvGrpSpPr/>
            <p:nvPr/>
          </p:nvGrpSpPr>
          <p:grpSpPr>
            <a:xfrm>
              <a:off x="4777871" y="3428178"/>
              <a:ext cx="317645" cy="318757"/>
              <a:chOff x="5779408" y="3699191"/>
              <a:chExt cx="317645" cy="318757"/>
            </a:xfrm>
          </p:grpSpPr>
          <p:sp>
            <p:nvSpPr>
              <p:cNvPr id="1330" name="Google Shape;1330;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113"/>
            <p:cNvGrpSpPr/>
            <p:nvPr/>
          </p:nvGrpSpPr>
          <p:grpSpPr>
            <a:xfrm>
              <a:off x="3442581" y="3454734"/>
              <a:ext cx="356196" cy="265631"/>
              <a:chOff x="5216456" y="3725484"/>
              <a:chExt cx="356196" cy="265631"/>
            </a:xfrm>
          </p:grpSpPr>
          <p:sp>
            <p:nvSpPr>
              <p:cNvPr id="1333" name="Google Shape;1333;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113"/>
            <p:cNvGrpSpPr/>
            <p:nvPr/>
          </p:nvGrpSpPr>
          <p:grpSpPr>
            <a:xfrm>
              <a:off x="3442581" y="4064297"/>
              <a:ext cx="356196" cy="265631"/>
              <a:chOff x="5216456" y="3725484"/>
              <a:chExt cx="356196" cy="265631"/>
            </a:xfrm>
          </p:grpSpPr>
          <p:sp>
            <p:nvSpPr>
              <p:cNvPr id="1336" name="Google Shape;1336;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113"/>
            <p:cNvGrpSpPr/>
            <p:nvPr/>
          </p:nvGrpSpPr>
          <p:grpSpPr>
            <a:xfrm>
              <a:off x="4777871" y="4037741"/>
              <a:ext cx="317645" cy="318757"/>
              <a:chOff x="5779408" y="3699191"/>
              <a:chExt cx="317645" cy="318757"/>
            </a:xfrm>
          </p:grpSpPr>
          <p:sp>
            <p:nvSpPr>
              <p:cNvPr id="1339" name="Google Shape;1339;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113"/>
            <p:cNvGrpSpPr/>
            <p:nvPr/>
          </p:nvGrpSpPr>
          <p:grpSpPr>
            <a:xfrm>
              <a:off x="4758593" y="2235597"/>
              <a:ext cx="356196" cy="265631"/>
              <a:chOff x="5216456" y="3725484"/>
              <a:chExt cx="356196" cy="265631"/>
            </a:xfrm>
          </p:grpSpPr>
          <p:sp>
            <p:nvSpPr>
              <p:cNvPr id="1342" name="Google Shape;1342;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113"/>
            <p:cNvGrpSpPr/>
            <p:nvPr/>
          </p:nvGrpSpPr>
          <p:grpSpPr>
            <a:xfrm>
              <a:off x="7390656" y="2235597"/>
              <a:ext cx="356196" cy="265631"/>
              <a:chOff x="5216456" y="3725484"/>
              <a:chExt cx="356196" cy="265631"/>
            </a:xfrm>
          </p:grpSpPr>
          <p:sp>
            <p:nvSpPr>
              <p:cNvPr id="1345" name="Google Shape;1345;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113"/>
            <p:cNvGrpSpPr/>
            <p:nvPr/>
          </p:nvGrpSpPr>
          <p:grpSpPr>
            <a:xfrm>
              <a:off x="7390656" y="3454734"/>
              <a:ext cx="356196" cy="265631"/>
              <a:chOff x="5216456" y="3725484"/>
              <a:chExt cx="356196" cy="265631"/>
            </a:xfrm>
          </p:grpSpPr>
          <p:sp>
            <p:nvSpPr>
              <p:cNvPr id="1348" name="Google Shape;1348;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113"/>
            <p:cNvGrpSpPr/>
            <p:nvPr/>
          </p:nvGrpSpPr>
          <p:grpSpPr>
            <a:xfrm>
              <a:off x="7390656" y="4064297"/>
              <a:ext cx="356196" cy="265631"/>
              <a:chOff x="5216456" y="3725484"/>
              <a:chExt cx="356196" cy="265631"/>
            </a:xfrm>
          </p:grpSpPr>
          <p:sp>
            <p:nvSpPr>
              <p:cNvPr id="1351" name="Google Shape;1351;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113"/>
            <p:cNvGrpSpPr/>
            <p:nvPr/>
          </p:nvGrpSpPr>
          <p:grpSpPr>
            <a:xfrm>
              <a:off x="6030666" y="4064297"/>
              <a:ext cx="356196" cy="265631"/>
              <a:chOff x="5216456" y="3725484"/>
              <a:chExt cx="356196" cy="265631"/>
            </a:xfrm>
          </p:grpSpPr>
          <p:sp>
            <p:nvSpPr>
              <p:cNvPr id="1354" name="Google Shape;1354;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113"/>
            <p:cNvGrpSpPr/>
            <p:nvPr/>
          </p:nvGrpSpPr>
          <p:grpSpPr>
            <a:xfrm>
              <a:off x="6049956" y="3428178"/>
              <a:ext cx="317645" cy="318757"/>
              <a:chOff x="5779408" y="3699191"/>
              <a:chExt cx="317645" cy="318757"/>
            </a:xfrm>
          </p:grpSpPr>
          <p:sp>
            <p:nvSpPr>
              <p:cNvPr id="1357" name="Google Shape;1357;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113"/>
            <p:cNvGrpSpPr/>
            <p:nvPr/>
          </p:nvGrpSpPr>
          <p:grpSpPr>
            <a:xfrm>
              <a:off x="7409921" y="2818616"/>
              <a:ext cx="317645" cy="318757"/>
              <a:chOff x="5779408" y="3699191"/>
              <a:chExt cx="317645" cy="318757"/>
            </a:xfrm>
          </p:grpSpPr>
          <p:sp>
            <p:nvSpPr>
              <p:cNvPr id="1360" name="Google Shape;1360;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113"/>
            <p:cNvGrpSpPr/>
            <p:nvPr/>
          </p:nvGrpSpPr>
          <p:grpSpPr>
            <a:xfrm>
              <a:off x="6049956" y="2209028"/>
              <a:ext cx="317645" cy="318757"/>
              <a:chOff x="5779408" y="3699191"/>
              <a:chExt cx="317645" cy="318757"/>
            </a:xfrm>
          </p:grpSpPr>
          <p:sp>
            <p:nvSpPr>
              <p:cNvPr id="1363" name="Google Shape;1363;p11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1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113"/>
            <p:cNvGrpSpPr/>
            <p:nvPr/>
          </p:nvGrpSpPr>
          <p:grpSpPr>
            <a:xfrm>
              <a:off x="6030678" y="2845172"/>
              <a:ext cx="356196" cy="265631"/>
              <a:chOff x="5216456" y="3725484"/>
              <a:chExt cx="356196" cy="265631"/>
            </a:xfrm>
          </p:grpSpPr>
          <p:sp>
            <p:nvSpPr>
              <p:cNvPr id="1366" name="Google Shape;1366;p11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1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371" name="Shape 1371"/>
        <p:cNvGrpSpPr/>
        <p:nvPr/>
      </p:nvGrpSpPr>
      <p:grpSpPr>
        <a:xfrm>
          <a:off x="0" y="0"/>
          <a:ext cx="0" cy="0"/>
          <a:chOff x="0" y="0"/>
          <a:chExt cx="0" cy="0"/>
        </a:xfrm>
      </p:grpSpPr>
      <p:sp>
        <p:nvSpPr>
          <p:cNvPr id="1372" name="Google Shape;1372;p114"/>
          <p:cNvSpPr txBox="1"/>
          <p:nvPr>
            <p:ph type="title"/>
          </p:nvPr>
        </p:nvSpPr>
        <p:spPr>
          <a:xfrm>
            <a:off x="588299" y="2468125"/>
            <a:ext cx="2417400" cy="75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1373" name="Google Shape;1373;p114"/>
          <p:cNvSpPr txBox="1"/>
          <p:nvPr>
            <p:ph idx="1" type="subTitle"/>
          </p:nvPr>
        </p:nvSpPr>
        <p:spPr>
          <a:xfrm>
            <a:off x="653699" y="3141175"/>
            <a:ext cx="2286600" cy="7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Expected customers</a:t>
            </a:r>
            <a:endParaRPr/>
          </a:p>
        </p:txBody>
      </p:sp>
      <p:sp>
        <p:nvSpPr>
          <p:cNvPr id="1374" name="Google Shape;1374;p114"/>
          <p:cNvSpPr txBox="1"/>
          <p:nvPr>
            <p:ph idx="2" type="subTitle"/>
          </p:nvPr>
        </p:nvSpPr>
        <p:spPr>
          <a:xfrm>
            <a:off x="3439674" y="3141175"/>
            <a:ext cx="2286600" cy="7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New employees </a:t>
            </a:r>
            <a:endParaRPr/>
          </a:p>
        </p:txBody>
      </p:sp>
      <p:sp>
        <p:nvSpPr>
          <p:cNvPr id="1375" name="Google Shape;1375;p114"/>
          <p:cNvSpPr txBox="1"/>
          <p:nvPr>
            <p:ph idx="3" type="subTitle"/>
          </p:nvPr>
        </p:nvSpPr>
        <p:spPr>
          <a:xfrm>
            <a:off x="6203701" y="3141175"/>
            <a:ext cx="2286600" cy="7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Upcoming projects</a:t>
            </a:r>
            <a:endParaRPr/>
          </a:p>
        </p:txBody>
      </p:sp>
      <p:sp>
        <p:nvSpPr>
          <p:cNvPr id="1376" name="Google Shape;1376;p114"/>
          <p:cNvSpPr txBox="1"/>
          <p:nvPr>
            <p:ph idx="4" type="title"/>
          </p:nvPr>
        </p:nvSpPr>
        <p:spPr>
          <a:xfrm>
            <a:off x="3363300" y="2468125"/>
            <a:ext cx="2417400" cy="75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 </a:t>
            </a:r>
            <a:endParaRPr/>
          </a:p>
        </p:txBody>
      </p:sp>
      <p:sp>
        <p:nvSpPr>
          <p:cNvPr id="1377" name="Google Shape;1377;p114"/>
          <p:cNvSpPr txBox="1"/>
          <p:nvPr>
            <p:ph idx="5" type="title"/>
          </p:nvPr>
        </p:nvSpPr>
        <p:spPr>
          <a:xfrm>
            <a:off x="6138301" y="2468125"/>
            <a:ext cx="2417400" cy="75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a:t>
            </a:r>
            <a:endParaRPr/>
          </a:p>
        </p:txBody>
      </p:sp>
      <p:sp>
        <p:nvSpPr>
          <p:cNvPr id="1378" name="Google Shape;1378;p114"/>
          <p:cNvSpPr txBox="1"/>
          <p:nvPr>
            <p:ph idx="6" type="title"/>
          </p:nvPr>
        </p:nvSpPr>
        <p:spPr>
          <a:xfrm>
            <a:off x="1974300" y="530725"/>
            <a:ext cx="5195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Predicted growth</a:t>
            </a:r>
            <a:endParaRPr/>
          </a:p>
        </p:txBody>
      </p:sp>
      <p:cxnSp>
        <p:nvCxnSpPr>
          <p:cNvPr id="1379" name="Google Shape;1379;p114"/>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372"/>
                                        </p:tgtEl>
                                        <p:attrNameLst>
                                          <p:attrName>style.visibility</p:attrName>
                                        </p:attrNameLst>
                                      </p:cBhvr>
                                      <p:to>
                                        <p:strVal val="visible"/>
                                      </p:to>
                                    </p:set>
                                    <p:animEffect filter="fade" transition="in">
                                      <p:cBhvr>
                                        <p:cTn dur="1000"/>
                                        <p:tgtEl>
                                          <p:spTgt spid="1372"/>
                                        </p:tgtEl>
                                      </p:cBhvr>
                                    </p:animEffect>
                                  </p:childTnLst>
                                </p:cTn>
                              </p:par>
                              <p:par>
                                <p:cTn fill="hold" nodeType="withEffect" presetClass="entr" presetID="10" presetSubtype="0">
                                  <p:stCondLst>
                                    <p:cond delay="0"/>
                                  </p:stCondLst>
                                  <p:childTnLst>
                                    <p:set>
                                      <p:cBhvr>
                                        <p:cTn dur="1" fill="hold">
                                          <p:stCondLst>
                                            <p:cond delay="0"/>
                                          </p:stCondLst>
                                        </p:cTn>
                                        <p:tgtEl>
                                          <p:spTgt spid="1373"/>
                                        </p:tgtEl>
                                        <p:attrNameLst>
                                          <p:attrName>style.visibility</p:attrName>
                                        </p:attrNameLst>
                                      </p:cBhvr>
                                      <p:to>
                                        <p:strVal val="visible"/>
                                      </p:to>
                                    </p:set>
                                    <p:animEffect filter="fade" transition="in">
                                      <p:cBhvr>
                                        <p:cTn dur="1000"/>
                                        <p:tgtEl>
                                          <p:spTgt spid="137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376"/>
                                        </p:tgtEl>
                                        <p:attrNameLst>
                                          <p:attrName>style.visibility</p:attrName>
                                        </p:attrNameLst>
                                      </p:cBhvr>
                                      <p:to>
                                        <p:strVal val="visible"/>
                                      </p:to>
                                    </p:set>
                                    <p:animEffect filter="fade" transition="in">
                                      <p:cBhvr>
                                        <p:cTn dur="1000"/>
                                        <p:tgtEl>
                                          <p:spTgt spid="1376"/>
                                        </p:tgtEl>
                                      </p:cBhvr>
                                    </p:animEffect>
                                  </p:childTnLst>
                                </p:cTn>
                              </p:par>
                              <p:par>
                                <p:cTn fill="hold" nodeType="withEffect" presetClass="entr" presetID="10" presetSubtype="0">
                                  <p:stCondLst>
                                    <p:cond delay="0"/>
                                  </p:stCondLst>
                                  <p:childTnLst>
                                    <p:set>
                                      <p:cBhvr>
                                        <p:cTn dur="1" fill="hold">
                                          <p:stCondLst>
                                            <p:cond delay="0"/>
                                          </p:stCondLst>
                                        </p:cTn>
                                        <p:tgtEl>
                                          <p:spTgt spid="1374"/>
                                        </p:tgtEl>
                                        <p:attrNameLst>
                                          <p:attrName>style.visibility</p:attrName>
                                        </p:attrNameLst>
                                      </p:cBhvr>
                                      <p:to>
                                        <p:strVal val="visible"/>
                                      </p:to>
                                    </p:set>
                                    <p:animEffect filter="fade" transition="in">
                                      <p:cBhvr>
                                        <p:cTn dur="1000"/>
                                        <p:tgtEl>
                                          <p:spTgt spid="137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377"/>
                                        </p:tgtEl>
                                        <p:attrNameLst>
                                          <p:attrName>style.visibility</p:attrName>
                                        </p:attrNameLst>
                                      </p:cBhvr>
                                      <p:to>
                                        <p:strVal val="visible"/>
                                      </p:to>
                                    </p:set>
                                    <p:animEffect filter="fade" transition="in">
                                      <p:cBhvr>
                                        <p:cTn dur="1000"/>
                                        <p:tgtEl>
                                          <p:spTgt spid="1377"/>
                                        </p:tgtEl>
                                      </p:cBhvr>
                                    </p:animEffect>
                                  </p:childTnLst>
                                </p:cTn>
                              </p:par>
                              <p:par>
                                <p:cTn fill="hold" nodeType="withEffect" presetClass="entr" presetID="10" presetSubtype="0">
                                  <p:stCondLst>
                                    <p:cond delay="0"/>
                                  </p:stCondLst>
                                  <p:childTnLst>
                                    <p:set>
                                      <p:cBhvr>
                                        <p:cTn dur="1" fill="hold">
                                          <p:stCondLst>
                                            <p:cond delay="0"/>
                                          </p:stCondLst>
                                        </p:cTn>
                                        <p:tgtEl>
                                          <p:spTgt spid="1375"/>
                                        </p:tgtEl>
                                        <p:attrNameLst>
                                          <p:attrName>style.visibility</p:attrName>
                                        </p:attrNameLst>
                                      </p:cBhvr>
                                      <p:to>
                                        <p:strVal val="visible"/>
                                      </p:to>
                                    </p:set>
                                    <p:animEffect filter="fade" transition="in">
                                      <p:cBhvr>
                                        <p:cTn dur="1000"/>
                                        <p:tgtEl>
                                          <p:spTgt spid="137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 name="Shape 1383"/>
        <p:cNvGrpSpPr/>
        <p:nvPr/>
      </p:nvGrpSpPr>
      <p:grpSpPr>
        <a:xfrm>
          <a:off x="0" y="0"/>
          <a:ext cx="0" cy="0"/>
          <a:chOff x="0" y="0"/>
          <a:chExt cx="0" cy="0"/>
        </a:xfrm>
      </p:grpSpPr>
      <p:sp>
        <p:nvSpPr>
          <p:cNvPr id="1384" name="Google Shape;1384;p115"/>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Predicted growth</a:t>
            </a:r>
            <a:endParaRPr/>
          </a:p>
        </p:txBody>
      </p:sp>
      <p:sp>
        <p:nvSpPr>
          <p:cNvPr id="1385" name="Google Shape;1385;p115"/>
          <p:cNvSpPr txBox="1"/>
          <p:nvPr>
            <p:ph idx="4294967295" type="subTitle"/>
          </p:nvPr>
        </p:nvSpPr>
        <p:spPr>
          <a:xfrm>
            <a:off x="719990" y="3545923"/>
            <a:ext cx="2213100" cy="658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600"/>
              <a:t>Venus has a beautiful name, but it’s hot</a:t>
            </a:r>
            <a:endParaRPr sz="1600"/>
          </a:p>
        </p:txBody>
      </p:sp>
      <p:sp>
        <p:nvSpPr>
          <p:cNvPr id="1386" name="Google Shape;1386;p115"/>
          <p:cNvSpPr txBox="1"/>
          <p:nvPr>
            <p:ph idx="4294967295" type="subTitle"/>
          </p:nvPr>
        </p:nvSpPr>
        <p:spPr>
          <a:xfrm>
            <a:off x="719990" y="3211822"/>
            <a:ext cx="2213100" cy="3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Julius Sans One"/>
                <a:ea typeface="Julius Sans One"/>
                <a:cs typeface="Julius Sans One"/>
                <a:sym typeface="Julius Sans One"/>
              </a:rPr>
              <a:t>Venus</a:t>
            </a:r>
            <a:endParaRPr b="1" sz="2000">
              <a:solidFill>
                <a:schemeClr val="accent2"/>
              </a:solidFill>
              <a:latin typeface="Julius Sans One"/>
              <a:ea typeface="Julius Sans One"/>
              <a:cs typeface="Julius Sans One"/>
              <a:sym typeface="Julius Sans One"/>
            </a:endParaRPr>
          </a:p>
        </p:txBody>
      </p:sp>
      <p:sp>
        <p:nvSpPr>
          <p:cNvPr id="1387" name="Google Shape;1387;p115"/>
          <p:cNvSpPr txBox="1"/>
          <p:nvPr>
            <p:ph idx="4294967295" type="title"/>
          </p:nvPr>
        </p:nvSpPr>
        <p:spPr>
          <a:xfrm>
            <a:off x="1259990" y="1971475"/>
            <a:ext cx="1133100" cy="4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200"/>
              <a:t>25%</a:t>
            </a:r>
            <a:endParaRPr b="1" sz="3200"/>
          </a:p>
        </p:txBody>
      </p:sp>
      <p:grpSp>
        <p:nvGrpSpPr>
          <p:cNvPr id="1388" name="Google Shape;1388;p115"/>
          <p:cNvGrpSpPr/>
          <p:nvPr/>
        </p:nvGrpSpPr>
        <p:grpSpPr>
          <a:xfrm>
            <a:off x="876889" y="2953732"/>
            <a:ext cx="1899303" cy="243932"/>
            <a:chOff x="888251" y="2758225"/>
            <a:chExt cx="1899303" cy="165400"/>
          </a:xfrm>
        </p:grpSpPr>
        <p:sp>
          <p:nvSpPr>
            <p:cNvPr id="1389" name="Google Shape;1389;p115"/>
            <p:cNvSpPr/>
            <p:nvPr/>
          </p:nvSpPr>
          <p:spPr>
            <a:xfrm>
              <a:off x="888254" y="2758325"/>
              <a:ext cx="1899300" cy="1653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15"/>
            <p:cNvSpPr/>
            <p:nvPr/>
          </p:nvSpPr>
          <p:spPr>
            <a:xfrm>
              <a:off x="888251" y="2758225"/>
              <a:ext cx="3717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115"/>
          <p:cNvSpPr txBox="1"/>
          <p:nvPr>
            <p:ph idx="4294967295" type="subTitle"/>
          </p:nvPr>
        </p:nvSpPr>
        <p:spPr>
          <a:xfrm>
            <a:off x="3465440" y="3545923"/>
            <a:ext cx="2213100" cy="658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600"/>
              <a:t>Despite being red, Mars is a cold place</a:t>
            </a:r>
            <a:endParaRPr sz="1600"/>
          </a:p>
        </p:txBody>
      </p:sp>
      <p:sp>
        <p:nvSpPr>
          <p:cNvPr id="1392" name="Google Shape;1392;p115"/>
          <p:cNvSpPr txBox="1"/>
          <p:nvPr>
            <p:ph idx="4294967295" type="subTitle"/>
          </p:nvPr>
        </p:nvSpPr>
        <p:spPr>
          <a:xfrm>
            <a:off x="3465440" y="3211822"/>
            <a:ext cx="2213100" cy="3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Julius Sans One"/>
                <a:ea typeface="Julius Sans One"/>
                <a:cs typeface="Julius Sans One"/>
                <a:sym typeface="Julius Sans One"/>
              </a:rPr>
              <a:t>Mars</a:t>
            </a:r>
            <a:endParaRPr b="1" sz="2000">
              <a:solidFill>
                <a:schemeClr val="accent2"/>
              </a:solidFill>
              <a:latin typeface="Julius Sans One"/>
              <a:ea typeface="Julius Sans One"/>
              <a:cs typeface="Julius Sans One"/>
              <a:sym typeface="Julius Sans One"/>
            </a:endParaRPr>
          </a:p>
        </p:txBody>
      </p:sp>
      <p:sp>
        <p:nvSpPr>
          <p:cNvPr id="1393" name="Google Shape;1393;p115"/>
          <p:cNvSpPr txBox="1"/>
          <p:nvPr>
            <p:ph idx="4294967295" type="title"/>
          </p:nvPr>
        </p:nvSpPr>
        <p:spPr>
          <a:xfrm>
            <a:off x="4005440" y="1971475"/>
            <a:ext cx="1133100" cy="4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200"/>
              <a:t>50%</a:t>
            </a:r>
            <a:endParaRPr b="1" sz="3200"/>
          </a:p>
        </p:txBody>
      </p:sp>
      <p:grpSp>
        <p:nvGrpSpPr>
          <p:cNvPr id="1394" name="Google Shape;1394;p115"/>
          <p:cNvGrpSpPr/>
          <p:nvPr/>
        </p:nvGrpSpPr>
        <p:grpSpPr>
          <a:xfrm>
            <a:off x="3622340" y="2953749"/>
            <a:ext cx="1899300" cy="243914"/>
            <a:chOff x="888254" y="2758237"/>
            <a:chExt cx="1899300" cy="165388"/>
          </a:xfrm>
        </p:grpSpPr>
        <p:sp>
          <p:nvSpPr>
            <p:cNvPr id="1395" name="Google Shape;1395;p115"/>
            <p:cNvSpPr/>
            <p:nvPr/>
          </p:nvSpPr>
          <p:spPr>
            <a:xfrm>
              <a:off x="888254" y="2758325"/>
              <a:ext cx="1899300" cy="1653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15"/>
            <p:cNvSpPr/>
            <p:nvPr/>
          </p:nvSpPr>
          <p:spPr>
            <a:xfrm>
              <a:off x="888272" y="2758237"/>
              <a:ext cx="9420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115"/>
          <p:cNvSpPr txBox="1"/>
          <p:nvPr>
            <p:ph idx="4294967295" type="subTitle"/>
          </p:nvPr>
        </p:nvSpPr>
        <p:spPr>
          <a:xfrm>
            <a:off x="6210890" y="3545923"/>
            <a:ext cx="2213100" cy="658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600"/>
              <a:t>Jupiter is the biggest planet of them all</a:t>
            </a:r>
            <a:endParaRPr sz="1600"/>
          </a:p>
        </p:txBody>
      </p:sp>
      <p:sp>
        <p:nvSpPr>
          <p:cNvPr id="1398" name="Google Shape;1398;p115"/>
          <p:cNvSpPr txBox="1"/>
          <p:nvPr>
            <p:ph idx="4294967295" type="subTitle"/>
          </p:nvPr>
        </p:nvSpPr>
        <p:spPr>
          <a:xfrm>
            <a:off x="6210890" y="3211822"/>
            <a:ext cx="2213100" cy="3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Julius Sans One"/>
                <a:ea typeface="Julius Sans One"/>
                <a:cs typeface="Julius Sans One"/>
                <a:sym typeface="Julius Sans One"/>
              </a:rPr>
              <a:t>jupiter</a:t>
            </a:r>
            <a:endParaRPr b="1" sz="2000">
              <a:solidFill>
                <a:schemeClr val="accent2"/>
              </a:solidFill>
              <a:latin typeface="Julius Sans One"/>
              <a:ea typeface="Julius Sans One"/>
              <a:cs typeface="Julius Sans One"/>
              <a:sym typeface="Julius Sans One"/>
            </a:endParaRPr>
          </a:p>
        </p:txBody>
      </p:sp>
      <p:sp>
        <p:nvSpPr>
          <p:cNvPr id="1399" name="Google Shape;1399;p115"/>
          <p:cNvSpPr txBox="1"/>
          <p:nvPr>
            <p:ph idx="4294967295" type="title"/>
          </p:nvPr>
        </p:nvSpPr>
        <p:spPr>
          <a:xfrm>
            <a:off x="6750890" y="1971475"/>
            <a:ext cx="1133100" cy="4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3200"/>
              <a:t>75%</a:t>
            </a:r>
            <a:endParaRPr b="1" sz="3200"/>
          </a:p>
        </p:txBody>
      </p:sp>
      <p:grpSp>
        <p:nvGrpSpPr>
          <p:cNvPr id="1400" name="Google Shape;1400;p115"/>
          <p:cNvGrpSpPr/>
          <p:nvPr/>
        </p:nvGrpSpPr>
        <p:grpSpPr>
          <a:xfrm>
            <a:off x="6367790" y="2953749"/>
            <a:ext cx="1899300" cy="243914"/>
            <a:chOff x="888254" y="2758237"/>
            <a:chExt cx="1899300" cy="165388"/>
          </a:xfrm>
        </p:grpSpPr>
        <p:sp>
          <p:nvSpPr>
            <p:cNvPr id="1401" name="Google Shape;1401;p115"/>
            <p:cNvSpPr/>
            <p:nvPr/>
          </p:nvSpPr>
          <p:spPr>
            <a:xfrm>
              <a:off x="888254" y="2758325"/>
              <a:ext cx="1899300" cy="1653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15"/>
            <p:cNvSpPr/>
            <p:nvPr/>
          </p:nvSpPr>
          <p:spPr>
            <a:xfrm>
              <a:off x="888285" y="2758237"/>
              <a:ext cx="1516200" cy="165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03" name="Google Shape;1403;p115"/>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
        <p:nvSpPr>
          <p:cNvPr id="1404" name="Google Shape;1404;p115"/>
          <p:cNvSpPr/>
          <p:nvPr/>
        </p:nvSpPr>
        <p:spPr>
          <a:xfrm rot="10800000">
            <a:off x="1408790" y="2517187"/>
            <a:ext cx="835500" cy="2598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15"/>
          <p:cNvSpPr/>
          <p:nvPr/>
        </p:nvSpPr>
        <p:spPr>
          <a:xfrm rot="10800000">
            <a:off x="4154240" y="2517187"/>
            <a:ext cx="835500" cy="2598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15"/>
          <p:cNvSpPr/>
          <p:nvPr/>
        </p:nvSpPr>
        <p:spPr>
          <a:xfrm rot="10800000">
            <a:off x="6899690" y="2517187"/>
            <a:ext cx="835500" cy="2598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0" name="Shape 1410"/>
        <p:cNvGrpSpPr/>
        <p:nvPr/>
      </p:nvGrpSpPr>
      <p:grpSpPr>
        <a:xfrm>
          <a:off x="0" y="0"/>
          <a:ext cx="0" cy="0"/>
          <a:chOff x="0" y="0"/>
          <a:chExt cx="0" cy="0"/>
        </a:xfrm>
      </p:grpSpPr>
      <p:sp>
        <p:nvSpPr>
          <p:cNvPr id="1411" name="Google Shape;1411;p116"/>
          <p:cNvSpPr txBox="1"/>
          <p:nvPr>
            <p:ph idx="1" type="subTitle"/>
          </p:nvPr>
        </p:nvSpPr>
        <p:spPr>
          <a:xfrm>
            <a:off x="713250" y="1264629"/>
            <a:ext cx="7717500" cy="36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1412" name="Google Shape;1412;p116"/>
          <p:cNvSpPr txBox="1"/>
          <p:nvPr>
            <p:ph idx="4" type="subTitle"/>
          </p:nvPr>
        </p:nvSpPr>
        <p:spPr>
          <a:xfrm>
            <a:off x="713250" y="4139179"/>
            <a:ext cx="7717500" cy="36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Earth and the Moon</a:t>
            </a:r>
            <a:endParaRPr/>
          </a:p>
        </p:txBody>
      </p:sp>
      <p:sp>
        <p:nvSpPr>
          <p:cNvPr id="1413" name="Google Shape;1413;p116"/>
          <p:cNvSpPr txBox="1"/>
          <p:nvPr>
            <p:ph type="title"/>
          </p:nvPr>
        </p:nvSpPr>
        <p:spPr>
          <a:xfrm>
            <a:off x="713227" y="639821"/>
            <a:ext cx="7717500" cy="75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414" name="Google Shape;1414;p116"/>
          <p:cNvSpPr txBox="1"/>
          <p:nvPr>
            <p:ph idx="2" type="subTitle"/>
          </p:nvPr>
        </p:nvSpPr>
        <p:spPr>
          <a:xfrm>
            <a:off x="713250" y="2701904"/>
            <a:ext cx="7717500" cy="36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1415" name="Google Shape;1415;p116"/>
          <p:cNvSpPr txBox="1"/>
          <p:nvPr>
            <p:ph idx="3" type="title"/>
          </p:nvPr>
        </p:nvSpPr>
        <p:spPr>
          <a:xfrm>
            <a:off x="713227" y="2077096"/>
            <a:ext cx="7717500" cy="75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416" name="Google Shape;1416;p116"/>
          <p:cNvSpPr txBox="1"/>
          <p:nvPr>
            <p:ph idx="5" type="title"/>
          </p:nvPr>
        </p:nvSpPr>
        <p:spPr>
          <a:xfrm>
            <a:off x="713227" y="3514371"/>
            <a:ext cx="7717500" cy="75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1420" name="Shape 1420"/>
        <p:cNvGrpSpPr/>
        <p:nvPr/>
      </p:nvGrpSpPr>
      <p:grpSpPr>
        <a:xfrm>
          <a:off x="0" y="0"/>
          <a:ext cx="0" cy="0"/>
          <a:chOff x="0" y="0"/>
          <a:chExt cx="0" cy="0"/>
        </a:xfrm>
      </p:grpSpPr>
      <p:sp>
        <p:nvSpPr>
          <p:cNvPr id="1421" name="Google Shape;1421;p117"/>
          <p:cNvSpPr txBox="1"/>
          <p:nvPr>
            <p:ph type="title"/>
          </p:nvPr>
        </p:nvSpPr>
        <p:spPr>
          <a:xfrm>
            <a:off x="311700" y="11061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600"/>
              <a:t>$</a:t>
            </a:r>
            <a:r>
              <a:rPr lang="en" sz="8600">
                <a:solidFill>
                  <a:schemeClr val="lt1"/>
                </a:solidFill>
              </a:rPr>
              <a:t>90,000</a:t>
            </a:r>
            <a:endParaRPr sz="8600">
              <a:solidFill>
                <a:schemeClr val="lt1"/>
              </a:solidFill>
            </a:endParaRPr>
          </a:p>
        </p:txBody>
      </p:sp>
      <p:sp>
        <p:nvSpPr>
          <p:cNvPr id="1422" name="Google Shape;1422;p117"/>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lt1"/>
                </a:solidFill>
              </a:rPr>
              <a:t>Expected </a:t>
            </a:r>
            <a:r>
              <a:rPr lang="en"/>
              <a:t>i</a:t>
            </a:r>
            <a:r>
              <a:rPr lang="en">
                <a:solidFill>
                  <a:schemeClr val="lt1"/>
                </a:solidFill>
              </a:rPr>
              <a:t>ncome</a:t>
            </a:r>
            <a:endParaRPr>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21"/>
                                        </p:tgtEl>
                                        <p:attrNameLst>
                                          <p:attrName>style.visibility</p:attrName>
                                        </p:attrNameLst>
                                      </p:cBhvr>
                                      <p:to>
                                        <p:strVal val="visible"/>
                                      </p:to>
                                    </p:set>
                                    <p:animEffect filter="fade" transition="in">
                                      <p:cBhvr>
                                        <p:cTn dur="1000"/>
                                        <p:tgtEl>
                                          <p:spTgt spid="1421"/>
                                        </p:tgtEl>
                                      </p:cBhvr>
                                    </p:animEffect>
                                  </p:childTnLst>
                                </p:cTn>
                              </p:par>
                              <p:par>
                                <p:cTn fill="hold" nodeType="withEffect" presetClass="entr" presetID="10" presetSubtype="0">
                                  <p:stCondLst>
                                    <p:cond delay="0"/>
                                  </p:stCondLst>
                                  <p:childTnLst>
                                    <p:set>
                                      <p:cBhvr>
                                        <p:cTn dur="1" fill="hold">
                                          <p:stCondLst>
                                            <p:cond delay="0"/>
                                          </p:stCondLst>
                                        </p:cTn>
                                        <p:tgtEl>
                                          <p:spTgt spid="1422"/>
                                        </p:tgtEl>
                                        <p:attrNameLst>
                                          <p:attrName>style.visibility</p:attrName>
                                        </p:attrNameLst>
                                      </p:cBhvr>
                                      <p:to>
                                        <p:strVal val="visible"/>
                                      </p:to>
                                    </p:set>
                                    <p:animEffect filter="fade" transition="in">
                                      <p:cBhvr>
                                        <p:cTn dur="1000"/>
                                        <p:tgtEl>
                                          <p:spTgt spid="14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426" name="Shape 1426"/>
        <p:cNvGrpSpPr/>
        <p:nvPr/>
      </p:nvGrpSpPr>
      <p:grpSpPr>
        <a:xfrm>
          <a:off x="0" y="0"/>
          <a:ext cx="0" cy="0"/>
          <a:chOff x="0" y="0"/>
          <a:chExt cx="0" cy="0"/>
        </a:xfrm>
      </p:grpSpPr>
      <p:pic>
        <p:nvPicPr>
          <p:cNvPr id="1427" name="Google Shape;1427;p118" title="Gráfico">
            <a:hlinkClick r:id="rId3"/>
          </p:cNvPr>
          <p:cNvPicPr preferRelativeResize="0"/>
          <p:nvPr/>
        </p:nvPicPr>
        <p:blipFill rotWithShape="1">
          <a:blip r:embed="rId4">
            <a:alphaModFix/>
          </a:blip>
          <a:srcRect b="4020" l="21504" r="21258" t="3974"/>
          <a:stretch/>
        </p:blipFill>
        <p:spPr>
          <a:xfrm>
            <a:off x="5064162" y="1614600"/>
            <a:ext cx="2656374" cy="2640225"/>
          </a:xfrm>
          <a:prstGeom prst="rect">
            <a:avLst/>
          </a:prstGeom>
          <a:noFill/>
          <a:ln>
            <a:noFill/>
          </a:ln>
        </p:spPr>
      </p:pic>
      <p:sp>
        <p:nvSpPr>
          <p:cNvPr id="1428" name="Google Shape;1428;p118"/>
          <p:cNvSpPr txBox="1"/>
          <p:nvPr>
            <p:ph type="title"/>
          </p:nvPr>
        </p:nvSpPr>
        <p:spPr>
          <a:xfrm>
            <a:off x="713225" y="530725"/>
            <a:ext cx="73599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Investment</a:t>
            </a:r>
            <a:endParaRPr/>
          </a:p>
        </p:txBody>
      </p:sp>
      <p:sp>
        <p:nvSpPr>
          <p:cNvPr id="1429" name="Google Shape;1429;p118"/>
          <p:cNvSpPr txBox="1"/>
          <p:nvPr/>
        </p:nvSpPr>
        <p:spPr>
          <a:xfrm>
            <a:off x="4785100" y="4272316"/>
            <a:ext cx="3214500" cy="322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900">
                <a:solidFill>
                  <a:schemeClr val="dk1"/>
                </a:solidFill>
                <a:latin typeface="Didact Gothic"/>
                <a:ea typeface="Didact Gothic"/>
                <a:cs typeface="Didact Gothic"/>
                <a:sym typeface="Didact Gothic"/>
              </a:rPr>
              <a:t>To modify this graph, click on it, follow the link, change the data and paste the new graph here</a:t>
            </a:r>
            <a:endParaRPr sz="900">
              <a:solidFill>
                <a:schemeClr val="dk1"/>
              </a:solidFill>
              <a:latin typeface="Didact Gothic"/>
              <a:ea typeface="Didact Gothic"/>
              <a:cs typeface="Didact Gothic"/>
              <a:sym typeface="Didact Gothic"/>
            </a:endParaRPr>
          </a:p>
        </p:txBody>
      </p:sp>
      <p:sp>
        <p:nvSpPr>
          <p:cNvPr id="1430" name="Google Shape;1430;p118"/>
          <p:cNvSpPr txBox="1"/>
          <p:nvPr/>
        </p:nvSpPr>
        <p:spPr>
          <a:xfrm>
            <a:off x="2230078" y="1478702"/>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Mercury</a:t>
            </a:r>
            <a:endParaRPr b="1" sz="1800">
              <a:solidFill>
                <a:schemeClr val="dk1"/>
              </a:solidFill>
              <a:latin typeface="Julius Sans One"/>
              <a:ea typeface="Julius Sans One"/>
              <a:cs typeface="Julius Sans One"/>
              <a:sym typeface="Julius Sans One"/>
            </a:endParaRPr>
          </a:p>
        </p:txBody>
      </p:sp>
      <p:sp>
        <p:nvSpPr>
          <p:cNvPr id="1431" name="Google Shape;1431;p118"/>
          <p:cNvSpPr txBox="1"/>
          <p:nvPr/>
        </p:nvSpPr>
        <p:spPr>
          <a:xfrm>
            <a:off x="2223600" y="1815875"/>
            <a:ext cx="19872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Didact Gothic"/>
                <a:ea typeface="Didact Gothic"/>
                <a:cs typeface="Didact Gothic"/>
                <a:sym typeface="Didact Gothic"/>
              </a:rPr>
              <a:t>Mercury is the closest planet to the Sun</a:t>
            </a:r>
            <a:endParaRPr>
              <a:solidFill>
                <a:schemeClr val="dk1"/>
              </a:solidFill>
              <a:latin typeface="Didact Gothic"/>
              <a:ea typeface="Didact Gothic"/>
              <a:cs typeface="Didact Gothic"/>
              <a:sym typeface="Didact Gothic"/>
            </a:endParaRPr>
          </a:p>
        </p:txBody>
      </p:sp>
      <p:sp>
        <p:nvSpPr>
          <p:cNvPr id="1432" name="Google Shape;1432;p118"/>
          <p:cNvSpPr txBox="1"/>
          <p:nvPr/>
        </p:nvSpPr>
        <p:spPr>
          <a:xfrm>
            <a:off x="2230078" y="2642260"/>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Mars</a:t>
            </a:r>
            <a:endParaRPr b="1" sz="1800">
              <a:solidFill>
                <a:schemeClr val="dk1"/>
              </a:solidFill>
              <a:latin typeface="Julius Sans One"/>
              <a:ea typeface="Julius Sans One"/>
              <a:cs typeface="Julius Sans One"/>
              <a:sym typeface="Julius Sans One"/>
            </a:endParaRPr>
          </a:p>
        </p:txBody>
      </p:sp>
      <p:sp>
        <p:nvSpPr>
          <p:cNvPr id="1433" name="Google Shape;1433;p118"/>
          <p:cNvSpPr txBox="1"/>
          <p:nvPr/>
        </p:nvSpPr>
        <p:spPr>
          <a:xfrm>
            <a:off x="2223600" y="2977424"/>
            <a:ext cx="19872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Despite being red, Mars is a cold place</a:t>
            </a:r>
            <a:endParaRPr>
              <a:solidFill>
                <a:schemeClr val="dk1"/>
              </a:solidFill>
              <a:latin typeface="Didact Gothic"/>
              <a:ea typeface="Didact Gothic"/>
              <a:cs typeface="Didact Gothic"/>
              <a:sym typeface="Didact Gothic"/>
            </a:endParaRPr>
          </a:p>
        </p:txBody>
      </p:sp>
      <p:sp>
        <p:nvSpPr>
          <p:cNvPr id="1434" name="Google Shape;1434;p118"/>
          <p:cNvSpPr txBox="1"/>
          <p:nvPr/>
        </p:nvSpPr>
        <p:spPr>
          <a:xfrm>
            <a:off x="2230078" y="3793550"/>
            <a:ext cx="1297800" cy="28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Julius Sans One"/>
                <a:ea typeface="Julius Sans One"/>
                <a:cs typeface="Julius Sans One"/>
                <a:sym typeface="Julius Sans One"/>
              </a:rPr>
              <a:t>Jupiter</a:t>
            </a:r>
            <a:endParaRPr b="1" sz="1800">
              <a:solidFill>
                <a:schemeClr val="dk1"/>
              </a:solidFill>
              <a:latin typeface="Julius Sans One"/>
              <a:ea typeface="Julius Sans One"/>
              <a:cs typeface="Julius Sans One"/>
              <a:sym typeface="Julius Sans One"/>
            </a:endParaRPr>
          </a:p>
        </p:txBody>
      </p:sp>
      <p:sp>
        <p:nvSpPr>
          <p:cNvPr id="1435" name="Google Shape;1435;p118"/>
          <p:cNvSpPr txBox="1"/>
          <p:nvPr/>
        </p:nvSpPr>
        <p:spPr>
          <a:xfrm>
            <a:off x="2223600" y="4128131"/>
            <a:ext cx="1987200" cy="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Jupiter is the biggest planet of them all</a:t>
            </a:r>
            <a:endParaRPr>
              <a:solidFill>
                <a:schemeClr val="dk1"/>
              </a:solidFill>
              <a:latin typeface="Didact Gothic"/>
              <a:ea typeface="Didact Gothic"/>
              <a:cs typeface="Didact Gothic"/>
              <a:sym typeface="Didact Gothic"/>
            </a:endParaRPr>
          </a:p>
        </p:txBody>
      </p:sp>
      <p:sp>
        <p:nvSpPr>
          <p:cNvPr id="1436" name="Google Shape;1436;p118"/>
          <p:cNvSpPr/>
          <p:nvPr/>
        </p:nvSpPr>
        <p:spPr>
          <a:xfrm>
            <a:off x="2031199" y="1619675"/>
            <a:ext cx="192600" cy="200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37" name="Google Shape;1437;p118"/>
          <p:cNvSpPr/>
          <p:nvPr/>
        </p:nvSpPr>
        <p:spPr>
          <a:xfrm>
            <a:off x="2031199" y="2785875"/>
            <a:ext cx="192600" cy="200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18"/>
          <p:cNvSpPr/>
          <p:nvPr/>
        </p:nvSpPr>
        <p:spPr>
          <a:xfrm>
            <a:off x="2031199" y="3927713"/>
            <a:ext cx="192600" cy="200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18"/>
          <p:cNvSpPr txBox="1"/>
          <p:nvPr/>
        </p:nvSpPr>
        <p:spPr>
          <a:xfrm>
            <a:off x="1093033" y="3883763"/>
            <a:ext cx="7515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45%</a:t>
            </a:r>
            <a:endParaRPr b="1" sz="1800">
              <a:solidFill>
                <a:schemeClr val="dk1"/>
              </a:solidFill>
              <a:latin typeface="Julius Sans One"/>
              <a:ea typeface="Julius Sans One"/>
              <a:cs typeface="Julius Sans One"/>
              <a:sym typeface="Julius Sans One"/>
            </a:endParaRPr>
          </a:p>
        </p:txBody>
      </p:sp>
      <p:sp>
        <p:nvSpPr>
          <p:cNvPr id="1440" name="Google Shape;1440;p118"/>
          <p:cNvSpPr txBox="1"/>
          <p:nvPr/>
        </p:nvSpPr>
        <p:spPr>
          <a:xfrm>
            <a:off x="1093025" y="2754250"/>
            <a:ext cx="7515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10%</a:t>
            </a:r>
            <a:endParaRPr b="1" sz="1800">
              <a:solidFill>
                <a:schemeClr val="dk1"/>
              </a:solidFill>
              <a:latin typeface="Julius Sans One"/>
              <a:ea typeface="Julius Sans One"/>
              <a:cs typeface="Julius Sans One"/>
              <a:sym typeface="Julius Sans One"/>
            </a:endParaRPr>
          </a:p>
        </p:txBody>
      </p:sp>
      <p:sp>
        <p:nvSpPr>
          <p:cNvPr id="1441" name="Google Shape;1441;p118"/>
          <p:cNvSpPr txBox="1"/>
          <p:nvPr/>
        </p:nvSpPr>
        <p:spPr>
          <a:xfrm>
            <a:off x="1093037" y="1575721"/>
            <a:ext cx="751500" cy="28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Julius Sans One"/>
                <a:ea typeface="Julius Sans One"/>
                <a:cs typeface="Julius Sans One"/>
                <a:sym typeface="Julius Sans One"/>
              </a:rPr>
              <a:t>45%</a:t>
            </a:r>
            <a:endParaRPr b="1" sz="1800">
              <a:solidFill>
                <a:schemeClr val="dk1"/>
              </a:solidFill>
              <a:latin typeface="Julius Sans One"/>
              <a:ea typeface="Julius Sans One"/>
              <a:cs typeface="Julius Sans One"/>
              <a:sym typeface="Julius Sans One"/>
            </a:endParaRPr>
          </a:p>
        </p:txBody>
      </p:sp>
      <p:cxnSp>
        <p:nvCxnSpPr>
          <p:cNvPr id="1442" name="Google Shape;1442;p118"/>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6" name="Shape 1446"/>
        <p:cNvGrpSpPr/>
        <p:nvPr/>
      </p:nvGrpSpPr>
      <p:grpSpPr>
        <a:xfrm>
          <a:off x="0" y="0"/>
          <a:ext cx="0" cy="0"/>
          <a:chOff x="0" y="0"/>
          <a:chExt cx="0" cy="0"/>
        </a:xfrm>
      </p:grpSpPr>
      <p:sp>
        <p:nvSpPr>
          <p:cNvPr id="1447" name="Google Shape;1447;p119"/>
          <p:cNvSpPr txBox="1"/>
          <p:nvPr>
            <p:ph type="title"/>
          </p:nvPr>
        </p:nvSpPr>
        <p:spPr>
          <a:xfrm>
            <a:off x="716550"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Investment</a:t>
            </a:r>
            <a:endParaRPr/>
          </a:p>
        </p:txBody>
      </p:sp>
      <p:grpSp>
        <p:nvGrpSpPr>
          <p:cNvPr id="1448" name="Google Shape;1448;p119"/>
          <p:cNvGrpSpPr/>
          <p:nvPr/>
        </p:nvGrpSpPr>
        <p:grpSpPr>
          <a:xfrm>
            <a:off x="928050" y="1938373"/>
            <a:ext cx="1509600" cy="1509900"/>
            <a:chOff x="928103" y="1862173"/>
            <a:chExt cx="1509600" cy="1509900"/>
          </a:xfrm>
        </p:grpSpPr>
        <p:sp>
          <p:nvSpPr>
            <p:cNvPr id="1449" name="Google Shape;1449;p119"/>
            <p:cNvSpPr/>
            <p:nvPr/>
          </p:nvSpPr>
          <p:spPr>
            <a:xfrm rot="5400000">
              <a:off x="927953" y="1862323"/>
              <a:ext cx="1509900" cy="1509600"/>
            </a:xfrm>
            <a:prstGeom prst="blockArc">
              <a:avLst>
                <a:gd fmla="val 10794431" name="adj1"/>
                <a:gd fmla="val 16173505" name="adj2"/>
                <a:gd fmla="val 13527" name="adj3"/>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19"/>
            <p:cNvSpPr/>
            <p:nvPr/>
          </p:nvSpPr>
          <p:spPr>
            <a:xfrm>
              <a:off x="1035353" y="1969573"/>
              <a:ext cx="1295100" cy="12951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 name="Google Shape;1451;p119"/>
          <p:cNvGrpSpPr/>
          <p:nvPr/>
        </p:nvGrpSpPr>
        <p:grpSpPr>
          <a:xfrm>
            <a:off x="3817200" y="1938373"/>
            <a:ext cx="1509600" cy="1509900"/>
            <a:chOff x="3807453" y="1862173"/>
            <a:chExt cx="1509600" cy="1509900"/>
          </a:xfrm>
        </p:grpSpPr>
        <p:sp>
          <p:nvSpPr>
            <p:cNvPr id="1452" name="Google Shape;1452;p119"/>
            <p:cNvSpPr/>
            <p:nvPr/>
          </p:nvSpPr>
          <p:spPr>
            <a:xfrm>
              <a:off x="3914703" y="1969573"/>
              <a:ext cx="1295100" cy="12951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19"/>
            <p:cNvSpPr/>
            <p:nvPr/>
          </p:nvSpPr>
          <p:spPr>
            <a:xfrm rot="5400000">
              <a:off x="3807303" y="1862323"/>
              <a:ext cx="1509900" cy="1509600"/>
            </a:xfrm>
            <a:prstGeom prst="blockArc">
              <a:avLst>
                <a:gd fmla="val 10794431" name="adj1"/>
                <a:gd fmla="val 21559894" name="adj2"/>
                <a:gd fmla="val 14391" name="adj3"/>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119"/>
          <p:cNvGrpSpPr/>
          <p:nvPr/>
        </p:nvGrpSpPr>
        <p:grpSpPr>
          <a:xfrm>
            <a:off x="6686813" y="1938373"/>
            <a:ext cx="1509600" cy="1509900"/>
            <a:chOff x="6601078" y="1862173"/>
            <a:chExt cx="1509600" cy="1509900"/>
          </a:xfrm>
        </p:grpSpPr>
        <p:sp>
          <p:nvSpPr>
            <p:cNvPr id="1455" name="Google Shape;1455;p119"/>
            <p:cNvSpPr/>
            <p:nvPr/>
          </p:nvSpPr>
          <p:spPr>
            <a:xfrm>
              <a:off x="6708328" y="1969573"/>
              <a:ext cx="1295100" cy="12951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19"/>
            <p:cNvSpPr/>
            <p:nvPr/>
          </p:nvSpPr>
          <p:spPr>
            <a:xfrm rot="5400000">
              <a:off x="6600928" y="1862323"/>
              <a:ext cx="1509900" cy="1509600"/>
            </a:xfrm>
            <a:prstGeom prst="blockArc">
              <a:avLst>
                <a:gd fmla="val 10794431" name="adj1"/>
                <a:gd fmla="val 5403394" name="adj2"/>
                <a:gd fmla="val 14903" name="adj3"/>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57" name="Google Shape;1457;p119"/>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sp>
        <p:nvSpPr>
          <p:cNvPr id="1458" name="Google Shape;1458;p119"/>
          <p:cNvSpPr txBox="1"/>
          <p:nvPr>
            <p:ph idx="2" type="title"/>
          </p:nvPr>
        </p:nvSpPr>
        <p:spPr>
          <a:xfrm>
            <a:off x="928050" y="3565775"/>
            <a:ext cx="15096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59" name="Google Shape;1459;p119"/>
          <p:cNvSpPr txBox="1"/>
          <p:nvPr>
            <p:ph idx="1" type="subTitle"/>
          </p:nvPr>
        </p:nvSpPr>
        <p:spPr>
          <a:xfrm>
            <a:off x="758850" y="3950490"/>
            <a:ext cx="1848000" cy="39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460" name="Google Shape;1460;p119"/>
          <p:cNvSpPr txBox="1"/>
          <p:nvPr>
            <p:ph idx="3" type="title"/>
          </p:nvPr>
        </p:nvSpPr>
        <p:spPr>
          <a:xfrm>
            <a:off x="6686827" y="3565775"/>
            <a:ext cx="15096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61" name="Google Shape;1461;p119"/>
          <p:cNvSpPr txBox="1"/>
          <p:nvPr>
            <p:ph idx="4" type="subTitle"/>
          </p:nvPr>
        </p:nvSpPr>
        <p:spPr>
          <a:xfrm>
            <a:off x="6517622" y="3950490"/>
            <a:ext cx="1848000" cy="39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462" name="Google Shape;1462;p119"/>
          <p:cNvSpPr txBox="1"/>
          <p:nvPr>
            <p:ph idx="5" type="title"/>
          </p:nvPr>
        </p:nvSpPr>
        <p:spPr>
          <a:xfrm>
            <a:off x="3815126" y="3565775"/>
            <a:ext cx="15096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63" name="Google Shape;1463;p119"/>
          <p:cNvSpPr txBox="1"/>
          <p:nvPr>
            <p:ph idx="6" type="subTitle"/>
          </p:nvPr>
        </p:nvSpPr>
        <p:spPr>
          <a:xfrm>
            <a:off x="3645921" y="3950490"/>
            <a:ext cx="1848000" cy="39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464" name="Google Shape;1464;p119"/>
          <p:cNvSpPr txBox="1"/>
          <p:nvPr>
            <p:ph idx="7" type="title"/>
          </p:nvPr>
        </p:nvSpPr>
        <p:spPr>
          <a:xfrm>
            <a:off x="4006513" y="2497875"/>
            <a:ext cx="1131000" cy="39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465" name="Google Shape;1465;p119"/>
          <p:cNvSpPr txBox="1"/>
          <p:nvPr>
            <p:ph idx="8" type="title"/>
          </p:nvPr>
        </p:nvSpPr>
        <p:spPr>
          <a:xfrm>
            <a:off x="1117350" y="2497873"/>
            <a:ext cx="1131000" cy="39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466" name="Google Shape;1466;p119"/>
          <p:cNvSpPr txBox="1"/>
          <p:nvPr>
            <p:ph idx="9" type="title"/>
          </p:nvPr>
        </p:nvSpPr>
        <p:spPr>
          <a:xfrm>
            <a:off x="6876113" y="2497873"/>
            <a:ext cx="1131000" cy="39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3" presetSubtype="16">
                                  <p:stCondLst>
                                    <p:cond delay="0"/>
                                  </p:stCondLst>
                                  <p:childTnLst>
                                    <p:set>
                                      <p:cBhvr>
                                        <p:cTn dur="1" fill="hold">
                                          <p:stCondLst>
                                            <p:cond delay="0"/>
                                          </p:stCondLst>
                                        </p:cTn>
                                        <p:tgtEl>
                                          <p:spTgt spid="1448"/>
                                        </p:tgtEl>
                                        <p:attrNameLst>
                                          <p:attrName>style.visibility</p:attrName>
                                        </p:attrNameLst>
                                      </p:cBhvr>
                                      <p:to>
                                        <p:strVal val="visible"/>
                                      </p:to>
                                    </p:set>
                                    <p:anim calcmode="lin" valueType="num">
                                      <p:cBhvr additive="base">
                                        <p:cTn dur="1000"/>
                                        <p:tgtEl>
                                          <p:spTgt spid="1448"/>
                                        </p:tgtEl>
                                        <p:attrNameLst>
                                          <p:attrName>ppt_w</p:attrName>
                                        </p:attrNameLst>
                                      </p:cBhvr>
                                      <p:tavLst>
                                        <p:tav fmla="" tm="0">
                                          <p:val>
                                            <p:strVal val="0"/>
                                          </p:val>
                                        </p:tav>
                                        <p:tav fmla="" tm="100000">
                                          <p:val>
                                            <p:strVal val="#ppt_w"/>
                                          </p:val>
                                        </p:tav>
                                      </p:tavLst>
                                    </p:anim>
                                    <p:anim calcmode="lin" valueType="num">
                                      <p:cBhvr additive="base">
                                        <p:cTn dur="1000"/>
                                        <p:tgtEl>
                                          <p:spTgt spid="1448"/>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1465"/>
                                        </p:tgtEl>
                                        <p:attrNameLst>
                                          <p:attrName>style.visibility</p:attrName>
                                        </p:attrNameLst>
                                      </p:cBhvr>
                                      <p:to>
                                        <p:strVal val="visible"/>
                                      </p:to>
                                    </p:set>
                                    <p:animEffect filter="fade" transition="in">
                                      <p:cBhvr>
                                        <p:cTn dur="1000"/>
                                        <p:tgtEl>
                                          <p:spTgt spid="1465"/>
                                        </p:tgtEl>
                                      </p:cBhvr>
                                    </p:animEffect>
                                  </p:childTnLst>
                                </p:cTn>
                              </p:par>
                              <p:par>
                                <p:cTn fill="hold" nodeType="withEffect" presetClass="entr" presetID="10" presetSubtype="0">
                                  <p:stCondLst>
                                    <p:cond delay="0"/>
                                  </p:stCondLst>
                                  <p:childTnLst>
                                    <p:set>
                                      <p:cBhvr>
                                        <p:cTn dur="1" fill="hold">
                                          <p:stCondLst>
                                            <p:cond delay="0"/>
                                          </p:stCondLst>
                                        </p:cTn>
                                        <p:tgtEl>
                                          <p:spTgt spid="1458"/>
                                        </p:tgtEl>
                                        <p:attrNameLst>
                                          <p:attrName>style.visibility</p:attrName>
                                        </p:attrNameLst>
                                      </p:cBhvr>
                                      <p:to>
                                        <p:strVal val="visible"/>
                                      </p:to>
                                    </p:set>
                                    <p:animEffect filter="fade" transition="in">
                                      <p:cBhvr>
                                        <p:cTn dur="1000"/>
                                        <p:tgtEl>
                                          <p:spTgt spid="1458"/>
                                        </p:tgtEl>
                                      </p:cBhvr>
                                    </p:animEffect>
                                  </p:childTnLst>
                                </p:cTn>
                              </p:par>
                              <p:par>
                                <p:cTn fill="hold" nodeType="withEffect" presetClass="entr" presetID="10" presetSubtype="0">
                                  <p:stCondLst>
                                    <p:cond delay="0"/>
                                  </p:stCondLst>
                                  <p:childTnLst>
                                    <p:set>
                                      <p:cBhvr>
                                        <p:cTn dur="1" fill="hold">
                                          <p:stCondLst>
                                            <p:cond delay="0"/>
                                          </p:stCondLst>
                                        </p:cTn>
                                        <p:tgtEl>
                                          <p:spTgt spid="1459"/>
                                        </p:tgtEl>
                                        <p:attrNameLst>
                                          <p:attrName>style.visibility</p:attrName>
                                        </p:attrNameLst>
                                      </p:cBhvr>
                                      <p:to>
                                        <p:strVal val="visible"/>
                                      </p:to>
                                    </p:set>
                                    <p:animEffect filter="fade" transition="in">
                                      <p:cBhvr>
                                        <p:cTn dur="1000"/>
                                        <p:tgtEl>
                                          <p:spTgt spid="1459"/>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1451"/>
                                        </p:tgtEl>
                                        <p:attrNameLst>
                                          <p:attrName>style.visibility</p:attrName>
                                        </p:attrNameLst>
                                      </p:cBhvr>
                                      <p:to>
                                        <p:strVal val="visible"/>
                                      </p:to>
                                    </p:set>
                                    <p:anim calcmode="lin" valueType="num">
                                      <p:cBhvr additive="base">
                                        <p:cTn dur="1000"/>
                                        <p:tgtEl>
                                          <p:spTgt spid="1451"/>
                                        </p:tgtEl>
                                        <p:attrNameLst>
                                          <p:attrName>ppt_w</p:attrName>
                                        </p:attrNameLst>
                                      </p:cBhvr>
                                      <p:tavLst>
                                        <p:tav fmla="" tm="0">
                                          <p:val>
                                            <p:strVal val="0"/>
                                          </p:val>
                                        </p:tav>
                                        <p:tav fmla="" tm="100000">
                                          <p:val>
                                            <p:strVal val="#ppt_w"/>
                                          </p:val>
                                        </p:tav>
                                      </p:tavLst>
                                    </p:anim>
                                    <p:anim calcmode="lin" valueType="num">
                                      <p:cBhvr additive="base">
                                        <p:cTn dur="1000"/>
                                        <p:tgtEl>
                                          <p:spTgt spid="1451"/>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1464"/>
                                        </p:tgtEl>
                                        <p:attrNameLst>
                                          <p:attrName>style.visibility</p:attrName>
                                        </p:attrNameLst>
                                      </p:cBhvr>
                                      <p:to>
                                        <p:strVal val="visible"/>
                                      </p:to>
                                    </p:set>
                                    <p:animEffect filter="fade" transition="in">
                                      <p:cBhvr>
                                        <p:cTn dur="1000"/>
                                        <p:tgtEl>
                                          <p:spTgt spid="1464"/>
                                        </p:tgtEl>
                                      </p:cBhvr>
                                    </p:animEffect>
                                  </p:childTnLst>
                                </p:cTn>
                              </p:par>
                              <p:par>
                                <p:cTn fill="hold" nodeType="withEffect" presetClass="entr" presetID="10" presetSubtype="0">
                                  <p:stCondLst>
                                    <p:cond delay="0"/>
                                  </p:stCondLst>
                                  <p:childTnLst>
                                    <p:set>
                                      <p:cBhvr>
                                        <p:cTn dur="1" fill="hold">
                                          <p:stCondLst>
                                            <p:cond delay="0"/>
                                          </p:stCondLst>
                                        </p:cTn>
                                        <p:tgtEl>
                                          <p:spTgt spid="1462"/>
                                        </p:tgtEl>
                                        <p:attrNameLst>
                                          <p:attrName>style.visibility</p:attrName>
                                        </p:attrNameLst>
                                      </p:cBhvr>
                                      <p:to>
                                        <p:strVal val="visible"/>
                                      </p:to>
                                    </p:set>
                                    <p:animEffect filter="fade" transition="in">
                                      <p:cBhvr>
                                        <p:cTn dur="1000"/>
                                        <p:tgtEl>
                                          <p:spTgt spid="1462"/>
                                        </p:tgtEl>
                                      </p:cBhvr>
                                    </p:animEffect>
                                  </p:childTnLst>
                                </p:cTn>
                              </p:par>
                              <p:par>
                                <p:cTn fill="hold" nodeType="withEffect" presetClass="entr" presetID="10" presetSubtype="0">
                                  <p:stCondLst>
                                    <p:cond delay="0"/>
                                  </p:stCondLst>
                                  <p:childTnLst>
                                    <p:set>
                                      <p:cBhvr>
                                        <p:cTn dur="1" fill="hold">
                                          <p:stCondLst>
                                            <p:cond delay="0"/>
                                          </p:stCondLst>
                                        </p:cTn>
                                        <p:tgtEl>
                                          <p:spTgt spid="1463"/>
                                        </p:tgtEl>
                                        <p:attrNameLst>
                                          <p:attrName>style.visibility</p:attrName>
                                        </p:attrNameLst>
                                      </p:cBhvr>
                                      <p:to>
                                        <p:strVal val="visible"/>
                                      </p:to>
                                    </p:set>
                                    <p:animEffect filter="fade" transition="in">
                                      <p:cBhvr>
                                        <p:cTn dur="1000"/>
                                        <p:tgtEl>
                                          <p:spTgt spid="1463"/>
                                        </p:tgtEl>
                                      </p:cBhvr>
                                    </p:animEffect>
                                  </p:childTnLst>
                                </p:cTn>
                              </p:par>
                            </p:childTnLst>
                          </p:cTn>
                        </p:par>
                        <p:par>
                          <p:cTn fill="hold">
                            <p:stCondLst>
                              <p:cond delay="2000"/>
                            </p:stCondLst>
                            <p:childTnLst>
                              <p:par>
                                <p:cTn fill="hold" nodeType="afterEffect" presetClass="entr" presetID="23" presetSubtype="16">
                                  <p:stCondLst>
                                    <p:cond delay="0"/>
                                  </p:stCondLst>
                                  <p:childTnLst>
                                    <p:set>
                                      <p:cBhvr>
                                        <p:cTn dur="1" fill="hold">
                                          <p:stCondLst>
                                            <p:cond delay="0"/>
                                          </p:stCondLst>
                                        </p:cTn>
                                        <p:tgtEl>
                                          <p:spTgt spid="1454"/>
                                        </p:tgtEl>
                                        <p:attrNameLst>
                                          <p:attrName>style.visibility</p:attrName>
                                        </p:attrNameLst>
                                      </p:cBhvr>
                                      <p:to>
                                        <p:strVal val="visible"/>
                                      </p:to>
                                    </p:set>
                                    <p:anim calcmode="lin" valueType="num">
                                      <p:cBhvr additive="base">
                                        <p:cTn dur="1000"/>
                                        <p:tgtEl>
                                          <p:spTgt spid="1454"/>
                                        </p:tgtEl>
                                        <p:attrNameLst>
                                          <p:attrName>ppt_w</p:attrName>
                                        </p:attrNameLst>
                                      </p:cBhvr>
                                      <p:tavLst>
                                        <p:tav fmla="" tm="0">
                                          <p:val>
                                            <p:strVal val="0"/>
                                          </p:val>
                                        </p:tav>
                                        <p:tav fmla="" tm="100000">
                                          <p:val>
                                            <p:strVal val="#ppt_w"/>
                                          </p:val>
                                        </p:tav>
                                      </p:tavLst>
                                    </p:anim>
                                    <p:anim calcmode="lin" valueType="num">
                                      <p:cBhvr additive="base">
                                        <p:cTn dur="1000"/>
                                        <p:tgtEl>
                                          <p:spTgt spid="1454"/>
                                        </p:tgtEl>
                                        <p:attrNameLst>
                                          <p:attrName>ppt_h</p:attrName>
                                        </p:attrNameLst>
                                      </p:cBhvr>
                                      <p:tavLst>
                                        <p:tav fmla="" tm="0">
                                          <p:val>
                                            <p:strVal val="0"/>
                                          </p:val>
                                        </p:tav>
                                        <p:tav fmla="" tm="100000">
                                          <p:val>
                                            <p:strVal val="#ppt_h"/>
                                          </p:val>
                                        </p:tav>
                                      </p:tavLst>
                                    </p:anim>
                                  </p:childTnLst>
                                </p:cTn>
                              </p:par>
                              <p:par>
                                <p:cTn fill="hold" nodeType="withEffect" presetClass="entr" presetID="10" presetSubtype="0">
                                  <p:stCondLst>
                                    <p:cond delay="0"/>
                                  </p:stCondLst>
                                  <p:childTnLst>
                                    <p:set>
                                      <p:cBhvr>
                                        <p:cTn dur="1" fill="hold">
                                          <p:stCondLst>
                                            <p:cond delay="0"/>
                                          </p:stCondLst>
                                        </p:cTn>
                                        <p:tgtEl>
                                          <p:spTgt spid="1466"/>
                                        </p:tgtEl>
                                        <p:attrNameLst>
                                          <p:attrName>style.visibility</p:attrName>
                                        </p:attrNameLst>
                                      </p:cBhvr>
                                      <p:to>
                                        <p:strVal val="visible"/>
                                      </p:to>
                                    </p:set>
                                    <p:animEffect filter="fade" transition="in">
                                      <p:cBhvr>
                                        <p:cTn dur="1000"/>
                                        <p:tgtEl>
                                          <p:spTgt spid="1466"/>
                                        </p:tgtEl>
                                      </p:cBhvr>
                                    </p:animEffect>
                                  </p:childTnLst>
                                </p:cTn>
                              </p:par>
                              <p:par>
                                <p:cTn fill="hold" nodeType="withEffect" presetClass="entr" presetID="10" presetSubtype="0">
                                  <p:stCondLst>
                                    <p:cond delay="0"/>
                                  </p:stCondLst>
                                  <p:childTnLst>
                                    <p:set>
                                      <p:cBhvr>
                                        <p:cTn dur="1" fill="hold">
                                          <p:stCondLst>
                                            <p:cond delay="0"/>
                                          </p:stCondLst>
                                        </p:cTn>
                                        <p:tgtEl>
                                          <p:spTgt spid="1460"/>
                                        </p:tgtEl>
                                        <p:attrNameLst>
                                          <p:attrName>style.visibility</p:attrName>
                                        </p:attrNameLst>
                                      </p:cBhvr>
                                      <p:to>
                                        <p:strVal val="visible"/>
                                      </p:to>
                                    </p:set>
                                    <p:animEffect filter="fade" transition="in">
                                      <p:cBhvr>
                                        <p:cTn dur="1000"/>
                                        <p:tgtEl>
                                          <p:spTgt spid="1460"/>
                                        </p:tgtEl>
                                      </p:cBhvr>
                                    </p:animEffect>
                                  </p:childTnLst>
                                </p:cTn>
                              </p:par>
                              <p:par>
                                <p:cTn fill="hold" nodeType="withEffect" presetClass="entr" presetID="10" presetSubtype="0">
                                  <p:stCondLst>
                                    <p:cond delay="0"/>
                                  </p:stCondLst>
                                  <p:childTnLst>
                                    <p:set>
                                      <p:cBhvr>
                                        <p:cTn dur="1" fill="hold">
                                          <p:stCondLst>
                                            <p:cond delay="0"/>
                                          </p:stCondLst>
                                        </p:cTn>
                                        <p:tgtEl>
                                          <p:spTgt spid="1461"/>
                                        </p:tgtEl>
                                        <p:attrNameLst>
                                          <p:attrName>style.visibility</p:attrName>
                                        </p:attrNameLst>
                                      </p:cBhvr>
                                      <p:to>
                                        <p:strVal val="visible"/>
                                      </p:to>
                                    </p:set>
                                    <p:animEffect filter="fade" transition="in">
                                      <p:cBhvr>
                                        <p:cTn dur="1000"/>
                                        <p:tgtEl>
                                          <p:spTgt spid="146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470" name="Shape 1470"/>
        <p:cNvGrpSpPr/>
        <p:nvPr/>
      </p:nvGrpSpPr>
      <p:grpSpPr>
        <a:xfrm>
          <a:off x="0" y="0"/>
          <a:ext cx="0" cy="0"/>
          <a:chOff x="0" y="0"/>
          <a:chExt cx="0" cy="0"/>
        </a:xfrm>
      </p:grpSpPr>
      <p:sp>
        <p:nvSpPr>
          <p:cNvPr id="1471" name="Google Shape;1471;p120"/>
          <p:cNvSpPr txBox="1"/>
          <p:nvPr>
            <p:ph type="title"/>
          </p:nvPr>
        </p:nvSpPr>
        <p:spPr>
          <a:xfrm>
            <a:off x="713250" y="672738"/>
            <a:ext cx="7717500" cy="129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72" name="Google Shape;1472;p120"/>
          <p:cNvSpPr txBox="1"/>
          <p:nvPr>
            <p:ph idx="1" type="body"/>
          </p:nvPr>
        </p:nvSpPr>
        <p:spPr>
          <a:xfrm>
            <a:off x="3068250" y="2129523"/>
            <a:ext cx="3007500" cy="69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rPr>
              <a:t>addyouremail@freepik.com</a:t>
            </a:r>
            <a:endParaRPr>
              <a:solidFill>
                <a:schemeClr val="accent5"/>
              </a:solidFill>
            </a:endParaRPr>
          </a:p>
          <a:p>
            <a:pPr indent="0" lvl="0" marL="0" rtl="0" algn="ctr">
              <a:spcBef>
                <a:spcPts val="0"/>
              </a:spcBef>
              <a:spcAft>
                <a:spcPts val="0"/>
              </a:spcAft>
              <a:buNone/>
            </a:pPr>
            <a:r>
              <a:rPr lang="en">
                <a:solidFill>
                  <a:schemeClr val="accent5"/>
                </a:solidFill>
              </a:rPr>
              <a:t>+91 620 421 838</a:t>
            </a:r>
            <a:endParaRPr>
              <a:solidFill>
                <a:schemeClr val="accent5"/>
              </a:solidFill>
            </a:endParaRPr>
          </a:p>
          <a:p>
            <a:pPr indent="0" lvl="0" marL="0" rtl="0" algn="ctr">
              <a:spcBef>
                <a:spcPts val="0"/>
              </a:spcBef>
              <a:spcAft>
                <a:spcPts val="0"/>
              </a:spcAft>
              <a:buNone/>
            </a:pPr>
            <a:r>
              <a:rPr lang="en">
                <a:solidFill>
                  <a:schemeClr val="accent5"/>
                </a:solidFill>
              </a:rPr>
              <a:t>yourcompany.com</a:t>
            </a:r>
            <a:endParaRPr>
              <a:solidFill>
                <a:schemeClr val="accent5"/>
              </a:solidFill>
            </a:endParaRPr>
          </a:p>
        </p:txBody>
      </p:sp>
      <p:sp>
        <p:nvSpPr>
          <p:cNvPr id="1473" name="Google Shape;1473;p120"/>
          <p:cNvSpPr txBox="1"/>
          <p:nvPr>
            <p:ph idx="2" type="subTitle"/>
          </p:nvPr>
        </p:nvSpPr>
        <p:spPr>
          <a:xfrm>
            <a:off x="3069175" y="1843125"/>
            <a:ext cx="3007500" cy="429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accent5"/>
                </a:solidFill>
              </a:rPr>
              <a:t>Do you have any questions?</a:t>
            </a:r>
            <a:endParaRPr>
              <a:solidFill>
                <a:schemeClr val="accent5"/>
              </a:solidFill>
            </a:endParaRPr>
          </a:p>
          <a:p>
            <a:pPr indent="0" lvl="0" marL="0" rtl="0" algn="ctr">
              <a:spcBef>
                <a:spcPts val="1200"/>
              </a:spcBef>
              <a:spcAft>
                <a:spcPts val="1200"/>
              </a:spcAft>
              <a:buNone/>
            </a:pPr>
            <a:r>
              <a:t/>
            </a:r>
            <a:endParaRPr>
              <a:solidFill>
                <a:schemeClr val="accent5"/>
              </a:solidFill>
            </a:endParaRPr>
          </a:p>
        </p:txBody>
      </p:sp>
      <p:sp>
        <p:nvSpPr>
          <p:cNvPr id="1474" name="Google Shape;1474;p120"/>
          <p:cNvSpPr txBox="1"/>
          <p:nvPr>
            <p:ph idx="2" type="subTitle"/>
          </p:nvPr>
        </p:nvSpPr>
        <p:spPr>
          <a:xfrm>
            <a:off x="3069175" y="3814930"/>
            <a:ext cx="3007500" cy="429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accent5"/>
                </a:solidFill>
              </a:rPr>
              <a:t>Please keep this slide for attribution </a:t>
            </a:r>
            <a:endParaRPr>
              <a:solidFill>
                <a:schemeClr val="accent5"/>
              </a:solidFill>
            </a:endParaRPr>
          </a:p>
          <a:p>
            <a:pPr indent="0" lvl="0" marL="0" rtl="0" algn="ctr">
              <a:spcBef>
                <a:spcPts val="1200"/>
              </a:spcBef>
              <a:spcAft>
                <a:spcPts val="1200"/>
              </a:spcAft>
              <a:buNone/>
            </a:pPr>
            <a:r>
              <a:t/>
            </a:r>
            <a:endParaRPr>
              <a:solidFill>
                <a:schemeClr val="accent5"/>
              </a:solidFill>
            </a:endParaRPr>
          </a:p>
        </p:txBody>
      </p:sp>
      <p:sp>
        <p:nvSpPr>
          <p:cNvPr id="1475" name="Google Shape;1475;p120"/>
          <p:cNvSpPr/>
          <p:nvPr/>
        </p:nvSpPr>
        <p:spPr>
          <a:xfrm>
            <a:off x="3949684" y="30149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nvGrpSpPr>
          <p:cNvPr id="1476" name="Google Shape;1476;p120"/>
          <p:cNvGrpSpPr/>
          <p:nvPr/>
        </p:nvGrpSpPr>
        <p:grpSpPr>
          <a:xfrm>
            <a:off x="4399156" y="3014949"/>
            <a:ext cx="346056" cy="345674"/>
            <a:chOff x="3303268" y="3817349"/>
            <a:chExt cx="346056" cy="345674"/>
          </a:xfrm>
        </p:grpSpPr>
        <p:sp>
          <p:nvSpPr>
            <p:cNvPr id="1477" name="Google Shape;1477;p12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78" name="Google Shape;1478;p12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79" name="Google Shape;1479;p12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80" name="Google Shape;1480;p12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grpSp>
        <p:nvGrpSpPr>
          <p:cNvPr id="1481" name="Google Shape;1481;p120"/>
          <p:cNvGrpSpPr/>
          <p:nvPr/>
        </p:nvGrpSpPr>
        <p:grpSpPr>
          <a:xfrm>
            <a:off x="4848245" y="3014949"/>
            <a:ext cx="346056" cy="345674"/>
            <a:chOff x="3752358" y="3817349"/>
            <a:chExt cx="346056" cy="345674"/>
          </a:xfrm>
        </p:grpSpPr>
        <p:sp>
          <p:nvSpPr>
            <p:cNvPr id="1482" name="Google Shape;1482;p12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83" name="Google Shape;1483;p12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84" name="Google Shape;1484;p12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1485" name="Google Shape;1485;p12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71"/>
                                        </p:tgtEl>
                                        <p:attrNameLst>
                                          <p:attrName>style.visibility</p:attrName>
                                        </p:attrNameLst>
                                      </p:cBhvr>
                                      <p:to>
                                        <p:strVal val="visible"/>
                                      </p:to>
                                    </p:set>
                                    <p:animEffect filter="fade" transition="in">
                                      <p:cBhvr>
                                        <p:cTn dur="1000"/>
                                        <p:tgtEl>
                                          <p:spTgt spid="1471"/>
                                        </p:tgtEl>
                                      </p:cBhvr>
                                    </p:animEffect>
                                  </p:childTnLst>
                                </p:cTn>
                              </p:par>
                              <p:par>
                                <p:cTn fill="hold" nodeType="withEffect" presetClass="entr" presetID="10" presetSubtype="0">
                                  <p:stCondLst>
                                    <p:cond delay="0"/>
                                  </p:stCondLst>
                                  <p:childTnLst>
                                    <p:set>
                                      <p:cBhvr>
                                        <p:cTn dur="1" fill="hold">
                                          <p:stCondLst>
                                            <p:cond delay="0"/>
                                          </p:stCondLst>
                                        </p:cTn>
                                        <p:tgtEl>
                                          <p:spTgt spid="1473"/>
                                        </p:tgtEl>
                                        <p:attrNameLst>
                                          <p:attrName>style.visibility</p:attrName>
                                        </p:attrNameLst>
                                      </p:cBhvr>
                                      <p:to>
                                        <p:strVal val="visible"/>
                                      </p:to>
                                    </p:set>
                                    <p:animEffect filter="fade" transition="in">
                                      <p:cBhvr>
                                        <p:cTn dur="1000"/>
                                        <p:tgtEl>
                                          <p:spTgt spid="1473"/>
                                        </p:tgtEl>
                                      </p:cBhvr>
                                    </p:animEffect>
                                  </p:childTnLst>
                                </p:cTn>
                              </p:par>
                              <p:par>
                                <p:cTn fill="hold" nodeType="withEffect" presetClass="entr" presetID="10" presetSubtype="0">
                                  <p:stCondLst>
                                    <p:cond delay="0"/>
                                  </p:stCondLst>
                                  <p:childTnLst>
                                    <p:set>
                                      <p:cBhvr>
                                        <p:cTn dur="1" fill="hold">
                                          <p:stCondLst>
                                            <p:cond delay="0"/>
                                          </p:stCondLst>
                                        </p:cTn>
                                        <p:tgtEl>
                                          <p:spTgt spid="1472"/>
                                        </p:tgtEl>
                                        <p:attrNameLst>
                                          <p:attrName>style.visibility</p:attrName>
                                        </p:attrNameLst>
                                      </p:cBhvr>
                                      <p:to>
                                        <p:strVal val="visible"/>
                                      </p:to>
                                    </p:set>
                                    <p:animEffect filter="fade" transition="in">
                                      <p:cBhvr>
                                        <p:cTn dur="1000"/>
                                        <p:tgtEl>
                                          <p:spTgt spid="1472"/>
                                        </p:tgtEl>
                                      </p:cBhvr>
                                    </p:animEffect>
                                  </p:childTnLst>
                                </p:cTn>
                              </p:par>
                            </p:childTnLst>
                          </p:cTn>
                        </p:par>
                        <p:par>
                          <p:cTn fill="hold">
                            <p:stCondLst>
                              <p:cond delay="1000"/>
                            </p:stCondLst>
                            <p:childTnLst>
                              <p:par>
                                <p:cTn fill="hold" nodeType="afterEffect" presetClass="entr" presetID="23" presetSubtype="16">
                                  <p:stCondLst>
                                    <p:cond delay="0"/>
                                  </p:stCondLst>
                                  <p:childTnLst>
                                    <p:set>
                                      <p:cBhvr>
                                        <p:cTn dur="1" fill="hold">
                                          <p:stCondLst>
                                            <p:cond delay="0"/>
                                          </p:stCondLst>
                                        </p:cTn>
                                        <p:tgtEl>
                                          <p:spTgt spid="1476"/>
                                        </p:tgtEl>
                                        <p:attrNameLst>
                                          <p:attrName>style.visibility</p:attrName>
                                        </p:attrNameLst>
                                      </p:cBhvr>
                                      <p:to>
                                        <p:strVal val="visible"/>
                                      </p:to>
                                    </p:set>
                                    <p:anim calcmode="lin" valueType="num">
                                      <p:cBhvr additive="base">
                                        <p:cTn dur="1000"/>
                                        <p:tgtEl>
                                          <p:spTgt spid="1476"/>
                                        </p:tgtEl>
                                        <p:attrNameLst>
                                          <p:attrName>ppt_w</p:attrName>
                                        </p:attrNameLst>
                                      </p:cBhvr>
                                      <p:tavLst>
                                        <p:tav fmla="" tm="0">
                                          <p:val>
                                            <p:strVal val="0"/>
                                          </p:val>
                                        </p:tav>
                                        <p:tav fmla="" tm="100000">
                                          <p:val>
                                            <p:strVal val="#ppt_w"/>
                                          </p:val>
                                        </p:tav>
                                      </p:tavLst>
                                    </p:anim>
                                    <p:anim calcmode="lin" valueType="num">
                                      <p:cBhvr additive="base">
                                        <p:cTn dur="1000"/>
                                        <p:tgtEl>
                                          <p:spTgt spid="1476"/>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481"/>
                                        </p:tgtEl>
                                        <p:attrNameLst>
                                          <p:attrName>style.visibility</p:attrName>
                                        </p:attrNameLst>
                                      </p:cBhvr>
                                      <p:to>
                                        <p:strVal val="visible"/>
                                      </p:to>
                                    </p:set>
                                    <p:anim calcmode="lin" valueType="num">
                                      <p:cBhvr additive="base">
                                        <p:cTn dur="1000"/>
                                        <p:tgtEl>
                                          <p:spTgt spid="1481"/>
                                        </p:tgtEl>
                                        <p:attrNameLst>
                                          <p:attrName>ppt_w</p:attrName>
                                        </p:attrNameLst>
                                      </p:cBhvr>
                                      <p:tavLst>
                                        <p:tav fmla="" tm="0">
                                          <p:val>
                                            <p:strVal val="0"/>
                                          </p:val>
                                        </p:tav>
                                        <p:tav fmla="" tm="100000">
                                          <p:val>
                                            <p:strVal val="#ppt_w"/>
                                          </p:val>
                                        </p:tav>
                                      </p:tavLst>
                                    </p:anim>
                                    <p:anim calcmode="lin" valueType="num">
                                      <p:cBhvr additive="base">
                                        <p:cTn dur="1000"/>
                                        <p:tgtEl>
                                          <p:spTgt spid="1481"/>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1475"/>
                                        </p:tgtEl>
                                        <p:attrNameLst>
                                          <p:attrName>style.visibility</p:attrName>
                                        </p:attrNameLst>
                                      </p:cBhvr>
                                      <p:to>
                                        <p:strVal val="visible"/>
                                      </p:to>
                                    </p:set>
                                    <p:anim calcmode="lin" valueType="num">
                                      <p:cBhvr additive="base">
                                        <p:cTn dur="1000"/>
                                        <p:tgtEl>
                                          <p:spTgt spid="1475"/>
                                        </p:tgtEl>
                                        <p:attrNameLst>
                                          <p:attrName>ppt_w</p:attrName>
                                        </p:attrNameLst>
                                      </p:cBhvr>
                                      <p:tavLst>
                                        <p:tav fmla="" tm="0">
                                          <p:val>
                                            <p:strVal val="0"/>
                                          </p:val>
                                        </p:tav>
                                        <p:tav fmla="" tm="100000">
                                          <p:val>
                                            <p:strVal val="#ppt_w"/>
                                          </p:val>
                                        </p:tav>
                                      </p:tavLst>
                                    </p:anim>
                                    <p:anim calcmode="lin" valueType="num">
                                      <p:cBhvr additive="base">
                                        <p:cTn dur="1000"/>
                                        <p:tgtEl>
                                          <p:spTgt spid="1475"/>
                                        </p:tgtEl>
                                        <p:attrNameLst>
                                          <p:attrName>ppt_h</p:attrName>
                                        </p:attrNameLst>
                                      </p:cBhvr>
                                      <p:tavLst>
                                        <p:tav fmla="" tm="0">
                                          <p:val>
                                            <p:strVal val="0"/>
                                          </p:val>
                                        </p:tav>
                                        <p:tav fmla="" tm="100000">
                                          <p:val>
                                            <p:strVal val="#ppt_h"/>
                                          </p:val>
                                        </p:tav>
                                      </p:tavLst>
                                    </p:anim>
                                  </p:childTnLst>
                                </p:cTn>
                              </p:par>
                            </p:childTnLst>
                          </p:cTn>
                        </p:par>
                        <p:par>
                          <p:cTn fill="hold">
                            <p:stCondLst>
                              <p:cond delay="2000"/>
                            </p:stCondLst>
                            <p:childTnLst>
                              <p:par>
                                <p:cTn fill="hold" nodeType="afterEffect" presetClass="entr" presetID="2" presetSubtype="4">
                                  <p:stCondLst>
                                    <p:cond delay="0"/>
                                  </p:stCondLst>
                                  <p:childTnLst>
                                    <p:set>
                                      <p:cBhvr>
                                        <p:cTn dur="1" fill="hold">
                                          <p:stCondLst>
                                            <p:cond delay="0"/>
                                          </p:stCondLst>
                                        </p:cTn>
                                        <p:tgtEl>
                                          <p:spTgt spid="1474"/>
                                        </p:tgtEl>
                                        <p:attrNameLst>
                                          <p:attrName>style.visibility</p:attrName>
                                        </p:attrNameLst>
                                      </p:cBhvr>
                                      <p:to>
                                        <p:strVal val="visible"/>
                                      </p:to>
                                    </p:set>
                                    <p:anim calcmode="lin" valueType="num">
                                      <p:cBhvr additive="base">
                                        <p:cTn dur="1000"/>
                                        <p:tgtEl>
                                          <p:spTgt spid="147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9" name="Shape 1489"/>
        <p:cNvGrpSpPr/>
        <p:nvPr/>
      </p:nvGrpSpPr>
      <p:grpSpPr>
        <a:xfrm>
          <a:off x="0" y="0"/>
          <a:ext cx="0" cy="0"/>
          <a:chOff x="0" y="0"/>
          <a:chExt cx="0" cy="0"/>
        </a:xfrm>
      </p:grpSpPr>
      <p:sp>
        <p:nvSpPr>
          <p:cNvPr id="1490" name="Google Shape;1490;p121"/>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Online marketing pack</a:t>
            </a:r>
            <a:endParaRPr/>
          </a:p>
        </p:txBody>
      </p:sp>
      <p:cxnSp>
        <p:nvCxnSpPr>
          <p:cNvPr id="1491" name="Google Shape;1491;p121"/>
          <p:cNvCxnSpPr/>
          <p:nvPr/>
        </p:nvCxnSpPr>
        <p:spPr>
          <a:xfrm>
            <a:off x="4248450" y="1263460"/>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1492" name="Google Shape;1492;p121"/>
          <p:cNvGrpSpPr/>
          <p:nvPr/>
        </p:nvGrpSpPr>
        <p:grpSpPr>
          <a:xfrm>
            <a:off x="1313969" y="1709353"/>
            <a:ext cx="324220" cy="269021"/>
            <a:chOff x="406025" y="472350"/>
            <a:chExt cx="536700" cy="445325"/>
          </a:xfrm>
        </p:grpSpPr>
        <p:sp>
          <p:nvSpPr>
            <p:cNvPr id="1493" name="Google Shape;1493;p121"/>
            <p:cNvSpPr/>
            <p:nvPr/>
          </p:nvSpPr>
          <p:spPr>
            <a:xfrm>
              <a:off x="406025" y="472350"/>
              <a:ext cx="536700" cy="445325"/>
            </a:xfrm>
            <a:custGeom>
              <a:rect b="b" l="l" r="r" t="t"/>
              <a:pathLst>
                <a:path extrusionOk="0" h="17813" w="21468">
                  <a:moveTo>
                    <a:pt x="19260" y="632"/>
                  </a:moveTo>
                  <a:cubicBezTo>
                    <a:pt x="20132" y="632"/>
                    <a:pt x="20837" y="1337"/>
                    <a:pt x="20837" y="2209"/>
                  </a:cubicBezTo>
                  <a:lnTo>
                    <a:pt x="20837" y="3359"/>
                  </a:lnTo>
                  <a:lnTo>
                    <a:pt x="631" y="3359"/>
                  </a:lnTo>
                  <a:lnTo>
                    <a:pt x="631" y="2209"/>
                  </a:lnTo>
                  <a:cubicBezTo>
                    <a:pt x="631" y="1337"/>
                    <a:pt x="1336" y="632"/>
                    <a:pt x="2190" y="632"/>
                  </a:cubicBezTo>
                  <a:close/>
                  <a:moveTo>
                    <a:pt x="18555" y="13378"/>
                  </a:moveTo>
                  <a:lnTo>
                    <a:pt x="18555" y="17182"/>
                  </a:lnTo>
                  <a:lnTo>
                    <a:pt x="11894" y="17182"/>
                  </a:lnTo>
                  <a:lnTo>
                    <a:pt x="11894" y="13378"/>
                  </a:lnTo>
                  <a:close/>
                  <a:moveTo>
                    <a:pt x="2208" y="1"/>
                  </a:moveTo>
                  <a:cubicBezTo>
                    <a:pt x="984" y="1"/>
                    <a:pt x="1" y="1003"/>
                    <a:pt x="1" y="2209"/>
                  </a:cubicBezTo>
                  <a:lnTo>
                    <a:pt x="1" y="12896"/>
                  </a:lnTo>
                  <a:cubicBezTo>
                    <a:pt x="1" y="13100"/>
                    <a:pt x="158" y="13202"/>
                    <a:pt x="316" y="13202"/>
                  </a:cubicBezTo>
                  <a:cubicBezTo>
                    <a:pt x="474" y="13202"/>
                    <a:pt x="631" y="13100"/>
                    <a:pt x="631" y="12896"/>
                  </a:cubicBezTo>
                  <a:lnTo>
                    <a:pt x="631" y="3990"/>
                  </a:lnTo>
                  <a:lnTo>
                    <a:pt x="20837" y="3990"/>
                  </a:lnTo>
                  <a:lnTo>
                    <a:pt x="20837" y="15623"/>
                  </a:lnTo>
                  <a:cubicBezTo>
                    <a:pt x="20837" y="16495"/>
                    <a:pt x="20132" y="17200"/>
                    <a:pt x="19278" y="17200"/>
                  </a:cubicBezTo>
                  <a:lnTo>
                    <a:pt x="19185" y="17200"/>
                  </a:lnTo>
                  <a:lnTo>
                    <a:pt x="19185" y="13063"/>
                  </a:lnTo>
                  <a:cubicBezTo>
                    <a:pt x="19185" y="12896"/>
                    <a:pt x="19055" y="12748"/>
                    <a:pt x="18870" y="12748"/>
                  </a:cubicBezTo>
                  <a:lnTo>
                    <a:pt x="11578" y="12748"/>
                  </a:lnTo>
                  <a:cubicBezTo>
                    <a:pt x="11393" y="12748"/>
                    <a:pt x="11263" y="12896"/>
                    <a:pt x="11263" y="13063"/>
                  </a:cubicBezTo>
                  <a:lnTo>
                    <a:pt x="11263" y="17182"/>
                  </a:lnTo>
                  <a:lnTo>
                    <a:pt x="2190" y="17182"/>
                  </a:lnTo>
                  <a:cubicBezTo>
                    <a:pt x="1336" y="17182"/>
                    <a:pt x="631" y="16477"/>
                    <a:pt x="631" y="15623"/>
                  </a:cubicBezTo>
                  <a:lnTo>
                    <a:pt x="631" y="14566"/>
                  </a:lnTo>
                  <a:cubicBezTo>
                    <a:pt x="631" y="14371"/>
                    <a:pt x="474" y="14274"/>
                    <a:pt x="316" y="14274"/>
                  </a:cubicBezTo>
                  <a:cubicBezTo>
                    <a:pt x="158" y="14274"/>
                    <a:pt x="1" y="14371"/>
                    <a:pt x="1" y="14566"/>
                  </a:cubicBezTo>
                  <a:lnTo>
                    <a:pt x="1" y="15623"/>
                  </a:lnTo>
                  <a:cubicBezTo>
                    <a:pt x="1" y="16829"/>
                    <a:pt x="984" y="17813"/>
                    <a:pt x="2190" y="17813"/>
                  </a:cubicBezTo>
                  <a:lnTo>
                    <a:pt x="19278" y="17813"/>
                  </a:lnTo>
                  <a:cubicBezTo>
                    <a:pt x="20484" y="17813"/>
                    <a:pt x="21468" y="16829"/>
                    <a:pt x="21468" y="15623"/>
                  </a:cubicBezTo>
                  <a:lnTo>
                    <a:pt x="21468" y="2209"/>
                  </a:lnTo>
                  <a:cubicBezTo>
                    <a:pt x="21468" y="1003"/>
                    <a:pt x="20484" y="1"/>
                    <a:pt x="19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21"/>
            <p:cNvSpPr/>
            <p:nvPr/>
          </p:nvSpPr>
          <p:spPr>
            <a:xfrm>
              <a:off x="456575" y="509925"/>
              <a:ext cx="29725" cy="29250"/>
            </a:xfrm>
            <a:custGeom>
              <a:rect b="b" l="l" r="r" t="t"/>
              <a:pathLst>
                <a:path extrusionOk="0" h="1170" w="1189">
                  <a:moveTo>
                    <a:pt x="595" y="557"/>
                  </a:moveTo>
                  <a:cubicBezTo>
                    <a:pt x="613" y="557"/>
                    <a:pt x="632" y="557"/>
                    <a:pt x="632" y="595"/>
                  </a:cubicBezTo>
                  <a:cubicBezTo>
                    <a:pt x="632" y="613"/>
                    <a:pt x="613" y="632"/>
                    <a:pt x="595" y="632"/>
                  </a:cubicBezTo>
                  <a:cubicBezTo>
                    <a:pt x="576" y="632"/>
                    <a:pt x="558" y="613"/>
                    <a:pt x="558" y="595"/>
                  </a:cubicBezTo>
                  <a:cubicBezTo>
                    <a:pt x="558" y="557"/>
                    <a:pt x="576" y="557"/>
                    <a:pt x="595" y="557"/>
                  </a:cubicBezTo>
                  <a:close/>
                  <a:moveTo>
                    <a:pt x="595" y="1"/>
                  </a:moveTo>
                  <a:cubicBezTo>
                    <a:pt x="279" y="1"/>
                    <a:pt x="1" y="261"/>
                    <a:pt x="1" y="595"/>
                  </a:cubicBezTo>
                  <a:cubicBezTo>
                    <a:pt x="1" y="910"/>
                    <a:pt x="279" y="1170"/>
                    <a:pt x="595" y="1170"/>
                  </a:cubicBezTo>
                  <a:cubicBezTo>
                    <a:pt x="929" y="1170"/>
                    <a:pt x="1188" y="910"/>
                    <a:pt x="1188" y="595"/>
                  </a:cubicBezTo>
                  <a:cubicBezTo>
                    <a:pt x="1188" y="261"/>
                    <a:pt x="929" y="1"/>
                    <a:pt x="5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21"/>
            <p:cNvSpPr/>
            <p:nvPr/>
          </p:nvSpPr>
          <p:spPr>
            <a:xfrm>
              <a:off x="507150" y="509925"/>
              <a:ext cx="29250" cy="29250"/>
            </a:xfrm>
            <a:custGeom>
              <a:rect b="b" l="l" r="r" t="t"/>
              <a:pathLst>
                <a:path extrusionOk="0" h="1170" w="1170">
                  <a:moveTo>
                    <a:pt x="594" y="557"/>
                  </a:moveTo>
                  <a:cubicBezTo>
                    <a:pt x="613" y="557"/>
                    <a:pt x="631" y="557"/>
                    <a:pt x="631" y="595"/>
                  </a:cubicBezTo>
                  <a:cubicBezTo>
                    <a:pt x="631" y="613"/>
                    <a:pt x="613" y="632"/>
                    <a:pt x="594" y="632"/>
                  </a:cubicBezTo>
                  <a:cubicBezTo>
                    <a:pt x="557" y="632"/>
                    <a:pt x="538" y="613"/>
                    <a:pt x="538" y="595"/>
                  </a:cubicBezTo>
                  <a:cubicBezTo>
                    <a:pt x="538" y="557"/>
                    <a:pt x="557" y="557"/>
                    <a:pt x="594" y="557"/>
                  </a:cubicBezTo>
                  <a:close/>
                  <a:moveTo>
                    <a:pt x="594" y="1"/>
                  </a:moveTo>
                  <a:cubicBezTo>
                    <a:pt x="260" y="1"/>
                    <a:pt x="0" y="261"/>
                    <a:pt x="0" y="595"/>
                  </a:cubicBezTo>
                  <a:cubicBezTo>
                    <a:pt x="0" y="910"/>
                    <a:pt x="260" y="1170"/>
                    <a:pt x="594" y="1170"/>
                  </a:cubicBezTo>
                  <a:cubicBezTo>
                    <a:pt x="909" y="1170"/>
                    <a:pt x="1169" y="910"/>
                    <a:pt x="1169" y="595"/>
                  </a:cubicBezTo>
                  <a:cubicBezTo>
                    <a:pt x="1169" y="261"/>
                    <a:pt x="909"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21"/>
            <p:cNvSpPr/>
            <p:nvPr/>
          </p:nvSpPr>
          <p:spPr>
            <a:xfrm>
              <a:off x="557250" y="509925"/>
              <a:ext cx="29700" cy="29250"/>
            </a:xfrm>
            <a:custGeom>
              <a:rect b="b" l="l" r="r" t="t"/>
              <a:pathLst>
                <a:path extrusionOk="0" h="1170" w="1188">
                  <a:moveTo>
                    <a:pt x="594" y="557"/>
                  </a:moveTo>
                  <a:cubicBezTo>
                    <a:pt x="612" y="557"/>
                    <a:pt x="631" y="557"/>
                    <a:pt x="631" y="595"/>
                  </a:cubicBezTo>
                  <a:cubicBezTo>
                    <a:pt x="631" y="613"/>
                    <a:pt x="612" y="632"/>
                    <a:pt x="594" y="632"/>
                  </a:cubicBezTo>
                  <a:cubicBezTo>
                    <a:pt x="575" y="632"/>
                    <a:pt x="557" y="613"/>
                    <a:pt x="557" y="595"/>
                  </a:cubicBezTo>
                  <a:cubicBezTo>
                    <a:pt x="557" y="557"/>
                    <a:pt x="575" y="557"/>
                    <a:pt x="594" y="557"/>
                  </a:cubicBezTo>
                  <a:close/>
                  <a:moveTo>
                    <a:pt x="594" y="1"/>
                  </a:moveTo>
                  <a:cubicBezTo>
                    <a:pt x="278" y="1"/>
                    <a:pt x="0" y="261"/>
                    <a:pt x="0" y="595"/>
                  </a:cubicBezTo>
                  <a:cubicBezTo>
                    <a:pt x="0" y="910"/>
                    <a:pt x="278" y="1170"/>
                    <a:pt x="594" y="1170"/>
                  </a:cubicBezTo>
                  <a:cubicBezTo>
                    <a:pt x="928" y="1170"/>
                    <a:pt x="1188" y="910"/>
                    <a:pt x="1188" y="595"/>
                  </a:cubicBezTo>
                  <a:cubicBezTo>
                    <a:pt x="1188" y="261"/>
                    <a:pt x="928"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21"/>
            <p:cNvSpPr/>
            <p:nvPr/>
          </p:nvSpPr>
          <p:spPr>
            <a:xfrm>
              <a:off x="456575" y="606875"/>
              <a:ext cx="430025" cy="155875"/>
            </a:xfrm>
            <a:custGeom>
              <a:rect b="b" l="l" r="r" t="t"/>
              <a:pathLst>
                <a:path extrusionOk="0" h="6235" w="17201">
                  <a:moveTo>
                    <a:pt x="11783" y="613"/>
                  </a:moveTo>
                  <a:lnTo>
                    <a:pt x="6773" y="5604"/>
                  </a:lnTo>
                  <a:lnTo>
                    <a:pt x="632" y="5604"/>
                  </a:lnTo>
                  <a:lnTo>
                    <a:pt x="632" y="613"/>
                  </a:lnTo>
                  <a:close/>
                  <a:moveTo>
                    <a:pt x="316" y="1"/>
                  </a:moveTo>
                  <a:cubicBezTo>
                    <a:pt x="149" y="1"/>
                    <a:pt x="1" y="130"/>
                    <a:pt x="1" y="316"/>
                  </a:cubicBezTo>
                  <a:lnTo>
                    <a:pt x="1" y="5919"/>
                  </a:lnTo>
                  <a:cubicBezTo>
                    <a:pt x="1" y="6105"/>
                    <a:pt x="149" y="6235"/>
                    <a:pt x="316" y="6235"/>
                  </a:cubicBezTo>
                  <a:lnTo>
                    <a:pt x="16885" y="6235"/>
                  </a:lnTo>
                  <a:cubicBezTo>
                    <a:pt x="17071" y="6235"/>
                    <a:pt x="17200" y="6105"/>
                    <a:pt x="17200" y="5919"/>
                  </a:cubicBezTo>
                  <a:lnTo>
                    <a:pt x="17200" y="3322"/>
                  </a:lnTo>
                  <a:cubicBezTo>
                    <a:pt x="17200" y="3118"/>
                    <a:pt x="17043" y="3016"/>
                    <a:pt x="16885" y="3016"/>
                  </a:cubicBezTo>
                  <a:cubicBezTo>
                    <a:pt x="16727" y="3016"/>
                    <a:pt x="16570" y="3118"/>
                    <a:pt x="16570" y="3322"/>
                  </a:cubicBezTo>
                  <a:lnTo>
                    <a:pt x="16570" y="5604"/>
                  </a:lnTo>
                  <a:lnTo>
                    <a:pt x="7664" y="5604"/>
                  </a:lnTo>
                  <a:lnTo>
                    <a:pt x="12673" y="631"/>
                  </a:lnTo>
                  <a:lnTo>
                    <a:pt x="16588" y="631"/>
                  </a:lnTo>
                  <a:lnTo>
                    <a:pt x="16588" y="1652"/>
                  </a:lnTo>
                  <a:cubicBezTo>
                    <a:pt x="16570" y="1819"/>
                    <a:pt x="16718" y="1967"/>
                    <a:pt x="16885" y="1967"/>
                  </a:cubicBezTo>
                  <a:cubicBezTo>
                    <a:pt x="17071" y="1967"/>
                    <a:pt x="17200" y="1819"/>
                    <a:pt x="17200" y="1652"/>
                  </a:cubicBezTo>
                  <a:lnTo>
                    <a:pt x="17200" y="316"/>
                  </a:lnTo>
                  <a:cubicBezTo>
                    <a:pt x="17200" y="130"/>
                    <a:pt x="17071" y="1"/>
                    <a:pt x="16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21"/>
            <p:cNvSpPr/>
            <p:nvPr/>
          </p:nvSpPr>
          <p:spPr>
            <a:xfrm>
              <a:off x="778950" y="663000"/>
              <a:ext cx="64975" cy="15800"/>
            </a:xfrm>
            <a:custGeom>
              <a:rect b="b" l="l" r="r" t="t"/>
              <a:pathLst>
                <a:path extrusionOk="0" h="632" w="2599">
                  <a:moveTo>
                    <a:pt x="409" y="1"/>
                  </a:moveTo>
                  <a:cubicBezTo>
                    <a:pt x="1" y="1"/>
                    <a:pt x="1" y="631"/>
                    <a:pt x="409" y="631"/>
                  </a:cubicBezTo>
                  <a:lnTo>
                    <a:pt x="2190" y="631"/>
                  </a:lnTo>
                  <a:cubicBezTo>
                    <a:pt x="2599" y="631"/>
                    <a:pt x="2599" y="1"/>
                    <a:pt x="2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21"/>
            <p:cNvSpPr/>
            <p:nvPr/>
          </p:nvSpPr>
          <p:spPr>
            <a:xfrm>
              <a:off x="737225" y="697800"/>
              <a:ext cx="106700" cy="15775"/>
            </a:xfrm>
            <a:custGeom>
              <a:rect b="b" l="l" r="r" t="t"/>
              <a:pathLst>
                <a:path extrusionOk="0" h="631" w="4268">
                  <a:moveTo>
                    <a:pt x="408" y="0"/>
                  </a:moveTo>
                  <a:cubicBezTo>
                    <a:pt x="0" y="0"/>
                    <a:pt x="0" y="631"/>
                    <a:pt x="408" y="631"/>
                  </a:cubicBezTo>
                  <a:lnTo>
                    <a:pt x="3859" y="631"/>
                  </a:lnTo>
                  <a:cubicBezTo>
                    <a:pt x="4268" y="631"/>
                    <a:pt x="4268" y="0"/>
                    <a:pt x="3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21"/>
            <p:cNvSpPr/>
            <p:nvPr/>
          </p:nvSpPr>
          <p:spPr>
            <a:xfrm>
              <a:off x="454725" y="791025"/>
              <a:ext cx="192075" cy="15800"/>
            </a:xfrm>
            <a:custGeom>
              <a:rect b="b" l="l" r="r" t="t"/>
              <a:pathLst>
                <a:path extrusionOk="0" h="632" w="7683">
                  <a:moveTo>
                    <a:pt x="390" y="1"/>
                  </a:moveTo>
                  <a:cubicBezTo>
                    <a:pt x="1" y="1"/>
                    <a:pt x="1" y="631"/>
                    <a:pt x="390" y="631"/>
                  </a:cubicBezTo>
                  <a:lnTo>
                    <a:pt x="7274" y="631"/>
                  </a:lnTo>
                  <a:cubicBezTo>
                    <a:pt x="7682" y="631"/>
                    <a:pt x="7682" y="1"/>
                    <a:pt x="7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21"/>
            <p:cNvSpPr/>
            <p:nvPr/>
          </p:nvSpPr>
          <p:spPr>
            <a:xfrm>
              <a:off x="454725" y="826750"/>
              <a:ext cx="192075" cy="15775"/>
            </a:xfrm>
            <a:custGeom>
              <a:rect b="b" l="l" r="r" t="t"/>
              <a:pathLst>
                <a:path extrusionOk="0" h="631" w="7683">
                  <a:moveTo>
                    <a:pt x="390" y="0"/>
                  </a:moveTo>
                  <a:cubicBezTo>
                    <a:pt x="1" y="0"/>
                    <a:pt x="1" y="631"/>
                    <a:pt x="390" y="631"/>
                  </a:cubicBezTo>
                  <a:lnTo>
                    <a:pt x="7274" y="631"/>
                  </a:lnTo>
                  <a:cubicBezTo>
                    <a:pt x="7682" y="631"/>
                    <a:pt x="7682" y="0"/>
                    <a:pt x="7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21"/>
            <p:cNvSpPr/>
            <p:nvPr/>
          </p:nvSpPr>
          <p:spPr>
            <a:xfrm>
              <a:off x="454725" y="862450"/>
              <a:ext cx="192075" cy="15800"/>
            </a:xfrm>
            <a:custGeom>
              <a:rect b="b" l="l" r="r" t="t"/>
              <a:pathLst>
                <a:path extrusionOk="0" h="632" w="7683">
                  <a:moveTo>
                    <a:pt x="390" y="1"/>
                  </a:moveTo>
                  <a:cubicBezTo>
                    <a:pt x="1" y="1"/>
                    <a:pt x="1" y="632"/>
                    <a:pt x="390" y="632"/>
                  </a:cubicBezTo>
                  <a:lnTo>
                    <a:pt x="7274" y="632"/>
                  </a:lnTo>
                  <a:cubicBezTo>
                    <a:pt x="7682" y="632"/>
                    <a:pt x="7682" y="1"/>
                    <a:pt x="7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121"/>
          <p:cNvGrpSpPr/>
          <p:nvPr/>
        </p:nvGrpSpPr>
        <p:grpSpPr>
          <a:xfrm>
            <a:off x="1980616" y="1700184"/>
            <a:ext cx="410978" cy="279918"/>
            <a:chOff x="1090675" y="436650"/>
            <a:chExt cx="700850" cy="477350"/>
          </a:xfrm>
        </p:grpSpPr>
        <p:sp>
          <p:nvSpPr>
            <p:cNvPr id="1504" name="Google Shape;1504;p121"/>
            <p:cNvSpPr/>
            <p:nvPr/>
          </p:nvSpPr>
          <p:spPr>
            <a:xfrm>
              <a:off x="1440400" y="532750"/>
              <a:ext cx="212475" cy="197525"/>
            </a:xfrm>
            <a:custGeom>
              <a:rect b="b" l="l" r="r" t="t"/>
              <a:pathLst>
                <a:path extrusionOk="0" h="7901" w="8499">
                  <a:moveTo>
                    <a:pt x="4435" y="813"/>
                  </a:moveTo>
                  <a:cubicBezTo>
                    <a:pt x="5382" y="813"/>
                    <a:pt x="6328" y="1240"/>
                    <a:pt x="6940" y="2038"/>
                  </a:cubicBezTo>
                  <a:cubicBezTo>
                    <a:pt x="7441" y="2706"/>
                    <a:pt x="7664" y="3522"/>
                    <a:pt x="7552" y="4357"/>
                  </a:cubicBezTo>
                  <a:cubicBezTo>
                    <a:pt x="7460" y="5192"/>
                    <a:pt x="7033" y="5934"/>
                    <a:pt x="6365" y="6435"/>
                  </a:cubicBezTo>
                  <a:cubicBezTo>
                    <a:pt x="5796" y="6874"/>
                    <a:pt x="5121" y="7086"/>
                    <a:pt x="4452" y="7086"/>
                  </a:cubicBezTo>
                  <a:cubicBezTo>
                    <a:pt x="3508" y="7086"/>
                    <a:pt x="2576" y="6664"/>
                    <a:pt x="1968" y="5860"/>
                  </a:cubicBezTo>
                  <a:cubicBezTo>
                    <a:pt x="910" y="4487"/>
                    <a:pt x="1170" y="2520"/>
                    <a:pt x="2543" y="1463"/>
                  </a:cubicBezTo>
                  <a:cubicBezTo>
                    <a:pt x="3099" y="1017"/>
                    <a:pt x="3767" y="813"/>
                    <a:pt x="4435" y="813"/>
                  </a:cubicBezTo>
                  <a:close/>
                  <a:moveTo>
                    <a:pt x="4446" y="1"/>
                  </a:moveTo>
                  <a:cubicBezTo>
                    <a:pt x="3606" y="1"/>
                    <a:pt x="2758" y="266"/>
                    <a:pt x="2042" y="813"/>
                  </a:cubicBezTo>
                  <a:cubicBezTo>
                    <a:pt x="316" y="2149"/>
                    <a:pt x="1" y="4635"/>
                    <a:pt x="1318" y="6361"/>
                  </a:cubicBezTo>
                  <a:cubicBezTo>
                    <a:pt x="1968" y="7196"/>
                    <a:pt x="2895" y="7715"/>
                    <a:pt x="3934" y="7864"/>
                  </a:cubicBezTo>
                  <a:cubicBezTo>
                    <a:pt x="4120" y="7882"/>
                    <a:pt x="4287" y="7901"/>
                    <a:pt x="4454" y="7901"/>
                  </a:cubicBezTo>
                  <a:cubicBezTo>
                    <a:pt x="5326" y="7901"/>
                    <a:pt x="6161" y="7604"/>
                    <a:pt x="6847" y="7085"/>
                  </a:cubicBezTo>
                  <a:cubicBezTo>
                    <a:pt x="7682" y="6435"/>
                    <a:pt x="8220" y="5507"/>
                    <a:pt x="8350" y="4468"/>
                  </a:cubicBezTo>
                  <a:cubicBezTo>
                    <a:pt x="8499" y="3411"/>
                    <a:pt x="8220" y="2372"/>
                    <a:pt x="7571" y="1537"/>
                  </a:cubicBezTo>
                  <a:cubicBezTo>
                    <a:pt x="6801" y="528"/>
                    <a:pt x="5630" y="1"/>
                    <a:pt x="4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21"/>
            <p:cNvSpPr/>
            <p:nvPr/>
          </p:nvSpPr>
          <p:spPr>
            <a:xfrm>
              <a:off x="1506800" y="571825"/>
              <a:ext cx="97900" cy="39600"/>
            </a:xfrm>
            <a:custGeom>
              <a:rect b="b" l="l" r="r" t="t"/>
              <a:pathLst>
                <a:path extrusionOk="0" h="1584" w="3916">
                  <a:moveTo>
                    <a:pt x="1791" y="0"/>
                  </a:moveTo>
                  <a:cubicBezTo>
                    <a:pt x="1284" y="0"/>
                    <a:pt x="771" y="162"/>
                    <a:pt x="332" y="493"/>
                  </a:cubicBezTo>
                  <a:cubicBezTo>
                    <a:pt x="0" y="750"/>
                    <a:pt x="269" y="1227"/>
                    <a:pt x="601" y="1227"/>
                  </a:cubicBezTo>
                  <a:cubicBezTo>
                    <a:pt x="677" y="1227"/>
                    <a:pt x="757" y="1202"/>
                    <a:pt x="833" y="1143"/>
                  </a:cubicBezTo>
                  <a:cubicBezTo>
                    <a:pt x="1111" y="927"/>
                    <a:pt x="1440" y="813"/>
                    <a:pt x="1788" y="813"/>
                  </a:cubicBezTo>
                  <a:cubicBezTo>
                    <a:pt x="1859" y="813"/>
                    <a:pt x="1930" y="818"/>
                    <a:pt x="2002" y="827"/>
                  </a:cubicBezTo>
                  <a:cubicBezTo>
                    <a:pt x="2410" y="883"/>
                    <a:pt x="2781" y="1087"/>
                    <a:pt x="3041" y="1421"/>
                  </a:cubicBezTo>
                  <a:cubicBezTo>
                    <a:pt x="3126" y="1536"/>
                    <a:pt x="3236" y="1584"/>
                    <a:pt x="3344" y="1584"/>
                  </a:cubicBezTo>
                  <a:cubicBezTo>
                    <a:pt x="3636" y="1584"/>
                    <a:pt x="3916" y="1237"/>
                    <a:pt x="3672" y="939"/>
                  </a:cubicBezTo>
                  <a:cubicBezTo>
                    <a:pt x="3205" y="320"/>
                    <a:pt x="2504" y="0"/>
                    <a:pt x="1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21"/>
            <p:cNvSpPr/>
            <p:nvPr/>
          </p:nvSpPr>
          <p:spPr>
            <a:xfrm>
              <a:off x="1090675" y="436650"/>
              <a:ext cx="700850" cy="477350"/>
            </a:xfrm>
            <a:custGeom>
              <a:rect b="b" l="l" r="r" t="t"/>
              <a:pathLst>
                <a:path extrusionOk="0" h="19094" w="28034">
                  <a:moveTo>
                    <a:pt x="22117" y="11875"/>
                  </a:moveTo>
                  <a:lnTo>
                    <a:pt x="22729" y="12654"/>
                  </a:lnTo>
                  <a:lnTo>
                    <a:pt x="22042" y="13192"/>
                  </a:lnTo>
                  <a:lnTo>
                    <a:pt x="21449" y="12413"/>
                  </a:lnTo>
                  <a:cubicBezTo>
                    <a:pt x="21560" y="12339"/>
                    <a:pt x="21671" y="12246"/>
                    <a:pt x="21801" y="12153"/>
                  </a:cubicBezTo>
                  <a:cubicBezTo>
                    <a:pt x="21912" y="12079"/>
                    <a:pt x="22024" y="11986"/>
                    <a:pt x="22117" y="11875"/>
                  </a:cubicBezTo>
                  <a:close/>
                  <a:moveTo>
                    <a:pt x="24090" y="12788"/>
                  </a:moveTo>
                  <a:cubicBezTo>
                    <a:pt x="24194" y="12788"/>
                    <a:pt x="24297" y="12835"/>
                    <a:pt x="24362" y="12932"/>
                  </a:cubicBezTo>
                  <a:cubicBezTo>
                    <a:pt x="24492" y="13081"/>
                    <a:pt x="24454" y="13303"/>
                    <a:pt x="24306" y="13415"/>
                  </a:cubicBezTo>
                  <a:lnTo>
                    <a:pt x="22358" y="14899"/>
                  </a:lnTo>
                  <a:cubicBezTo>
                    <a:pt x="22296" y="14953"/>
                    <a:pt x="22221" y="14979"/>
                    <a:pt x="22146" y="14979"/>
                  </a:cubicBezTo>
                  <a:cubicBezTo>
                    <a:pt x="22043" y="14979"/>
                    <a:pt x="21940" y="14930"/>
                    <a:pt x="21875" y="14843"/>
                  </a:cubicBezTo>
                  <a:cubicBezTo>
                    <a:pt x="21746" y="14695"/>
                    <a:pt x="21783" y="14472"/>
                    <a:pt x="21931" y="14342"/>
                  </a:cubicBezTo>
                  <a:lnTo>
                    <a:pt x="23879" y="12858"/>
                  </a:lnTo>
                  <a:cubicBezTo>
                    <a:pt x="23941" y="12812"/>
                    <a:pt x="24016" y="12788"/>
                    <a:pt x="24090" y="12788"/>
                  </a:cubicBezTo>
                  <a:close/>
                  <a:moveTo>
                    <a:pt x="24380" y="14380"/>
                  </a:moveTo>
                  <a:lnTo>
                    <a:pt x="26514" y="17163"/>
                  </a:lnTo>
                  <a:cubicBezTo>
                    <a:pt x="26644" y="17311"/>
                    <a:pt x="26681" y="17497"/>
                    <a:pt x="26662" y="17682"/>
                  </a:cubicBezTo>
                  <a:cubicBezTo>
                    <a:pt x="26616" y="18062"/>
                    <a:pt x="26291" y="18292"/>
                    <a:pt x="25959" y="18292"/>
                  </a:cubicBezTo>
                  <a:cubicBezTo>
                    <a:pt x="25755" y="18292"/>
                    <a:pt x="25548" y="18206"/>
                    <a:pt x="25401" y="18016"/>
                  </a:cubicBezTo>
                  <a:lnTo>
                    <a:pt x="23267" y="15233"/>
                  </a:lnTo>
                  <a:lnTo>
                    <a:pt x="24380" y="14380"/>
                  </a:lnTo>
                  <a:close/>
                  <a:moveTo>
                    <a:pt x="3600" y="0"/>
                  </a:moveTo>
                  <a:cubicBezTo>
                    <a:pt x="1614" y="0"/>
                    <a:pt x="0" y="1614"/>
                    <a:pt x="0" y="3600"/>
                  </a:cubicBezTo>
                  <a:lnTo>
                    <a:pt x="0" y="3618"/>
                  </a:lnTo>
                  <a:cubicBezTo>
                    <a:pt x="0" y="5604"/>
                    <a:pt x="1614" y="7218"/>
                    <a:pt x="3600" y="7218"/>
                  </a:cubicBezTo>
                  <a:lnTo>
                    <a:pt x="12969" y="7218"/>
                  </a:lnTo>
                  <a:cubicBezTo>
                    <a:pt x="12821" y="8572"/>
                    <a:pt x="13174" y="9982"/>
                    <a:pt x="14064" y="11151"/>
                  </a:cubicBezTo>
                  <a:cubicBezTo>
                    <a:pt x="14973" y="12320"/>
                    <a:pt x="16272" y="13062"/>
                    <a:pt x="17719" y="13248"/>
                  </a:cubicBezTo>
                  <a:cubicBezTo>
                    <a:pt x="17960" y="13285"/>
                    <a:pt x="18202" y="13303"/>
                    <a:pt x="18443" y="13303"/>
                  </a:cubicBezTo>
                  <a:cubicBezTo>
                    <a:pt x="19241" y="13303"/>
                    <a:pt x="20020" y="13136"/>
                    <a:pt x="20725" y="12803"/>
                  </a:cubicBezTo>
                  <a:lnTo>
                    <a:pt x="21430" y="13712"/>
                  </a:lnTo>
                  <a:cubicBezTo>
                    <a:pt x="20929" y="14101"/>
                    <a:pt x="20855" y="14825"/>
                    <a:pt x="21226" y="15326"/>
                  </a:cubicBezTo>
                  <a:cubicBezTo>
                    <a:pt x="21467" y="15641"/>
                    <a:pt x="21801" y="15790"/>
                    <a:pt x="22154" y="15790"/>
                  </a:cubicBezTo>
                  <a:cubicBezTo>
                    <a:pt x="22302" y="15790"/>
                    <a:pt x="22469" y="15753"/>
                    <a:pt x="22599" y="15697"/>
                  </a:cubicBezTo>
                  <a:lnTo>
                    <a:pt x="24770" y="18517"/>
                  </a:lnTo>
                  <a:cubicBezTo>
                    <a:pt x="25082" y="18924"/>
                    <a:pt x="25484" y="19093"/>
                    <a:pt x="25882" y="19093"/>
                  </a:cubicBezTo>
                  <a:cubicBezTo>
                    <a:pt x="26971" y="19093"/>
                    <a:pt x="28033" y="17822"/>
                    <a:pt x="27163" y="16680"/>
                  </a:cubicBezTo>
                  <a:lnTo>
                    <a:pt x="24992" y="13860"/>
                  </a:lnTo>
                  <a:cubicBezTo>
                    <a:pt x="25122" y="13693"/>
                    <a:pt x="25215" y="13508"/>
                    <a:pt x="25234" y="13285"/>
                  </a:cubicBezTo>
                  <a:cubicBezTo>
                    <a:pt x="25271" y="12988"/>
                    <a:pt x="25197" y="12673"/>
                    <a:pt x="25011" y="12431"/>
                  </a:cubicBezTo>
                  <a:cubicBezTo>
                    <a:pt x="24781" y="12136"/>
                    <a:pt x="24435" y="11982"/>
                    <a:pt x="24087" y="11982"/>
                  </a:cubicBezTo>
                  <a:cubicBezTo>
                    <a:pt x="23845" y="11982"/>
                    <a:pt x="23602" y="12057"/>
                    <a:pt x="23397" y="12209"/>
                  </a:cubicBezTo>
                  <a:lnTo>
                    <a:pt x="22692" y="11300"/>
                  </a:lnTo>
                  <a:cubicBezTo>
                    <a:pt x="23007" y="10910"/>
                    <a:pt x="23267" y="10483"/>
                    <a:pt x="23471" y="10038"/>
                  </a:cubicBezTo>
                  <a:cubicBezTo>
                    <a:pt x="23606" y="9731"/>
                    <a:pt x="23335" y="9481"/>
                    <a:pt x="23072" y="9481"/>
                  </a:cubicBezTo>
                  <a:cubicBezTo>
                    <a:pt x="22937" y="9481"/>
                    <a:pt x="22804" y="9547"/>
                    <a:pt x="22729" y="9704"/>
                  </a:cubicBezTo>
                  <a:cubicBezTo>
                    <a:pt x="22413" y="10428"/>
                    <a:pt x="21931" y="11040"/>
                    <a:pt x="21300" y="11522"/>
                  </a:cubicBezTo>
                  <a:cubicBezTo>
                    <a:pt x="20483" y="12155"/>
                    <a:pt x="19486" y="12492"/>
                    <a:pt x="18459" y="12492"/>
                  </a:cubicBezTo>
                  <a:cubicBezTo>
                    <a:pt x="18250" y="12492"/>
                    <a:pt x="18040" y="12478"/>
                    <a:pt x="17831" y="12450"/>
                  </a:cubicBezTo>
                  <a:cubicBezTo>
                    <a:pt x="16588" y="12302"/>
                    <a:pt x="15474" y="11652"/>
                    <a:pt x="14714" y="10650"/>
                  </a:cubicBezTo>
                  <a:cubicBezTo>
                    <a:pt x="13136" y="8609"/>
                    <a:pt x="13508" y="5641"/>
                    <a:pt x="15567" y="4064"/>
                  </a:cubicBezTo>
                  <a:cubicBezTo>
                    <a:pt x="16419" y="3411"/>
                    <a:pt x="17424" y="3095"/>
                    <a:pt x="18423" y="3095"/>
                  </a:cubicBezTo>
                  <a:cubicBezTo>
                    <a:pt x="19836" y="3095"/>
                    <a:pt x="21237" y="3728"/>
                    <a:pt x="22172" y="4936"/>
                  </a:cubicBezTo>
                  <a:cubicBezTo>
                    <a:pt x="22766" y="5696"/>
                    <a:pt x="23100" y="6624"/>
                    <a:pt x="23137" y="7589"/>
                  </a:cubicBezTo>
                  <a:cubicBezTo>
                    <a:pt x="23146" y="7839"/>
                    <a:pt x="23336" y="7960"/>
                    <a:pt x="23529" y="7960"/>
                  </a:cubicBezTo>
                  <a:cubicBezTo>
                    <a:pt x="23735" y="7960"/>
                    <a:pt x="23944" y="7821"/>
                    <a:pt x="23935" y="7552"/>
                  </a:cubicBezTo>
                  <a:cubicBezTo>
                    <a:pt x="23935" y="7440"/>
                    <a:pt x="23916" y="7329"/>
                    <a:pt x="23916" y="7218"/>
                  </a:cubicBezTo>
                  <a:cubicBezTo>
                    <a:pt x="25883" y="7199"/>
                    <a:pt x="27479" y="5585"/>
                    <a:pt x="27479" y="3618"/>
                  </a:cubicBezTo>
                  <a:lnTo>
                    <a:pt x="27479" y="3600"/>
                  </a:lnTo>
                  <a:cubicBezTo>
                    <a:pt x="27479" y="1614"/>
                    <a:pt x="25864" y="0"/>
                    <a:pt x="23879" y="0"/>
                  </a:cubicBezTo>
                  <a:lnTo>
                    <a:pt x="7144" y="0"/>
                  </a:lnTo>
                  <a:cubicBezTo>
                    <a:pt x="6624" y="0"/>
                    <a:pt x="6624" y="817"/>
                    <a:pt x="7144" y="817"/>
                  </a:cubicBezTo>
                  <a:lnTo>
                    <a:pt x="23879" y="817"/>
                  </a:lnTo>
                  <a:cubicBezTo>
                    <a:pt x="25419" y="817"/>
                    <a:pt x="26662" y="2060"/>
                    <a:pt x="26662" y="3600"/>
                  </a:cubicBezTo>
                  <a:lnTo>
                    <a:pt x="26662" y="3618"/>
                  </a:lnTo>
                  <a:cubicBezTo>
                    <a:pt x="26662" y="5158"/>
                    <a:pt x="25419" y="6401"/>
                    <a:pt x="23879" y="6401"/>
                  </a:cubicBezTo>
                  <a:lnTo>
                    <a:pt x="23768" y="6401"/>
                  </a:lnTo>
                  <a:cubicBezTo>
                    <a:pt x="23582" y="5696"/>
                    <a:pt x="23267" y="5028"/>
                    <a:pt x="22803" y="4435"/>
                  </a:cubicBezTo>
                  <a:cubicBezTo>
                    <a:pt x="21719" y="3025"/>
                    <a:pt x="20091" y="2288"/>
                    <a:pt x="18443" y="2288"/>
                  </a:cubicBezTo>
                  <a:cubicBezTo>
                    <a:pt x="17270" y="2288"/>
                    <a:pt x="16087" y="2661"/>
                    <a:pt x="15085" y="3433"/>
                  </a:cubicBezTo>
                  <a:cubicBezTo>
                    <a:pt x="14064" y="4193"/>
                    <a:pt x="13415" y="5270"/>
                    <a:pt x="13118" y="6401"/>
                  </a:cubicBezTo>
                  <a:lnTo>
                    <a:pt x="3600" y="6401"/>
                  </a:lnTo>
                  <a:cubicBezTo>
                    <a:pt x="2060" y="6401"/>
                    <a:pt x="798" y="5158"/>
                    <a:pt x="798" y="3618"/>
                  </a:cubicBezTo>
                  <a:lnTo>
                    <a:pt x="798" y="3600"/>
                  </a:lnTo>
                  <a:cubicBezTo>
                    <a:pt x="798" y="2060"/>
                    <a:pt x="2060" y="817"/>
                    <a:pt x="3600" y="817"/>
                  </a:cubicBezTo>
                  <a:lnTo>
                    <a:pt x="4620" y="817"/>
                  </a:lnTo>
                  <a:cubicBezTo>
                    <a:pt x="5140" y="817"/>
                    <a:pt x="5140"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21"/>
            <p:cNvSpPr/>
            <p:nvPr/>
          </p:nvSpPr>
          <p:spPr>
            <a:xfrm>
              <a:off x="1179725" y="518275"/>
              <a:ext cx="209700" cy="19975"/>
            </a:xfrm>
            <a:custGeom>
              <a:rect b="b" l="l" r="r" t="t"/>
              <a:pathLst>
                <a:path extrusionOk="0" h="799" w="8388">
                  <a:moveTo>
                    <a:pt x="409" y="1"/>
                  </a:moveTo>
                  <a:cubicBezTo>
                    <a:pt x="186" y="1"/>
                    <a:pt x="1" y="186"/>
                    <a:pt x="1" y="409"/>
                  </a:cubicBezTo>
                  <a:cubicBezTo>
                    <a:pt x="1" y="632"/>
                    <a:pt x="186" y="799"/>
                    <a:pt x="409" y="799"/>
                  </a:cubicBezTo>
                  <a:lnTo>
                    <a:pt x="7867" y="799"/>
                  </a:lnTo>
                  <a:cubicBezTo>
                    <a:pt x="8387" y="799"/>
                    <a:pt x="8387" y="1"/>
                    <a:pt x="7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121"/>
          <p:cNvGrpSpPr/>
          <p:nvPr/>
        </p:nvGrpSpPr>
        <p:grpSpPr>
          <a:xfrm>
            <a:off x="2734033" y="1705379"/>
            <a:ext cx="289526" cy="268974"/>
            <a:chOff x="1912600" y="422275"/>
            <a:chExt cx="601175" cy="558500"/>
          </a:xfrm>
        </p:grpSpPr>
        <p:sp>
          <p:nvSpPr>
            <p:cNvPr id="1509" name="Google Shape;1509;p121"/>
            <p:cNvSpPr/>
            <p:nvPr/>
          </p:nvSpPr>
          <p:spPr>
            <a:xfrm>
              <a:off x="2258550" y="585550"/>
              <a:ext cx="65050" cy="64725"/>
            </a:xfrm>
            <a:custGeom>
              <a:rect b="b" l="l" r="r" t="t"/>
              <a:pathLst>
                <a:path extrusionOk="0" h="2589" w="2602">
                  <a:moveTo>
                    <a:pt x="1322" y="1169"/>
                  </a:moveTo>
                  <a:lnTo>
                    <a:pt x="1526" y="1633"/>
                  </a:lnTo>
                  <a:lnTo>
                    <a:pt x="1117" y="1633"/>
                  </a:lnTo>
                  <a:lnTo>
                    <a:pt x="1322" y="1169"/>
                  </a:lnTo>
                  <a:close/>
                  <a:moveTo>
                    <a:pt x="1322" y="0"/>
                  </a:moveTo>
                  <a:cubicBezTo>
                    <a:pt x="1173" y="0"/>
                    <a:pt x="1062" y="74"/>
                    <a:pt x="1006" y="204"/>
                  </a:cubicBezTo>
                  <a:lnTo>
                    <a:pt x="134" y="2097"/>
                  </a:lnTo>
                  <a:cubicBezTo>
                    <a:pt x="1" y="2364"/>
                    <a:pt x="232" y="2575"/>
                    <a:pt x="461" y="2575"/>
                  </a:cubicBezTo>
                  <a:cubicBezTo>
                    <a:pt x="581" y="2575"/>
                    <a:pt x="701" y="2516"/>
                    <a:pt x="765" y="2375"/>
                  </a:cubicBezTo>
                  <a:lnTo>
                    <a:pt x="783" y="2319"/>
                  </a:lnTo>
                  <a:lnTo>
                    <a:pt x="1860" y="2319"/>
                  </a:lnTo>
                  <a:lnTo>
                    <a:pt x="1878" y="2375"/>
                  </a:lnTo>
                  <a:cubicBezTo>
                    <a:pt x="1933" y="2513"/>
                    <a:pt x="2070" y="2589"/>
                    <a:pt x="2205" y="2589"/>
                  </a:cubicBezTo>
                  <a:cubicBezTo>
                    <a:pt x="2252" y="2589"/>
                    <a:pt x="2299" y="2580"/>
                    <a:pt x="2342" y="2561"/>
                  </a:cubicBezTo>
                  <a:cubicBezTo>
                    <a:pt x="2528" y="2468"/>
                    <a:pt x="2602" y="2264"/>
                    <a:pt x="2509" y="2097"/>
                  </a:cubicBezTo>
                  <a:lnTo>
                    <a:pt x="1637" y="204"/>
                  </a:lnTo>
                  <a:cubicBezTo>
                    <a:pt x="1581" y="74"/>
                    <a:pt x="1451" y="0"/>
                    <a:pt x="1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21"/>
            <p:cNvSpPr/>
            <p:nvPr/>
          </p:nvSpPr>
          <p:spPr>
            <a:xfrm>
              <a:off x="2336575" y="584600"/>
              <a:ext cx="57525" cy="65450"/>
            </a:xfrm>
            <a:custGeom>
              <a:rect b="b" l="l" r="r" t="t"/>
              <a:pathLst>
                <a:path extrusionOk="0" h="2618" w="2301">
                  <a:moveTo>
                    <a:pt x="1002" y="706"/>
                  </a:moveTo>
                  <a:cubicBezTo>
                    <a:pt x="1336" y="706"/>
                    <a:pt x="1596" y="984"/>
                    <a:pt x="1596" y="1318"/>
                  </a:cubicBezTo>
                  <a:cubicBezTo>
                    <a:pt x="1596" y="1652"/>
                    <a:pt x="1336" y="1931"/>
                    <a:pt x="1002" y="1931"/>
                  </a:cubicBezTo>
                  <a:lnTo>
                    <a:pt x="687" y="1931"/>
                  </a:lnTo>
                  <a:lnTo>
                    <a:pt x="687" y="706"/>
                  </a:lnTo>
                  <a:close/>
                  <a:moveTo>
                    <a:pt x="353" y="1"/>
                  </a:moveTo>
                  <a:cubicBezTo>
                    <a:pt x="149" y="1"/>
                    <a:pt x="0" y="168"/>
                    <a:pt x="0" y="354"/>
                  </a:cubicBezTo>
                  <a:lnTo>
                    <a:pt x="0" y="2283"/>
                  </a:lnTo>
                  <a:cubicBezTo>
                    <a:pt x="0" y="2469"/>
                    <a:pt x="149" y="2617"/>
                    <a:pt x="353" y="2617"/>
                  </a:cubicBezTo>
                  <a:lnTo>
                    <a:pt x="1002" y="2617"/>
                  </a:lnTo>
                  <a:cubicBezTo>
                    <a:pt x="1707" y="2617"/>
                    <a:pt x="2301" y="2042"/>
                    <a:pt x="2301" y="1318"/>
                  </a:cubicBezTo>
                  <a:cubicBezTo>
                    <a:pt x="2301" y="595"/>
                    <a:pt x="1726" y="1"/>
                    <a:pt x="1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21"/>
            <p:cNvSpPr/>
            <p:nvPr/>
          </p:nvSpPr>
          <p:spPr>
            <a:xfrm>
              <a:off x="1961775" y="487675"/>
              <a:ext cx="465725" cy="17650"/>
            </a:xfrm>
            <a:custGeom>
              <a:rect b="b" l="l" r="r" t="t"/>
              <a:pathLst>
                <a:path extrusionOk="0" h="706" w="18629">
                  <a:moveTo>
                    <a:pt x="464" y="0"/>
                  </a:moveTo>
                  <a:cubicBezTo>
                    <a:pt x="1" y="0"/>
                    <a:pt x="1" y="705"/>
                    <a:pt x="464" y="705"/>
                  </a:cubicBezTo>
                  <a:lnTo>
                    <a:pt x="18276" y="705"/>
                  </a:lnTo>
                  <a:cubicBezTo>
                    <a:pt x="18462" y="705"/>
                    <a:pt x="18629" y="557"/>
                    <a:pt x="18629" y="353"/>
                  </a:cubicBezTo>
                  <a:cubicBezTo>
                    <a:pt x="18629" y="167"/>
                    <a:pt x="18462" y="0"/>
                    <a:pt x="18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21"/>
            <p:cNvSpPr/>
            <p:nvPr/>
          </p:nvSpPr>
          <p:spPr>
            <a:xfrm>
              <a:off x="1962250" y="536375"/>
              <a:ext cx="240300" cy="17175"/>
            </a:xfrm>
            <a:custGeom>
              <a:rect b="b" l="l" r="r" t="t"/>
              <a:pathLst>
                <a:path extrusionOk="0" h="687" w="9612">
                  <a:moveTo>
                    <a:pt x="445" y="0"/>
                  </a:moveTo>
                  <a:cubicBezTo>
                    <a:pt x="0" y="0"/>
                    <a:pt x="0" y="687"/>
                    <a:pt x="445" y="687"/>
                  </a:cubicBezTo>
                  <a:lnTo>
                    <a:pt x="9147" y="687"/>
                  </a:lnTo>
                  <a:cubicBezTo>
                    <a:pt x="9611" y="687"/>
                    <a:pt x="9611" y="0"/>
                    <a:pt x="9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21"/>
            <p:cNvSpPr/>
            <p:nvPr/>
          </p:nvSpPr>
          <p:spPr>
            <a:xfrm>
              <a:off x="1962250" y="584600"/>
              <a:ext cx="240300" cy="17200"/>
            </a:xfrm>
            <a:custGeom>
              <a:rect b="b" l="l" r="r" t="t"/>
              <a:pathLst>
                <a:path extrusionOk="0" h="688" w="9612">
                  <a:moveTo>
                    <a:pt x="445" y="1"/>
                  </a:moveTo>
                  <a:cubicBezTo>
                    <a:pt x="0" y="1"/>
                    <a:pt x="0" y="687"/>
                    <a:pt x="445" y="687"/>
                  </a:cubicBezTo>
                  <a:lnTo>
                    <a:pt x="9147" y="687"/>
                  </a:lnTo>
                  <a:cubicBezTo>
                    <a:pt x="9153" y="688"/>
                    <a:pt x="9159" y="688"/>
                    <a:pt x="9165" y="688"/>
                  </a:cubicBezTo>
                  <a:cubicBezTo>
                    <a:pt x="9611" y="688"/>
                    <a:pt x="9605" y="1"/>
                    <a:pt x="9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21"/>
            <p:cNvSpPr/>
            <p:nvPr/>
          </p:nvSpPr>
          <p:spPr>
            <a:xfrm>
              <a:off x="1962250" y="632850"/>
              <a:ext cx="240300" cy="17650"/>
            </a:xfrm>
            <a:custGeom>
              <a:rect b="b" l="l" r="r" t="t"/>
              <a:pathLst>
                <a:path extrusionOk="0" h="706" w="9612">
                  <a:moveTo>
                    <a:pt x="445" y="1"/>
                  </a:moveTo>
                  <a:cubicBezTo>
                    <a:pt x="0" y="1"/>
                    <a:pt x="0" y="706"/>
                    <a:pt x="445" y="706"/>
                  </a:cubicBezTo>
                  <a:lnTo>
                    <a:pt x="9147" y="706"/>
                  </a:lnTo>
                  <a:cubicBezTo>
                    <a:pt x="9611" y="706"/>
                    <a:pt x="9611" y="1"/>
                    <a:pt x="9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21"/>
            <p:cNvSpPr/>
            <p:nvPr/>
          </p:nvSpPr>
          <p:spPr>
            <a:xfrm>
              <a:off x="1962250" y="681100"/>
              <a:ext cx="240300" cy="17650"/>
            </a:xfrm>
            <a:custGeom>
              <a:rect b="b" l="l" r="r" t="t"/>
              <a:pathLst>
                <a:path extrusionOk="0" h="706" w="9612">
                  <a:moveTo>
                    <a:pt x="445" y="0"/>
                  </a:moveTo>
                  <a:cubicBezTo>
                    <a:pt x="0" y="0"/>
                    <a:pt x="0" y="705"/>
                    <a:pt x="445" y="705"/>
                  </a:cubicBezTo>
                  <a:lnTo>
                    <a:pt x="9147" y="705"/>
                  </a:lnTo>
                  <a:cubicBezTo>
                    <a:pt x="9611" y="705"/>
                    <a:pt x="9611" y="0"/>
                    <a:pt x="9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21"/>
            <p:cNvSpPr/>
            <p:nvPr/>
          </p:nvSpPr>
          <p:spPr>
            <a:xfrm>
              <a:off x="1912600" y="422275"/>
              <a:ext cx="601175" cy="558500"/>
            </a:xfrm>
            <a:custGeom>
              <a:rect b="b" l="l" r="r" t="t"/>
              <a:pathLst>
                <a:path extrusionOk="0" h="22340" w="24047">
                  <a:moveTo>
                    <a:pt x="19891" y="5251"/>
                  </a:moveTo>
                  <a:lnTo>
                    <a:pt x="19891" y="9759"/>
                  </a:lnTo>
                  <a:cubicBezTo>
                    <a:pt x="19868" y="9755"/>
                    <a:pt x="19844" y="9753"/>
                    <a:pt x="19821" y="9753"/>
                  </a:cubicBezTo>
                  <a:cubicBezTo>
                    <a:pt x="19752" y="9753"/>
                    <a:pt x="19682" y="9773"/>
                    <a:pt x="19612" y="9815"/>
                  </a:cubicBezTo>
                  <a:cubicBezTo>
                    <a:pt x="19427" y="9889"/>
                    <a:pt x="19316" y="10075"/>
                    <a:pt x="19316" y="10279"/>
                  </a:cubicBezTo>
                  <a:lnTo>
                    <a:pt x="19316" y="10353"/>
                  </a:lnTo>
                  <a:lnTo>
                    <a:pt x="13304" y="10353"/>
                  </a:lnTo>
                  <a:lnTo>
                    <a:pt x="13304" y="5251"/>
                  </a:lnTo>
                  <a:close/>
                  <a:moveTo>
                    <a:pt x="20021" y="10632"/>
                  </a:moveTo>
                  <a:lnTo>
                    <a:pt x="22804" y="12691"/>
                  </a:lnTo>
                  <a:lnTo>
                    <a:pt x="21319" y="12691"/>
                  </a:lnTo>
                  <a:cubicBezTo>
                    <a:pt x="21152" y="12691"/>
                    <a:pt x="21004" y="12784"/>
                    <a:pt x="20893" y="12932"/>
                  </a:cubicBezTo>
                  <a:lnTo>
                    <a:pt x="20021" y="14120"/>
                  </a:lnTo>
                  <a:lnTo>
                    <a:pt x="20021" y="10632"/>
                  </a:lnTo>
                  <a:close/>
                  <a:moveTo>
                    <a:pt x="22173" y="13415"/>
                  </a:moveTo>
                  <a:lnTo>
                    <a:pt x="22173" y="15437"/>
                  </a:lnTo>
                  <a:cubicBezTo>
                    <a:pt x="22173" y="16123"/>
                    <a:pt x="21616" y="16680"/>
                    <a:pt x="20930" y="16680"/>
                  </a:cubicBezTo>
                  <a:lnTo>
                    <a:pt x="1949" y="16680"/>
                  </a:lnTo>
                  <a:cubicBezTo>
                    <a:pt x="1263" y="16680"/>
                    <a:pt x="706" y="16123"/>
                    <a:pt x="706" y="15437"/>
                  </a:cubicBezTo>
                  <a:lnTo>
                    <a:pt x="706" y="13526"/>
                  </a:lnTo>
                  <a:lnTo>
                    <a:pt x="19353" y="13526"/>
                  </a:lnTo>
                  <a:lnTo>
                    <a:pt x="19353" y="14676"/>
                  </a:lnTo>
                  <a:cubicBezTo>
                    <a:pt x="19353" y="14984"/>
                    <a:pt x="19616" y="15178"/>
                    <a:pt x="19884" y="15178"/>
                  </a:cubicBezTo>
                  <a:cubicBezTo>
                    <a:pt x="20037" y="15178"/>
                    <a:pt x="20191" y="15115"/>
                    <a:pt x="20299" y="14973"/>
                  </a:cubicBezTo>
                  <a:lnTo>
                    <a:pt x="21412" y="13415"/>
                  </a:lnTo>
                  <a:close/>
                  <a:moveTo>
                    <a:pt x="13100" y="17385"/>
                  </a:moveTo>
                  <a:lnTo>
                    <a:pt x="13100" y="20001"/>
                  </a:lnTo>
                  <a:lnTo>
                    <a:pt x="9835" y="20001"/>
                  </a:lnTo>
                  <a:lnTo>
                    <a:pt x="9835" y="17385"/>
                  </a:lnTo>
                  <a:close/>
                  <a:moveTo>
                    <a:pt x="1949" y="0"/>
                  </a:moveTo>
                  <a:cubicBezTo>
                    <a:pt x="873" y="0"/>
                    <a:pt x="1" y="872"/>
                    <a:pt x="1" y="1948"/>
                  </a:cubicBezTo>
                  <a:lnTo>
                    <a:pt x="1" y="15437"/>
                  </a:lnTo>
                  <a:cubicBezTo>
                    <a:pt x="1" y="16513"/>
                    <a:pt x="873" y="17385"/>
                    <a:pt x="1949" y="17385"/>
                  </a:cubicBezTo>
                  <a:lnTo>
                    <a:pt x="9129" y="17385"/>
                  </a:lnTo>
                  <a:lnTo>
                    <a:pt x="9129" y="20001"/>
                  </a:lnTo>
                  <a:lnTo>
                    <a:pt x="7181" y="20001"/>
                  </a:lnTo>
                  <a:cubicBezTo>
                    <a:pt x="5678" y="20001"/>
                    <a:pt x="5678" y="22339"/>
                    <a:pt x="7181" y="22339"/>
                  </a:cubicBezTo>
                  <a:lnTo>
                    <a:pt x="13378" y="22339"/>
                  </a:lnTo>
                  <a:cubicBezTo>
                    <a:pt x="13824" y="22339"/>
                    <a:pt x="13824" y="21634"/>
                    <a:pt x="13378" y="21634"/>
                  </a:cubicBezTo>
                  <a:lnTo>
                    <a:pt x="7181" y="21634"/>
                  </a:lnTo>
                  <a:cubicBezTo>
                    <a:pt x="6588" y="21634"/>
                    <a:pt x="6569" y="20688"/>
                    <a:pt x="7181" y="20688"/>
                  </a:cubicBezTo>
                  <a:lnTo>
                    <a:pt x="15698" y="20688"/>
                  </a:lnTo>
                  <a:cubicBezTo>
                    <a:pt x="16291" y="20688"/>
                    <a:pt x="16291" y="21634"/>
                    <a:pt x="15698" y="21634"/>
                  </a:cubicBezTo>
                  <a:lnTo>
                    <a:pt x="15419" y="21634"/>
                  </a:lnTo>
                  <a:cubicBezTo>
                    <a:pt x="14974" y="21634"/>
                    <a:pt x="14974" y="22339"/>
                    <a:pt x="15419" y="22339"/>
                  </a:cubicBezTo>
                  <a:lnTo>
                    <a:pt x="15698" y="22339"/>
                  </a:lnTo>
                  <a:cubicBezTo>
                    <a:pt x="17200" y="22339"/>
                    <a:pt x="17200" y="20001"/>
                    <a:pt x="15698" y="20001"/>
                  </a:cubicBezTo>
                  <a:lnTo>
                    <a:pt x="13805" y="20001"/>
                  </a:lnTo>
                  <a:lnTo>
                    <a:pt x="13805" y="17385"/>
                  </a:lnTo>
                  <a:lnTo>
                    <a:pt x="20930" y="17385"/>
                  </a:lnTo>
                  <a:cubicBezTo>
                    <a:pt x="22006" y="17385"/>
                    <a:pt x="22878" y="16513"/>
                    <a:pt x="22878" y="15437"/>
                  </a:cubicBezTo>
                  <a:lnTo>
                    <a:pt x="22878" y="13396"/>
                  </a:lnTo>
                  <a:lnTo>
                    <a:pt x="23360" y="13396"/>
                  </a:lnTo>
                  <a:cubicBezTo>
                    <a:pt x="23861" y="13396"/>
                    <a:pt x="24047" y="12728"/>
                    <a:pt x="23657" y="12450"/>
                  </a:cubicBezTo>
                  <a:lnTo>
                    <a:pt x="22878" y="11875"/>
                  </a:lnTo>
                  <a:lnTo>
                    <a:pt x="22878" y="1948"/>
                  </a:lnTo>
                  <a:cubicBezTo>
                    <a:pt x="22878" y="872"/>
                    <a:pt x="22006" y="0"/>
                    <a:pt x="20930" y="0"/>
                  </a:cubicBezTo>
                  <a:lnTo>
                    <a:pt x="5085" y="0"/>
                  </a:lnTo>
                  <a:cubicBezTo>
                    <a:pt x="4639" y="0"/>
                    <a:pt x="4639" y="705"/>
                    <a:pt x="5085" y="705"/>
                  </a:cubicBezTo>
                  <a:lnTo>
                    <a:pt x="20930" y="705"/>
                  </a:lnTo>
                  <a:cubicBezTo>
                    <a:pt x="21616" y="705"/>
                    <a:pt x="22173" y="1262"/>
                    <a:pt x="22173" y="1948"/>
                  </a:cubicBezTo>
                  <a:lnTo>
                    <a:pt x="22173" y="11355"/>
                  </a:lnTo>
                  <a:lnTo>
                    <a:pt x="20577" y="10168"/>
                  </a:lnTo>
                  <a:cubicBezTo>
                    <a:pt x="20577" y="10149"/>
                    <a:pt x="20577" y="10112"/>
                    <a:pt x="20577" y="10093"/>
                  </a:cubicBezTo>
                  <a:lnTo>
                    <a:pt x="20577" y="4898"/>
                  </a:lnTo>
                  <a:cubicBezTo>
                    <a:pt x="20577" y="4713"/>
                    <a:pt x="20429" y="4564"/>
                    <a:pt x="20243" y="4564"/>
                  </a:cubicBezTo>
                  <a:lnTo>
                    <a:pt x="12952" y="4564"/>
                  </a:lnTo>
                  <a:cubicBezTo>
                    <a:pt x="12766" y="4564"/>
                    <a:pt x="12599" y="4713"/>
                    <a:pt x="12599" y="4898"/>
                  </a:cubicBezTo>
                  <a:lnTo>
                    <a:pt x="12599" y="10706"/>
                  </a:lnTo>
                  <a:cubicBezTo>
                    <a:pt x="12599" y="10891"/>
                    <a:pt x="12747" y="11058"/>
                    <a:pt x="12952" y="11058"/>
                  </a:cubicBezTo>
                  <a:lnTo>
                    <a:pt x="19316" y="11058"/>
                  </a:lnTo>
                  <a:lnTo>
                    <a:pt x="19316" y="12821"/>
                  </a:lnTo>
                  <a:lnTo>
                    <a:pt x="706" y="12821"/>
                  </a:lnTo>
                  <a:lnTo>
                    <a:pt x="706" y="1948"/>
                  </a:lnTo>
                  <a:cubicBezTo>
                    <a:pt x="706" y="1262"/>
                    <a:pt x="1263" y="705"/>
                    <a:pt x="1949" y="705"/>
                  </a:cubicBezTo>
                  <a:lnTo>
                    <a:pt x="3118" y="705"/>
                  </a:lnTo>
                  <a:cubicBezTo>
                    <a:pt x="3582" y="705"/>
                    <a:pt x="3582" y="0"/>
                    <a:pt x="3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121"/>
          <p:cNvGrpSpPr/>
          <p:nvPr/>
        </p:nvGrpSpPr>
        <p:grpSpPr>
          <a:xfrm>
            <a:off x="3429889" y="1675208"/>
            <a:ext cx="289532" cy="330504"/>
            <a:chOff x="2709500" y="372175"/>
            <a:chExt cx="514450" cy="587250"/>
          </a:xfrm>
        </p:grpSpPr>
        <p:sp>
          <p:nvSpPr>
            <p:cNvPr id="1518" name="Google Shape;1518;p121"/>
            <p:cNvSpPr/>
            <p:nvPr/>
          </p:nvSpPr>
          <p:spPr>
            <a:xfrm>
              <a:off x="3107950" y="407875"/>
              <a:ext cx="17200" cy="17200"/>
            </a:xfrm>
            <a:custGeom>
              <a:rect b="b" l="l" r="r" t="t"/>
              <a:pathLst>
                <a:path extrusionOk="0" h="688" w="688">
                  <a:moveTo>
                    <a:pt x="353" y="1"/>
                  </a:moveTo>
                  <a:cubicBezTo>
                    <a:pt x="149" y="1"/>
                    <a:pt x="1" y="149"/>
                    <a:pt x="1" y="335"/>
                  </a:cubicBezTo>
                  <a:cubicBezTo>
                    <a:pt x="1" y="520"/>
                    <a:pt x="149" y="687"/>
                    <a:pt x="353" y="687"/>
                  </a:cubicBezTo>
                  <a:cubicBezTo>
                    <a:pt x="539" y="687"/>
                    <a:pt x="687" y="520"/>
                    <a:pt x="687" y="335"/>
                  </a:cubicBezTo>
                  <a:cubicBezTo>
                    <a:pt x="687" y="149"/>
                    <a:pt x="539" y="1"/>
                    <a:pt x="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21"/>
            <p:cNvSpPr/>
            <p:nvPr/>
          </p:nvSpPr>
          <p:spPr>
            <a:xfrm>
              <a:off x="2808300" y="407875"/>
              <a:ext cx="135475" cy="17200"/>
            </a:xfrm>
            <a:custGeom>
              <a:rect b="b" l="l" r="r" t="t"/>
              <a:pathLst>
                <a:path extrusionOk="0" h="688" w="5419">
                  <a:moveTo>
                    <a:pt x="335" y="1"/>
                  </a:moveTo>
                  <a:cubicBezTo>
                    <a:pt x="149" y="1"/>
                    <a:pt x="1" y="149"/>
                    <a:pt x="1" y="335"/>
                  </a:cubicBezTo>
                  <a:cubicBezTo>
                    <a:pt x="1" y="539"/>
                    <a:pt x="149" y="687"/>
                    <a:pt x="335" y="687"/>
                  </a:cubicBezTo>
                  <a:lnTo>
                    <a:pt x="5066" y="687"/>
                  </a:lnTo>
                  <a:cubicBezTo>
                    <a:pt x="5251" y="687"/>
                    <a:pt x="5418" y="539"/>
                    <a:pt x="5418" y="335"/>
                  </a:cubicBezTo>
                  <a:cubicBezTo>
                    <a:pt x="5418" y="149"/>
                    <a:pt x="5251" y="1"/>
                    <a:pt x="50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21"/>
            <p:cNvSpPr/>
            <p:nvPr/>
          </p:nvSpPr>
          <p:spPr>
            <a:xfrm>
              <a:off x="2817125" y="493700"/>
              <a:ext cx="300125" cy="119225"/>
            </a:xfrm>
            <a:custGeom>
              <a:rect b="b" l="l" r="r" t="t"/>
              <a:pathLst>
                <a:path extrusionOk="0" h="4769" w="12005">
                  <a:moveTo>
                    <a:pt x="11318" y="687"/>
                  </a:moveTo>
                  <a:lnTo>
                    <a:pt x="11318" y="4082"/>
                  </a:lnTo>
                  <a:lnTo>
                    <a:pt x="687" y="4082"/>
                  </a:lnTo>
                  <a:lnTo>
                    <a:pt x="687" y="687"/>
                  </a:lnTo>
                  <a:close/>
                  <a:moveTo>
                    <a:pt x="334" y="0"/>
                  </a:moveTo>
                  <a:cubicBezTo>
                    <a:pt x="149" y="0"/>
                    <a:pt x="0" y="167"/>
                    <a:pt x="0" y="353"/>
                  </a:cubicBezTo>
                  <a:lnTo>
                    <a:pt x="0" y="4435"/>
                  </a:lnTo>
                  <a:cubicBezTo>
                    <a:pt x="0" y="4620"/>
                    <a:pt x="149" y="4769"/>
                    <a:pt x="334" y="4769"/>
                  </a:cubicBezTo>
                  <a:lnTo>
                    <a:pt x="11671" y="4769"/>
                  </a:lnTo>
                  <a:cubicBezTo>
                    <a:pt x="11856" y="4769"/>
                    <a:pt x="12005" y="4620"/>
                    <a:pt x="12005" y="4435"/>
                  </a:cubicBezTo>
                  <a:lnTo>
                    <a:pt x="12005" y="353"/>
                  </a:lnTo>
                  <a:cubicBezTo>
                    <a:pt x="12005" y="167"/>
                    <a:pt x="11856" y="0"/>
                    <a:pt x="116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21"/>
            <p:cNvSpPr/>
            <p:nvPr/>
          </p:nvSpPr>
          <p:spPr>
            <a:xfrm>
              <a:off x="2813875" y="648625"/>
              <a:ext cx="305225" cy="17175"/>
            </a:xfrm>
            <a:custGeom>
              <a:rect b="b" l="l" r="r" t="t"/>
              <a:pathLst>
                <a:path extrusionOk="0" h="687" w="12209">
                  <a:moveTo>
                    <a:pt x="446" y="0"/>
                  </a:moveTo>
                  <a:cubicBezTo>
                    <a:pt x="0" y="0"/>
                    <a:pt x="0" y="687"/>
                    <a:pt x="446" y="687"/>
                  </a:cubicBezTo>
                  <a:lnTo>
                    <a:pt x="11764" y="687"/>
                  </a:lnTo>
                  <a:cubicBezTo>
                    <a:pt x="12209" y="687"/>
                    <a:pt x="12209" y="0"/>
                    <a:pt x="11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21"/>
            <p:cNvSpPr/>
            <p:nvPr/>
          </p:nvSpPr>
          <p:spPr>
            <a:xfrm>
              <a:off x="2813875" y="696875"/>
              <a:ext cx="305225" cy="17175"/>
            </a:xfrm>
            <a:custGeom>
              <a:rect b="b" l="l" r="r" t="t"/>
              <a:pathLst>
                <a:path extrusionOk="0" h="687" w="12209">
                  <a:moveTo>
                    <a:pt x="446" y="0"/>
                  </a:moveTo>
                  <a:cubicBezTo>
                    <a:pt x="0" y="0"/>
                    <a:pt x="0" y="687"/>
                    <a:pt x="446" y="687"/>
                  </a:cubicBezTo>
                  <a:lnTo>
                    <a:pt x="11764" y="687"/>
                  </a:lnTo>
                  <a:cubicBezTo>
                    <a:pt x="12209" y="687"/>
                    <a:pt x="12209" y="0"/>
                    <a:pt x="11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21"/>
            <p:cNvSpPr/>
            <p:nvPr/>
          </p:nvSpPr>
          <p:spPr>
            <a:xfrm>
              <a:off x="2709500" y="372175"/>
              <a:ext cx="514450" cy="587250"/>
            </a:xfrm>
            <a:custGeom>
              <a:rect b="b" l="l" r="r" t="t"/>
              <a:pathLst>
                <a:path extrusionOk="0" h="23490" w="20578">
                  <a:moveTo>
                    <a:pt x="16681" y="687"/>
                  </a:moveTo>
                  <a:cubicBezTo>
                    <a:pt x="17126" y="687"/>
                    <a:pt x="17497" y="1076"/>
                    <a:pt x="17497" y="1522"/>
                  </a:cubicBezTo>
                  <a:lnTo>
                    <a:pt x="17497" y="2839"/>
                  </a:lnTo>
                  <a:lnTo>
                    <a:pt x="3062" y="2839"/>
                  </a:lnTo>
                  <a:lnTo>
                    <a:pt x="3062" y="1522"/>
                  </a:lnTo>
                  <a:cubicBezTo>
                    <a:pt x="3062" y="1076"/>
                    <a:pt x="3433" y="687"/>
                    <a:pt x="3897" y="687"/>
                  </a:cubicBezTo>
                  <a:close/>
                  <a:moveTo>
                    <a:pt x="2376" y="10947"/>
                  </a:moveTo>
                  <a:lnTo>
                    <a:pt x="2376" y="13786"/>
                  </a:lnTo>
                  <a:lnTo>
                    <a:pt x="910" y="12877"/>
                  </a:lnTo>
                  <a:cubicBezTo>
                    <a:pt x="984" y="12710"/>
                    <a:pt x="1077" y="12543"/>
                    <a:pt x="1188" y="12413"/>
                  </a:cubicBezTo>
                  <a:lnTo>
                    <a:pt x="2376" y="10947"/>
                  </a:lnTo>
                  <a:close/>
                  <a:moveTo>
                    <a:pt x="18184" y="10910"/>
                  </a:moveTo>
                  <a:lnTo>
                    <a:pt x="19390" y="12413"/>
                  </a:lnTo>
                  <a:cubicBezTo>
                    <a:pt x="19501" y="12543"/>
                    <a:pt x="19594" y="12691"/>
                    <a:pt x="19668" y="12858"/>
                  </a:cubicBezTo>
                  <a:lnTo>
                    <a:pt x="18184" y="13786"/>
                  </a:lnTo>
                  <a:lnTo>
                    <a:pt x="18184" y="10910"/>
                  </a:lnTo>
                  <a:close/>
                  <a:moveTo>
                    <a:pt x="15289" y="15586"/>
                  </a:moveTo>
                  <a:lnTo>
                    <a:pt x="13304" y="16847"/>
                  </a:lnTo>
                  <a:cubicBezTo>
                    <a:pt x="13285" y="16829"/>
                    <a:pt x="13248" y="16829"/>
                    <a:pt x="13230" y="16829"/>
                  </a:cubicBezTo>
                  <a:lnTo>
                    <a:pt x="7367" y="16829"/>
                  </a:lnTo>
                  <a:cubicBezTo>
                    <a:pt x="7329" y="16829"/>
                    <a:pt x="7311" y="16829"/>
                    <a:pt x="7292" y="16847"/>
                  </a:cubicBezTo>
                  <a:lnTo>
                    <a:pt x="5289" y="15586"/>
                  </a:lnTo>
                  <a:close/>
                  <a:moveTo>
                    <a:pt x="12209" y="17515"/>
                  </a:moveTo>
                  <a:lnTo>
                    <a:pt x="10298" y="18721"/>
                  </a:lnTo>
                  <a:lnTo>
                    <a:pt x="8387" y="17515"/>
                  </a:lnTo>
                  <a:close/>
                  <a:moveTo>
                    <a:pt x="3897" y="0"/>
                  </a:moveTo>
                  <a:cubicBezTo>
                    <a:pt x="3062" y="0"/>
                    <a:pt x="2357" y="687"/>
                    <a:pt x="2357" y="1522"/>
                  </a:cubicBezTo>
                  <a:lnTo>
                    <a:pt x="2357" y="9852"/>
                  </a:lnTo>
                  <a:lnTo>
                    <a:pt x="650" y="11968"/>
                  </a:lnTo>
                  <a:cubicBezTo>
                    <a:pt x="223" y="12487"/>
                    <a:pt x="1" y="13136"/>
                    <a:pt x="1" y="13804"/>
                  </a:cubicBezTo>
                  <a:lnTo>
                    <a:pt x="1" y="18369"/>
                  </a:lnTo>
                  <a:cubicBezTo>
                    <a:pt x="1" y="18591"/>
                    <a:pt x="172" y="18703"/>
                    <a:pt x="344" y="18703"/>
                  </a:cubicBezTo>
                  <a:cubicBezTo>
                    <a:pt x="516" y="18703"/>
                    <a:pt x="687" y="18591"/>
                    <a:pt x="687" y="18369"/>
                  </a:cubicBezTo>
                  <a:lnTo>
                    <a:pt x="687" y="13804"/>
                  </a:lnTo>
                  <a:cubicBezTo>
                    <a:pt x="687" y="13712"/>
                    <a:pt x="706" y="13637"/>
                    <a:pt x="706" y="13563"/>
                  </a:cubicBezTo>
                  <a:lnTo>
                    <a:pt x="10131" y="19408"/>
                  </a:lnTo>
                  <a:cubicBezTo>
                    <a:pt x="10187" y="19445"/>
                    <a:pt x="10247" y="19463"/>
                    <a:pt x="10307" y="19463"/>
                  </a:cubicBezTo>
                  <a:cubicBezTo>
                    <a:pt x="10368" y="19463"/>
                    <a:pt x="10428" y="19445"/>
                    <a:pt x="10484" y="19408"/>
                  </a:cubicBezTo>
                  <a:lnTo>
                    <a:pt x="19872" y="13545"/>
                  </a:lnTo>
                  <a:cubicBezTo>
                    <a:pt x="19872" y="13619"/>
                    <a:pt x="19891" y="13712"/>
                    <a:pt x="19891" y="13804"/>
                  </a:cubicBezTo>
                  <a:lnTo>
                    <a:pt x="19891" y="21319"/>
                  </a:lnTo>
                  <a:cubicBezTo>
                    <a:pt x="19891" y="22135"/>
                    <a:pt x="19223" y="22803"/>
                    <a:pt x="18425" y="22803"/>
                  </a:cubicBezTo>
                  <a:lnTo>
                    <a:pt x="2153" y="22803"/>
                  </a:lnTo>
                  <a:cubicBezTo>
                    <a:pt x="1355" y="22803"/>
                    <a:pt x="687" y="22154"/>
                    <a:pt x="687" y="21337"/>
                  </a:cubicBezTo>
                  <a:lnTo>
                    <a:pt x="687" y="20484"/>
                  </a:lnTo>
                  <a:cubicBezTo>
                    <a:pt x="687" y="20261"/>
                    <a:pt x="516" y="20150"/>
                    <a:pt x="344" y="20150"/>
                  </a:cubicBezTo>
                  <a:cubicBezTo>
                    <a:pt x="172" y="20150"/>
                    <a:pt x="1" y="20261"/>
                    <a:pt x="1" y="20484"/>
                  </a:cubicBezTo>
                  <a:lnTo>
                    <a:pt x="1" y="21337"/>
                  </a:lnTo>
                  <a:cubicBezTo>
                    <a:pt x="1" y="22525"/>
                    <a:pt x="965" y="23490"/>
                    <a:pt x="2153" y="23490"/>
                  </a:cubicBezTo>
                  <a:lnTo>
                    <a:pt x="18406" y="23490"/>
                  </a:lnTo>
                  <a:cubicBezTo>
                    <a:pt x="19612" y="23490"/>
                    <a:pt x="20577" y="22525"/>
                    <a:pt x="20577" y="21319"/>
                  </a:cubicBezTo>
                  <a:lnTo>
                    <a:pt x="20577" y="13804"/>
                  </a:lnTo>
                  <a:cubicBezTo>
                    <a:pt x="20577" y="13136"/>
                    <a:pt x="20354" y="12487"/>
                    <a:pt x="19928" y="11968"/>
                  </a:cubicBezTo>
                  <a:lnTo>
                    <a:pt x="18184" y="9834"/>
                  </a:lnTo>
                  <a:lnTo>
                    <a:pt x="18184" y="8424"/>
                  </a:lnTo>
                  <a:cubicBezTo>
                    <a:pt x="18184" y="8201"/>
                    <a:pt x="18012" y="8090"/>
                    <a:pt x="17840" y="8090"/>
                  </a:cubicBezTo>
                  <a:cubicBezTo>
                    <a:pt x="17669" y="8090"/>
                    <a:pt x="17497" y="8201"/>
                    <a:pt x="17497" y="8424"/>
                  </a:cubicBezTo>
                  <a:lnTo>
                    <a:pt x="17497" y="14213"/>
                  </a:lnTo>
                  <a:lnTo>
                    <a:pt x="16198" y="15029"/>
                  </a:lnTo>
                  <a:cubicBezTo>
                    <a:pt x="16143" y="14955"/>
                    <a:pt x="16050" y="14918"/>
                    <a:pt x="15939" y="14918"/>
                  </a:cubicBezTo>
                  <a:lnTo>
                    <a:pt x="4602" y="14918"/>
                  </a:lnTo>
                  <a:cubicBezTo>
                    <a:pt x="4509" y="14918"/>
                    <a:pt x="4417" y="14955"/>
                    <a:pt x="4361" y="15029"/>
                  </a:cubicBezTo>
                  <a:lnTo>
                    <a:pt x="3044" y="14213"/>
                  </a:lnTo>
                  <a:lnTo>
                    <a:pt x="3044" y="3544"/>
                  </a:lnTo>
                  <a:lnTo>
                    <a:pt x="17497" y="3544"/>
                  </a:lnTo>
                  <a:lnTo>
                    <a:pt x="17497" y="6309"/>
                  </a:lnTo>
                  <a:cubicBezTo>
                    <a:pt x="17497" y="6531"/>
                    <a:pt x="17669" y="6643"/>
                    <a:pt x="17840" y="6643"/>
                  </a:cubicBezTo>
                  <a:cubicBezTo>
                    <a:pt x="18012" y="6643"/>
                    <a:pt x="18184" y="6531"/>
                    <a:pt x="18184" y="6309"/>
                  </a:cubicBezTo>
                  <a:lnTo>
                    <a:pt x="18184" y="1522"/>
                  </a:lnTo>
                  <a:cubicBezTo>
                    <a:pt x="18184" y="687"/>
                    <a:pt x="17497" y="0"/>
                    <a:pt x="16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 name="Google Shape;1524;p121"/>
          <p:cNvGrpSpPr/>
          <p:nvPr/>
        </p:nvGrpSpPr>
        <p:grpSpPr>
          <a:xfrm>
            <a:off x="4097892" y="1663044"/>
            <a:ext cx="331211" cy="353027"/>
            <a:chOff x="3552775" y="422275"/>
            <a:chExt cx="501000" cy="534000"/>
          </a:xfrm>
        </p:grpSpPr>
        <p:sp>
          <p:nvSpPr>
            <p:cNvPr id="1525" name="Google Shape;1525;p121"/>
            <p:cNvSpPr/>
            <p:nvPr/>
          </p:nvSpPr>
          <p:spPr>
            <a:xfrm>
              <a:off x="3552775" y="422275"/>
              <a:ext cx="501000" cy="534000"/>
            </a:xfrm>
            <a:custGeom>
              <a:rect b="b" l="l" r="r" t="t"/>
              <a:pathLst>
                <a:path extrusionOk="0" h="21360" w="20040">
                  <a:moveTo>
                    <a:pt x="10428" y="0"/>
                  </a:moveTo>
                  <a:cubicBezTo>
                    <a:pt x="9129" y="0"/>
                    <a:pt x="8090" y="1058"/>
                    <a:pt x="8090" y="2338"/>
                  </a:cubicBezTo>
                  <a:lnTo>
                    <a:pt x="8090" y="5696"/>
                  </a:lnTo>
                  <a:cubicBezTo>
                    <a:pt x="7942" y="5659"/>
                    <a:pt x="7793" y="5640"/>
                    <a:pt x="7645" y="5640"/>
                  </a:cubicBezTo>
                  <a:lnTo>
                    <a:pt x="1912" y="5640"/>
                  </a:lnTo>
                  <a:cubicBezTo>
                    <a:pt x="854" y="5640"/>
                    <a:pt x="1" y="6494"/>
                    <a:pt x="1" y="7552"/>
                  </a:cubicBezTo>
                  <a:lnTo>
                    <a:pt x="1" y="8219"/>
                  </a:lnTo>
                  <a:cubicBezTo>
                    <a:pt x="1" y="8424"/>
                    <a:pt x="159" y="8526"/>
                    <a:pt x="316" y="8526"/>
                  </a:cubicBezTo>
                  <a:cubicBezTo>
                    <a:pt x="474" y="8526"/>
                    <a:pt x="632" y="8424"/>
                    <a:pt x="632" y="8219"/>
                  </a:cubicBezTo>
                  <a:lnTo>
                    <a:pt x="632" y="7552"/>
                  </a:lnTo>
                  <a:cubicBezTo>
                    <a:pt x="632" y="6847"/>
                    <a:pt x="1207" y="6271"/>
                    <a:pt x="1912" y="6271"/>
                  </a:cubicBezTo>
                  <a:lnTo>
                    <a:pt x="7645" y="6271"/>
                  </a:lnTo>
                  <a:cubicBezTo>
                    <a:pt x="8350" y="6271"/>
                    <a:pt x="8925" y="6847"/>
                    <a:pt x="8925" y="7552"/>
                  </a:cubicBezTo>
                  <a:lnTo>
                    <a:pt x="8925" y="11188"/>
                  </a:lnTo>
                  <a:cubicBezTo>
                    <a:pt x="8925" y="11207"/>
                    <a:pt x="8925" y="11244"/>
                    <a:pt x="8925" y="11262"/>
                  </a:cubicBezTo>
                  <a:lnTo>
                    <a:pt x="8925" y="13266"/>
                  </a:lnTo>
                  <a:cubicBezTo>
                    <a:pt x="8925" y="13303"/>
                    <a:pt x="8925" y="13340"/>
                    <a:pt x="8925" y="13378"/>
                  </a:cubicBezTo>
                  <a:lnTo>
                    <a:pt x="8276" y="13378"/>
                  </a:lnTo>
                  <a:cubicBezTo>
                    <a:pt x="7571" y="13378"/>
                    <a:pt x="6977" y="13897"/>
                    <a:pt x="6847" y="14565"/>
                  </a:cubicBezTo>
                  <a:cubicBezTo>
                    <a:pt x="6829" y="14584"/>
                    <a:pt x="6792" y="14584"/>
                    <a:pt x="6773" y="14602"/>
                  </a:cubicBezTo>
                  <a:lnTo>
                    <a:pt x="5381" y="15697"/>
                  </a:lnTo>
                  <a:lnTo>
                    <a:pt x="5381" y="14862"/>
                  </a:lnTo>
                  <a:cubicBezTo>
                    <a:pt x="5381" y="14676"/>
                    <a:pt x="5233" y="14546"/>
                    <a:pt x="5066" y="14546"/>
                  </a:cubicBezTo>
                  <a:lnTo>
                    <a:pt x="1912" y="14546"/>
                  </a:lnTo>
                  <a:cubicBezTo>
                    <a:pt x="1207" y="14546"/>
                    <a:pt x="632" y="13971"/>
                    <a:pt x="632" y="13266"/>
                  </a:cubicBezTo>
                  <a:lnTo>
                    <a:pt x="632" y="10093"/>
                  </a:lnTo>
                  <a:cubicBezTo>
                    <a:pt x="632" y="9899"/>
                    <a:pt x="474" y="9801"/>
                    <a:pt x="316" y="9801"/>
                  </a:cubicBezTo>
                  <a:cubicBezTo>
                    <a:pt x="159" y="9801"/>
                    <a:pt x="1" y="9899"/>
                    <a:pt x="1" y="10093"/>
                  </a:cubicBezTo>
                  <a:lnTo>
                    <a:pt x="1" y="13266"/>
                  </a:lnTo>
                  <a:cubicBezTo>
                    <a:pt x="1" y="14305"/>
                    <a:pt x="854" y="15159"/>
                    <a:pt x="1912" y="15159"/>
                  </a:cubicBezTo>
                  <a:lnTo>
                    <a:pt x="4751" y="15159"/>
                  </a:lnTo>
                  <a:lnTo>
                    <a:pt x="4751" y="16328"/>
                  </a:lnTo>
                  <a:cubicBezTo>
                    <a:pt x="4751" y="16502"/>
                    <a:pt x="4906" y="16628"/>
                    <a:pt x="5069" y="16628"/>
                  </a:cubicBezTo>
                  <a:cubicBezTo>
                    <a:pt x="5132" y="16628"/>
                    <a:pt x="5195" y="16610"/>
                    <a:pt x="5252" y="16569"/>
                  </a:cubicBezTo>
                  <a:lnTo>
                    <a:pt x="6829" y="15363"/>
                  </a:lnTo>
                  <a:lnTo>
                    <a:pt x="6829" y="18869"/>
                  </a:lnTo>
                  <a:cubicBezTo>
                    <a:pt x="6829" y="19667"/>
                    <a:pt x="7478" y="20317"/>
                    <a:pt x="8276" y="20317"/>
                  </a:cubicBezTo>
                  <a:lnTo>
                    <a:pt x="10206" y="20317"/>
                  </a:lnTo>
                  <a:lnTo>
                    <a:pt x="10206" y="21059"/>
                  </a:lnTo>
                  <a:cubicBezTo>
                    <a:pt x="10206" y="21233"/>
                    <a:pt x="10361" y="21359"/>
                    <a:pt x="10524" y="21359"/>
                  </a:cubicBezTo>
                  <a:cubicBezTo>
                    <a:pt x="10587" y="21359"/>
                    <a:pt x="10650" y="21341"/>
                    <a:pt x="10706" y="21300"/>
                  </a:cubicBezTo>
                  <a:lnTo>
                    <a:pt x="11968" y="20317"/>
                  </a:lnTo>
                  <a:lnTo>
                    <a:pt x="12339" y="20317"/>
                  </a:lnTo>
                  <a:cubicBezTo>
                    <a:pt x="13137" y="20317"/>
                    <a:pt x="13786" y="19667"/>
                    <a:pt x="13786" y="18869"/>
                  </a:cubicBezTo>
                  <a:lnTo>
                    <a:pt x="13786" y="18313"/>
                  </a:lnTo>
                  <a:cubicBezTo>
                    <a:pt x="13786" y="18118"/>
                    <a:pt x="13629" y="18021"/>
                    <a:pt x="13471" y="18021"/>
                  </a:cubicBezTo>
                  <a:cubicBezTo>
                    <a:pt x="13313" y="18021"/>
                    <a:pt x="13156" y="18118"/>
                    <a:pt x="13156" y="18313"/>
                  </a:cubicBezTo>
                  <a:lnTo>
                    <a:pt x="13156" y="18869"/>
                  </a:lnTo>
                  <a:cubicBezTo>
                    <a:pt x="13156" y="19333"/>
                    <a:pt x="12803" y="19704"/>
                    <a:pt x="12339" y="19704"/>
                  </a:cubicBezTo>
                  <a:lnTo>
                    <a:pt x="11857" y="19704"/>
                  </a:lnTo>
                  <a:cubicBezTo>
                    <a:pt x="11783" y="19704"/>
                    <a:pt x="11727" y="19723"/>
                    <a:pt x="11671" y="19760"/>
                  </a:cubicBezTo>
                  <a:lnTo>
                    <a:pt x="10818" y="20409"/>
                  </a:lnTo>
                  <a:lnTo>
                    <a:pt x="10818" y="20001"/>
                  </a:lnTo>
                  <a:cubicBezTo>
                    <a:pt x="10818" y="19834"/>
                    <a:pt x="10688" y="19704"/>
                    <a:pt x="10502" y="19704"/>
                  </a:cubicBezTo>
                  <a:lnTo>
                    <a:pt x="8276" y="19704"/>
                  </a:lnTo>
                  <a:cubicBezTo>
                    <a:pt x="7812" y="19704"/>
                    <a:pt x="7441" y="19333"/>
                    <a:pt x="7441" y="18869"/>
                  </a:cubicBezTo>
                  <a:lnTo>
                    <a:pt x="7441" y="14825"/>
                  </a:lnTo>
                  <a:cubicBezTo>
                    <a:pt x="7441" y="14361"/>
                    <a:pt x="7812" y="14008"/>
                    <a:pt x="8276" y="14008"/>
                  </a:cubicBezTo>
                  <a:lnTo>
                    <a:pt x="12339" y="14008"/>
                  </a:lnTo>
                  <a:cubicBezTo>
                    <a:pt x="12785" y="14008"/>
                    <a:pt x="13156" y="14361"/>
                    <a:pt x="13156" y="14825"/>
                  </a:cubicBezTo>
                  <a:lnTo>
                    <a:pt x="13156" y="16365"/>
                  </a:lnTo>
                  <a:cubicBezTo>
                    <a:pt x="13156" y="16560"/>
                    <a:pt x="13313" y="16657"/>
                    <a:pt x="13471" y="16657"/>
                  </a:cubicBezTo>
                  <a:cubicBezTo>
                    <a:pt x="13629" y="16657"/>
                    <a:pt x="13786" y="16560"/>
                    <a:pt x="13786" y="16365"/>
                  </a:cubicBezTo>
                  <a:lnTo>
                    <a:pt x="13786" y="14825"/>
                  </a:lnTo>
                  <a:cubicBezTo>
                    <a:pt x="13786" y="14027"/>
                    <a:pt x="13137" y="13378"/>
                    <a:pt x="12339" y="13378"/>
                  </a:cubicBezTo>
                  <a:lnTo>
                    <a:pt x="9556" y="13378"/>
                  </a:lnTo>
                  <a:cubicBezTo>
                    <a:pt x="9556" y="13340"/>
                    <a:pt x="9556" y="11763"/>
                    <a:pt x="9556" y="11763"/>
                  </a:cubicBezTo>
                  <a:cubicBezTo>
                    <a:pt x="9834" y="11875"/>
                    <a:pt x="10131" y="11930"/>
                    <a:pt x="10428" y="11930"/>
                  </a:cubicBezTo>
                  <a:lnTo>
                    <a:pt x="13935" y="11930"/>
                  </a:lnTo>
                  <a:lnTo>
                    <a:pt x="13935" y="13452"/>
                  </a:lnTo>
                  <a:cubicBezTo>
                    <a:pt x="13935" y="13640"/>
                    <a:pt x="14092" y="13770"/>
                    <a:pt x="14256" y="13770"/>
                  </a:cubicBezTo>
                  <a:cubicBezTo>
                    <a:pt x="14317" y="13770"/>
                    <a:pt x="14380" y="13752"/>
                    <a:pt x="14436" y="13711"/>
                  </a:cubicBezTo>
                  <a:lnTo>
                    <a:pt x="16755" y="11930"/>
                  </a:lnTo>
                  <a:lnTo>
                    <a:pt x="17701" y="11930"/>
                  </a:lnTo>
                  <a:cubicBezTo>
                    <a:pt x="18982" y="11930"/>
                    <a:pt x="20039" y="10873"/>
                    <a:pt x="20039" y="9592"/>
                  </a:cubicBezTo>
                  <a:lnTo>
                    <a:pt x="20039" y="2338"/>
                  </a:lnTo>
                  <a:cubicBezTo>
                    <a:pt x="20039" y="1058"/>
                    <a:pt x="18982" y="0"/>
                    <a:pt x="17701" y="0"/>
                  </a:cubicBezTo>
                  <a:lnTo>
                    <a:pt x="16774" y="0"/>
                  </a:lnTo>
                  <a:cubicBezTo>
                    <a:pt x="16365" y="0"/>
                    <a:pt x="16365" y="631"/>
                    <a:pt x="16774" y="631"/>
                  </a:cubicBezTo>
                  <a:lnTo>
                    <a:pt x="17701" y="631"/>
                  </a:lnTo>
                  <a:cubicBezTo>
                    <a:pt x="18648" y="631"/>
                    <a:pt x="19408" y="1392"/>
                    <a:pt x="19408" y="2338"/>
                  </a:cubicBezTo>
                  <a:lnTo>
                    <a:pt x="19408" y="9592"/>
                  </a:lnTo>
                  <a:cubicBezTo>
                    <a:pt x="19408" y="10539"/>
                    <a:pt x="18648" y="11299"/>
                    <a:pt x="17701" y="11299"/>
                  </a:cubicBezTo>
                  <a:lnTo>
                    <a:pt x="16662" y="11299"/>
                  </a:lnTo>
                  <a:cubicBezTo>
                    <a:pt x="16588" y="11299"/>
                    <a:pt x="16514" y="11318"/>
                    <a:pt x="16458" y="11374"/>
                  </a:cubicBezTo>
                  <a:lnTo>
                    <a:pt x="14547" y="12821"/>
                  </a:lnTo>
                  <a:lnTo>
                    <a:pt x="14547" y="11615"/>
                  </a:lnTo>
                  <a:cubicBezTo>
                    <a:pt x="14547" y="11429"/>
                    <a:pt x="14417" y="11299"/>
                    <a:pt x="14232" y="11299"/>
                  </a:cubicBezTo>
                  <a:lnTo>
                    <a:pt x="10428" y="11299"/>
                  </a:lnTo>
                  <a:cubicBezTo>
                    <a:pt x="10113" y="11299"/>
                    <a:pt x="9816" y="11225"/>
                    <a:pt x="9556" y="11058"/>
                  </a:cubicBezTo>
                  <a:lnTo>
                    <a:pt x="9556" y="7552"/>
                  </a:lnTo>
                  <a:cubicBezTo>
                    <a:pt x="9556" y="6884"/>
                    <a:pt x="9222" y="6308"/>
                    <a:pt x="8703" y="5956"/>
                  </a:cubicBezTo>
                  <a:lnTo>
                    <a:pt x="8703" y="2338"/>
                  </a:lnTo>
                  <a:cubicBezTo>
                    <a:pt x="8703" y="1392"/>
                    <a:pt x="9482" y="631"/>
                    <a:pt x="10428" y="631"/>
                  </a:cubicBezTo>
                  <a:lnTo>
                    <a:pt x="14807" y="631"/>
                  </a:lnTo>
                  <a:cubicBezTo>
                    <a:pt x="15215" y="631"/>
                    <a:pt x="15215" y="0"/>
                    <a:pt x="14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21"/>
            <p:cNvSpPr/>
            <p:nvPr/>
          </p:nvSpPr>
          <p:spPr>
            <a:xfrm>
              <a:off x="3814400" y="479200"/>
              <a:ext cx="180450" cy="181500"/>
            </a:xfrm>
            <a:custGeom>
              <a:rect b="b" l="l" r="r" t="t"/>
              <a:pathLst>
                <a:path extrusionOk="0" h="7260" w="7218">
                  <a:moveTo>
                    <a:pt x="1689" y="3345"/>
                  </a:moveTo>
                  <a:lnTo>
                    <a:pt x="1689" y="6499"/>
                  </a:lnTo>
                  <a:lnTo>
                    <a:pt x="631" y="6499"/>
                  </a:lnTo>
                  <a:lnTo>
                    <a:pt x="631" y="3345"/>
                  </a:lnTo>
                  <a:close/>
                  <a:moveTo>
                    <a:pt x="4221" y="641"/>
                  </a:moveTo>
                  <a:cubicBezTo>
                    <a:pt x="4226" y="641"/>
                    <a:pt x="4231" y="645"/>
                    <a:pt x="4231" y="655"/>
                  </a:cubicBezTo>
                  <a:cubicBezTo>
                    <a:pt x="4509" y="1137"/>
                    <a:pt x="4546" y="1731"/>
                    <a:pt x="4323" y="2250"/>
                  </a:cubicBezTo>
                  <a:lnTo>
                    <a:pt x="4082" y="2825"/>
                  </a:lnTo>
                  <a:cubicBezTo>
                    <a:pt x="4045" y="2937"/>
                    <a:pt x="4064" y="3048"/>
                    <a:pt x="4119" y="3122"/>
                  </a:cubicBezTo>
                  <a:cubicBezTo>
                    <a:pt x="4175" y="3215"/>
                    <a:pt x="4268" y="3271"/>
                    <a:pt x="4379" y="3271"/>
                  </a:cubicBezTo>
                  <a:lnTo>
                    <a:pt x="6383" y="3271"/>
                  </a:lnTo>
                  <a:cubicBezTo>
                    <a:pt x="6494" y="3271"/>
                    <a:pt x="6568" y="3363"/>
                    <a:pt x="6568" y="3456"/>
                  </a:cubicBezTo>
                  <a:cubicBezTo>
                    <a:pt x="6568" y="3512"/>
                    <a:pt x="6568" y="3679"/>
                    <a:pt x="6568" y="3902"/>
                  </a:cubicBezTo>
                  <a:cubicBezTo>
                    <a:pt x="6568" y="5108"/>
                    <a:pt x="6568" y="6258"/>
                    <a:pt x="6568" y="6443"/>
                  </a:cubicBezTo>
                  <a:cubicBezTo>
                    <a:pt x="6568" y="6518"/>
                    <a:pt x="6550" y="6555"/>
                    <a:pt x="6513" y="6573"/>
                  </a:cubicBezTo>
                  <a:cubicBezTo>
                    <a:pt x="6494" y="6610"/>
                    <a:pt x="6439" y="6629"/>
                    <a:pt x="6383" y="6629"/>
                  </a:cubicBezTo>
                  <a:lnTo>
                    <a:pt x="3414" y="6629"/>
                  </a:lnTo>
                  <a:cubicBezTo>
                    <a:pt x="3062" y="6629"/>
                    <a:pt x="2709" y="6518"/>
                    <a:pt x="2431" y="6295"/>
                  </a:cubicBezTo>
                  <a:lnTo>
                    <a:pt x="2301" y="6184"/>
                  </a:lnTo>
                  <a:lnTo>
                    <a:pt x="2301" y="3735"/>
                  </a:lnTo>
                  <a:lnTo>
                    <a:pt x="3581" y="2287"/>
                  </a:lnTo>
                  <a:cubicBezTo>
                    <a:pt x="3989" y="1842"/>
                    <a:pt x="4212" y="1267"/>
                    <a:pt x="4212" y="655"/>
                  </a:cubicBezTo>
                  <a:cubicBezTo>
                    <a:pt x="4212" y="645"/>
                    <a:pt x="4217" y="641"/>
                    <a:pt x="4221" y="641"/>
                  </a:cubicBezTo>
                  <a:close/>
                  <a:moveTo>
                    <a:pt x="4238" y="0"/>
                  </a:moveTo>
                  <a:cubicBezTo>
                    <a:pt x="4234" y="0"/>
                    <a:pt x="4269" y="11"/>
                    <a:pt x="4379" y="42"/>
                  </a:cubicBezTo>
                  <a:cubicBezTo>
                    <a:pt x="4325" y="27"/>
                    <a:pt x="4272" y="20"/>
                    <a:pt x="4218" y="20"/>
                  </a:cubicBezTo>
                  <a:cubicBezTo>
                    <a:pt x="3885" y="20"/>
                    <a:pt x="3581" y="305"/>
                    <a:pt x="3581" y="673"/>
                  </a:cubicBezTo>
                  <a:cubicBezTo>
                    <a:pt x="3581" y="1118"/>
                    <a:pt x="3414" y="1545"/>
                    <a:pt x="3117" y="1879"/>
                  </a:cubicBezTo>
                  <a:lnTo>
                    <a:pt x="2264" y="2863"/>
                  </a:lnTo>
                  <a:cubicBezTo>
                    <a:pt x="2208" y="2770"/>
                    <a:pt x="2097" y="2714"/>
                    <a:pt x="2004" y="2714"/>
                  </a:cubicBezTo>
                  <a:lnTo>
                    <a:pt x="316" y="2714"/>
                  </a:lnTo>
                  <a:cubicBezTo>
                    <a:pt x="130" y="2714"/>
                    <a:pt x="0" y="2863"/>
                    <a:pt x="0" y="3030"/>
                  </a:cubicBezTo>
                  <a:lnTo>
                    <a:pt x="0" y="6815"/>
                  </a:lnTo>
                  <a:cubicBezTo>
                    <a:pt x="0" y="7000"/>
                    <a:pt x="130" y="7130"/>
                    <a:pt x="316" y="7130"/>
                  </a:cubicBezTo>
                  <a:lnTo>
                    <a:pt x="2004" y="7130"/>
                  </a:lnTo>
                  <a:cubicBezTo>
                    <a:pt x="2115" y="7130"/>
                    <a:pt x="2227" y="7056"/>
                    <a:pt x="2282" y="6944"/>
                  </a:cubicBezTo>
                  <a:cubicBezTo>
                    <a:pt x="2616" y="7149"/>
                    <a:pt x="3006" y="7260"/>
                    <a:pt x="3414" y="7260"/>
                  </a:cubicBezTo>
                  <a:lnTo>
                    <a:pt x="6383" y="7260"/>
                  </a:lnTo>
                  <a:cubicBezTo>
                    <a:pt x="6847" y="7260"/>
                    <a:pt x="7218" y="6870"/>
                    <a:pt x="7199" y="6425"/>
                  </a:cubicBezTo>
                  <a:cubicBezTo>
                    <a:pt x="7181" y="6221"/>
                    <a:pt x="7199" y="3530"/>
                    <a:pt x="7199" y="3456"/>
                  </a:cubicBezTo>
                  <a:cubicBezTo>
                    <a:pt x="7199" y="3011"/>
                    <a:pt x="6828" y="2658"/>
                    <a:pt x="6383" y="2658"/>
                  </a:cubicBezTo>
                  <a:lnTo>
                    <a:pt x="4843" y="2658"/>
                  </a:lnTo>
                  <a:lnTo>
                    <a:pt x="4917" y="2491"/>
                  </a:lnTo>
                  <a:cubicBezTo>
                    <a:pt x="5195" y="1805"/>
                    <a:pt x="5158" y="1007"/>
                    <a:pt x="4787" y="358"/>
                  </a:cubicBezTo>
                  <a:cubicBezTo>
                    <a:pt x="4694" y="191"/>
                    <a:pt x="4546" y="79"/>
                    <a:pt x="4379" y="42"/>
                  </a:cubicBezTo>
                  <a:lnTo>
                    <a:pt x="4379" y="42"/>
                  </a:lnTo>
                  <a:cubicBezTo>
                    <a:pt x="4379" y="42"/>
                    <a:pt x="4379" y="42"/>
                    <a:pt x="4379" y="42"/>
                  </a:cubicBezTo>
                  <a:lnTo>
                    <a:pt x="4379" y="42"/>
                  </a:lnTo>
                  <a:cubicBezTo>
                    <a:pt x="4398" y="47"/>
                    <a:pt x="4408" y="48"/>
                    <a:pt x="4411" y="48"/>
                  </a:cubicBezTo>
                  <a:cubicBezTo>
                    <a:pt x="4423" y="48"/>
                    <a:pt x="4245" y="0"/>
                    <a:pt x="4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21"/>
            <p:cNvSpPr/>
            <p:nvPr/>
          </p:nvSpPr>
          <p:spPr>
            <a:xfrm>
              <a:off x="3611700" y="624325"/>
              <a:ext cx="121075" cy="120800"/>
            </a:xfrm>
            <a:custGeom>
              <a:rect b="b" l="l" r="r" t="t"/>
              <a:pathLst>
                <a:path extrusionOk="0" h="4832" w="4843">
                  <a:moveTo>
                    <a:pt x="2857" y="2030"/>
                  </a:moveTo>
                  <a:lnTo>
                    <a:pt x="2728" y="2791"/>
                  </a:lnTo>
                  <a:lnTo>
                    <a:pt x="1985" y="2791"/>
                  </a:lnTo>
                  <a:lnTo>
                    <a:pt x="2097" y="2030"/>
                  </a:lnTo>
                  <a:close/>
                  <a:moveTo>
                    <a:pt x="2052" y="1"/>
                  </a:moveTo>
                  <a:cubicBezTo>
                    <a:pt x="1912" y="1"/>
                    <a:pt x="1795" y="106"/>
                    <a:pt x="1763" y="267"/>
                  </a:cubicBezTo>
                  <a:lnTo>
                    <a:pt x="1577" y="1399"/>
                  </a:lnTo>
                  <a:lnTo>
                    <a:pt x="316" y="1399"/>
                  </a:lnTo>
                  <a:cubicBezTo>
                    <a:pt x="149" y="1399"/>
                    <a:pt x="0" y="1548"/>
                    <a:pt x="0" y="1715"/>
                  </a:cubicBezTo>
                  <a:cubicBezTo>
                    <a:pt x="0" y="1882"/>
                    <a:pt x="149" y="2030"/>
                    <a:pt x="316" y="2030"/>
                  </a:cubicBezTo>
                  <a:lnTo>
                    <a:pt x="1466" y="2030"/>
                  </a:lnTo>
                  <a:lnTo>
                    <a:pt x="1355" y="2791"/>
                  </a:lnTo>
                  <a:lnTo>
                    <a:pt x="316" y="2791"/>
                  </a:lnTo>
                  <a:cubicBezTo>
                    <a:pt x="149" y="2791"/>
                    <a:pt x="0" y="2939"/>
                    <a:pt x="0" y="3106"/>
                  </a:cubicBezTo>
                  <a:cubicBezTo>
                    <a:pt x="0" y="3273"/>
                    <a:pt x="149" y="3422"/>
                    <a:pt x="316" y="3422"/>
                  </a:cubicBezTo>
                  <a:lnTo>
                    <a:pt x="1243" y="3422"/>
                  </a:lnTo>
                  <a:lnTo>
                    <a:pt x="1076" y="4461"/>
                  </a:lnTo>
                  <a:cubicBezTo>
                    <a:pt x="1039" y="4628"/>
                    <a:pt x="1169" y="4795"/>
                    <a:pt x="1336" y="4813"/>
                  </a:cubicBezTo>
                  <a:cubicBezTo>
                    <a:pt x="1355" y="4813"/>
                    <a:pt x="1373" y="4832"/>
                    <a:pt x="1373" y="4832"/>
                  </a:cubicBezTo>
                  <a:cubicBezTo>
                    <a:pt x="1540" y="4832"/>
                    <a:pt x="1670" y="4720"/>
                    <a:pt x="1689" y="4553"/>
                  </a:cubicBezTo>
                  <a:lnTo>
                    <a:pt x="1874" y="3422"/>
                  </a:lnTo>
                  <a:lnTo>
                    <a:pt x="2635" y="3422"/>
                  </a:lnTo>
                  <a:lnTo>
                    <a:pt x="2468" y="4461"/>
                  </a:lnTo>
                  <a:cubicBezTo>
                    <a:pt x="2431" y="4628"/>
                    <a:pt x="2542" y="4795"/>
                    <a:pt x="2728" y="4813"/>
                  </a:cubicBezTo>
                  <a:cubicBezTo>
                    <a:pt x="2728" y="4813"/>
                    <a:pt x="2746" y="4832"/>
                    <a:pt x="2765" y="4832"/>
                  </a:cubicBezTo>
                  <a:cubicBezTo>
                    <a:pt x="2913" y="4832"/>
                    <a:pt x="3062" y="4720"/>
                    <a:pt x="3080" y="4553"/>
                  </a:cubicBezTo>
                  <a:lnTo>
                    <a:pt x="3266" y="3422"/>
                  </a:lnTo>
                  <a:lnTo>
                    <a:pt x="4527" y="3422"/>
                  </a:lnTo>
                  <a:cubicBezTo>
                    <a:pt x="4694" y="3422"/>
                    <a:pt x="4843" y="3273"/>
                    <a:pt x="4843" y="3106"/>
                  </a:cubicBezTo>
                  <a:cubicBezTo>
                    <a:pt x="4843" y="2939"/>
                    <a:pt x="4694" y="2791"/>
                    <a:pt x="4527" y="2791"/>
                  </a:cubicBezTo>
                  <a:lnTo>
                    <a:pt x="3377" y="2791"/>
                  </a:lnTo>
                  <a:lnTo>
                    <a:pt x="3488" y="2030"/>
                  </a:lnTo>
                  <a:lnTo>
                    <a:pt x="4527" y="2030"/>
                  </a:lnTo>
                  <a:cubicBezTo>
                    <a:pt x="4694" y="2030"/>
                    <a:pt x="4843" y="1882"/>
                    <a:pt x="4843" y="1715"/>
                  </a:cubicBezTo>
                  <a:cubicBezTo>
                    <a:pt x="4843" y="1548"/>
                    <a:pt x="4694" y="1399"/>
                    <a:pt x="4527" y="1399"/>
                  </a:cubicBezTo>
                  <a:lnTo>
                    <a:pt x="3600" y="1399"/>
                  </a:lnTo>
                  <a:lnTo>
                    <a:pt x="3767" y="360"/>
                  </a:lnTo>
                  <a:cubicBezTo>
                    <a:pt x="3804" y="193"/>
                    <a:pt x="3674" y="26"/>
                    <a:pt x="3507" y="8"/>
                  </a:cubicBezTo>
                  <a:cubicBezTo>
                    <a:pt x="3485" y="3"/>
                    <a:pt x="3464" y="1"/>
                    <a:pt x="3442" y="1"/>
                  </a:cubicBezTo>
                  <a:cubicBezTo>
                    <a:pt x="3299" y="1"/>
                    <a:pt x="3171" y="106"/>
                    <a:pt x="3154" y="267"/>
                  </a:cubicBezTo>
                  <a:lnTo>
                    <a:pt x="2969" y="1399"/>
                  </a:lnTo>
                  <a:lnTo>
                    <a:pt x="2208" y="1399"/>
                  </a:lnTo>
                  <a:lnTo>
                    <a:pt x="2375" y="360"/>
                  </a:lnTo>
                  <a:cubicBezTo>
                    <a:pt x="2412" y="193"/>
                    <a:pt x="2301" y="26"/>
                    <a:pt x="2115" y="8"/>
                  </a:cubicBezTo>
                  <a:cubicBezTo>
                    <a:pt x="2094" y="3"/>
                    <a:pt x="2073" y="1"/>
                    <a:pt x="20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21"/>
            <p:cNvSpPr/>
            <p:nvPr/>
          </p:nvSpPr>
          <p:spPr>
            <a:xfrm>
              <a:off x="3765700" y="806575"/>
              <a:ext cx="90000" cy="79100"/>
            </a:xfrm>
            <a:custGeom>
              <a:rect b="b" l="l" r="r" t="t"/>
              <a:pathLst>
                <a:path extrusionOk="0" h="3164" w="3600">
                  <a:moveTo>
                    <a:pt x="1132" y="622"/>
                  </a:moveTo>
                  <a:cubicBezTo>
                    <a:pt x="1262" y="622"/>
                    <a:pt x="1429" y="696"/>
                    <a:pt x="1522" y="881"/>
                  </a:cubicBezTo>
                  <a:cubicBezTo>
                    <a:pt x="1577" y="993"/>
                    <a:pt x="1689" y="1048"/>
                    <a:pt x="1800" y="1048"/>
                  </a:cubicBezTo>
                  <a:cubicBezTo>
                    <a:pt x="1930" y="1048"/>
                    <a:pt x="2041" y="974"/>
                    <a:pt x="2078" y="863"/>
                  </a:cubicBezTo>
                  <a:cubicBezTo>
                    <a:pt x="2165" y="704"/>
                    <a:pt x="2308" y="646"/>
                    <a:pt x="2446" y="646"/>
                  </a:cubicBezTo>
                  <a:cubicBezTo>
                    <a:pt x="2485" y="646"/>
                    <a:pt x="2524" y="651"/>
                    <a:pt x="2561" y="659"/>
                  </a:cubicBezTo>
                  <a:cubicBezTo>
                    <a:pt x="2765" y="696"/>
                    <a:pt x="2969" y="863"/>
                    <a:pt x="2969" y="1215"/>
                  </a:cubicBezTo>
                  <a:cubicBezTo>
                    <a:pt x="2969" y="1679"/>
                    <a:pt x="2653" y="2032"/>
                    <a:pt x="1800" y="2496"/>
                  </a:cubicBezTo>
                  <a:cubicBezTo>
                    <a:pt x="928" y="2013"/>
                    <a:pt x="631" y="1679"/>
                    <a:pt x="631" y="1215"/>
                  </a:cubicBezTo>
                  <a:cubicBezTo>
                    <a:pt x="631" y="863"/>
                    <a:pt x="835" y="696"/>
                    <a:pt x="1021" y="640"/>
                  </a:cubicBezTo>
                  <a:cubicBezTo>
                    <a:pt x="1058" y="640"/>
                    <a:pt x="1095" y="622"/>
                    <a:pt x="1132" y="622"/>
                  </a:cubicBezTo>
                  <a:close/>
                  <a:moveTo>
                    <a:pt x="1121" y="0"/>
                  </a:moveTo>
                  <a:cubicBezTo>
                    <a:pt x="1039" y="0"/>
                    <a:pt x="956" y="9"/>
                    <a:pt x="872" y="28"/>
                  </a:cubicBezTo>
                  <a:cubicBezTo>
                    <a:pt x="427" y="139"/>
                    <a:pt x="0" y="547"/>
                    <a:pt x="0" y="1215"/>
                  </a:cubicBezTo>
                  <a:cubicBezTo>
                    <a:pt x="0" y="1624"/>
                    <a:pt x="149" y="1976"/>
                    <a:pt x="464" y="2310"/>
                  </a:cubicBezTo>
                  <a:cubicBezTo>
                    <a:pt x="724" y="2570"/>
                    <a:pt x="1076" y="2830"/>
                    <a:pt x="1651" y="3126"/>
                  </a:cubicBezTo>
                  <a:cubicBezTo>
                    <a:pt x="1689" y="3145"/>
                    <a:pt x="1744" y="3164"/>
                    <a:pt x="1800" y="3164"/>
                  </a:cubicBezTo>
                  <a:cubicBezTo>
                    <a:pt x="1856" y="3164"/>
                    <a:pt x="1893" y="3164"/>
                    <a:pt x="1948" y="3126"/>
                  </a:cubicBezTo>
                  <a:cubicBezTo>
                    <a:pt x="2932" y="2607"/>
                    <a:pt x="3600" y="2069"/>
                    <a:pt x="3600" y="1215"/>
                  </a:cubicBezTo>
                  <a:cubicBezTo>
                    <a:pt x="3600" y="529"/>
                    <a:pt x="3136" y="139"/>
                    <a:pt x="2690" y="46"/>
                  </a:cubicBezTo>
                  <a:cubicBezTo>
                    <a:pt x="2606" y="28"/>
                    <a:pt x="2522" y="18"/>
                    <a:pt x="2440" y="18"/>
                  </a:cubicBezTo>
                  <a:cubicBezTo>
                    <a:pt x="2201" y="18"/>
                    <a:pt x="1980" y="98"/>
                    <a:pt x="1800" y="251"/>
                  </a:cubicBezTo>
                  <a:cubicBezTo>
                    <a:pt x="1605" y="84"/>
                    <a:pt x="1368" y="0"/>
                    <a:pt x="1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 name="Google Shape;1529;p121"/>
          <p:cNvSpPr/>
          <p:nvPr/>
        </p:nvSpPr>
        <p:spPr>
          <a:xfrm>
            <a:off x="4724799" y="1673520"/>
            <a:ext cx="324165" cy="321118"/>
          </a:xfrm>
          <a:custGeom>
            <a:rect b="b" l="l" r="r" t="t"/>
            <a:pathLst>
              <a:path extrusionOk="0" h="27405" w="27665">
                <a:moveTo>
                  <a:pt x="11708" y="798"/>
                </a:moveTo>
                <a:cubicBezTo>
                  <a:pt x="13898" y="798"/>
                  <a:pt x="15679" y="2579"/>
                  <a:pt x="15679" y="4769"/>
                </a:cubicBezTo>
                <a:lnTo>
                  <a:pt x="15679" y="7125"/>
                </a:lnTo>
                <a:lnTo>
                  <a:pt x="7738" y="7125"/>
                </a:lnTo>
                <a:lnTo>
                  <a:pt x="7738" y="4769"/>
                </a:lnTo>
                <a:cubicBezTo>
                  <a:pt x="7738" y="2579"/>
                  <a:pt x="9519" y="798"/>
                  <a:pt x="11708" y="798"/>
                </a:cubicBezTo>
                <a:close/>
                <a:moveTo>
                  <a:pt x="20726" y="13545"/>
                </a:moveTo>
                <a:lnTo>
                  <a:pt x="20726" y="15827"/>
                </a:lnTo>
                <a:lnTo>
                  <a:pt x="19167" y="15827"/>
                </a:lnTo>
                <a:lnTo>
                  <a:pt x="19167" y="15289"/>
                </a:lnTo>
                <a:cubicBezTo>
                  <a:pt x="19167" y="14398"/>
                  <a:pt x="19854" y="13638"/>
                  <a:pt x="20726" y="13545"/>
                </a:cubicBezTo>
                <a:close/>
                <a:moveTo>
                  <a:pt x="21523" y="13656"/>
                </a:moveTo>
                <a:cubicBezTo>
                  <a:pt x="22191" y="13916"/>
                  <a:pt x="22655" y="14547"/>
                  <a:pt x="22655" y="15289"/>
                </a:cubicBezTo>
                <a:lnTo>
                  <a:pt x="22655" y="15827"/>
                </a:lnTo>
                <a:lnTo>
                  <a:pt x="21523" y="15827"/>
                </a:lnTo>
                <a:lnTo>
                  <a:pt x="21523" y="13656"/>
                </a:lnTo>
                <a:close/>
                <a:moveTo>
                  <a:pt x="15512" y="22210"/>
                </a:moveTo>
                <a:lnTo>
                  <a:pt x="15512" y="24603"/>
                </a:lnTo>
                <a:lnTo>
                  <a:pt x="14417" y="26607"/>
                </a:lnTo>
                <a:lnTo>
                  <a:pt x="1040" y="26607"/>
                </a:lnTo>
                <a:lnTo>
                  <a:pt x="2580" y="22210"/>
                </a:lnTo>
                <a:close/>
                <a:moveTo>
                  <a:pt x="25494" y="16625"/>
                </a:moveTo>
                <a:lnTo>
                  <a:pt x="25494" y="24306"/>
                </a:lnTo>
                <a:lnTo>
                  <a:pt x="23935" y="24306"/>
                </a:lnTo>
                <a:cubicBezTo>
                  <a:pt x="23416" y="24306"/>
                  <a:pt x="23416" y="25104"/>
                  <a:pt x="23935" y="25104"/>
                </a:cubicBezTo>
                <a:lnTo>
                  <a:pt x="25661" y="25104"/>
                </a:lnTo>
                <a:lnTo>
                  <a:pt x="26477" y="26607"/>
                </a:lnTo>
                <a:lnTo>
                  <a:pt x="15345" y="26607"/>
                </a:lnTo>
                <a:lnTo>
                  <a:pt x="16161" y="25104"/>
                </a:lnTo>
                <a:lnTo>
                  <a:pt x="21820" y="25104"/>
                </a:lnTo>
                <a:cubicBezTo>
                  <a:pt x="22340" y="25104"/>
                  <a:pt x="22340" y="24306"/>
                  <a:pt x="21820" y="24306"/>
                </a:cubicBezTo>
                <a:lnTo>
                  <a:pt x="16328" y="24306"/>
                </a:lnTo>
                <a:lnTo>
                  <a:pt x="16328" y="16625"/>
                </a:lnTo>
                <a:lnTo>
                  <a:pt x="18369" y="16625"/>
                </a:lnTo>
                <a:lnTo>
                  <a:pt x="18369" y="17608"/>
                </a:lnTo>
                <a:cubicBezTo>
                  <a:pt x="18369" y="17859"/>
                  <a:pt x="18569" y="17984"/>
                  <a:pt x="18768" y="17984"/>
                </a:cubicBezTo>
                <a:cubicBezTo>
                  <a:pt x="18968" y="17984"/>
                  <a:pt x="19167" y="17859"/>
                  <a:pt x="19167" y="17608"/>
                </a:cubicBezTo>
                <a:lnTo>
                  <a:pt x="19167" y="16625"/>
                </a:lnTo>
                <a:lnTo>
                  <a:pt x="22655" y="16625"/>
                </a:lnTo>
                <a:lnTo>
                  <a:pt x="22655" y="17608"/>
                </a:lnTo>
                <a:cubicBezTo>
                  <a:pt x="22655" y="17859"/>
                  <a:pt x="22855" y="17984"/>
                  <a:pt x="23054" y="17984"/>
                </a:cubicBezTo>
                <a:cubicBezTo>
                  <a:pt x="23254" y="17984"/>
                  <a:pt x="23453" y="17859"/>
                  <a:pt x="23453" y="17608"/>
                </a:cubicBezTo>
                <a:lnTo>
                  <a:pt x="23453" y="16625"/>
                </a:lnTo>
                <a:close/>
                <a:moveTo>
                  <a:pt x="11708" y="0"/>
                </a:moveTo>
                <a:cubicBezTo>
                  <a:pt x="9074" y="0"/>
                  <a:pt x="6940" y="2134"/>
                  <a:pt x="6940" y="4769"/>
                </a:cubicBezTo>
                <a:lnTo>
                  <a:pt x="6940" y="7125"/>
                </a:lnTo>
                <a:lnTo>
                  <a:pt x="2301" y="7125"/>
                </a:lnTo>
                <a:cubicBezTo>
                  <a:pt x="2079" y="7125"/>
                  <a:pt x="1893" y="7311"/>
                  <a:pt x="1893" y="7533"/>
                </a:cubicBezTo>
                <a:lnTo>
                  <a:pt x="1893" y="9259"/>
                </a:lnTo>
                <a:cubicBezTo>
                  <a:pt x="1893" y="9519"/>
                  <a:pt x="2093" y="9649"/>
                  <a:pt x="2292" y="9649"/>
                </a:cubicBezTo>
                <a:cubicBezTo>
                  <a:pt x="2492" y="9649"/>
                  <a:pt x="2691" y="9519"/>
                  <a:pt x="2691" y="9259"/>
                </a:cubicBezTo>
                <a:lnTo>
                  <a:pt x="2691" y="7942"/>
                </a:lnTo>
                <a:lnTo>
                  <a:pt x="6940" y="7942"/>
                </a:lnTo>
                <a:lnTo>
                  <a:pt x="6940" y="10483"/>
                </a:lnTo>
                <a:cubicBezTo>
                  <a:pt x="6940" y="10743"/>
                  <a:pt x="7139" y="10873"/>
                  <a:pt x="7339" y="10873"/>
                </a:cubicBezTo>
                <a:cubicBezTo>
                  <a:pt x="7538" y="10873"/>
                  <a:pt x="7738" y="10743"/>
                  <a:pt x="7738" y="10483"/>
                </a:cubicBezTo>
                <a:lnTo>
                  <a:pt x="7738" y="7942"/>
                </a:lnTo>
                <a:lnTo>
                  <a:pt x="15679" y="7942"/>
                </a:lnTo>
                <a:lnTo>
                  <a:pt x="15679" y="10483"/>
                </a:lnTo>
                <a:cubicBezTo>
                  <a:pt x="15679" y="10743"/>
                  <a:pt x="15883" y="10873"/>
                  <a:pt x="16087" y="10873"/>
                </a:cubicBezTo>
                <a:cubicBezTo>
                  <a:pt x="16291" y="10873"/>
                  <a:pt x="16495" y="10743"/>
                  <a:pt x="16495" y="10483"/>
                </a:cubicBezTo>
                <a:lnTo>
                  <a:pt x="16495" y="7942"/>
                </a:lnTo>
                <a:lnTo>
                  <a:pt x="20726" y="7942"/>
                </a:lnTo>
                <a:lnTo>
                  <a:pt x="20726" y="12747"/>
                </a:lnTo>
                <a:cubicBezTo>
                  <a:pt x="19408" y="12840"/>
                  <a:pt x="18369" y="13953"/>
                  <a:pt x="18369" y="15289"/>
                </a:cubicBezTo>
                <a:lnTo>
                  <a:pt x="18369" y="15827"/>
                </a:lnTo>
                <a:lnTo>
                  <a:pt x="15920" y="15827"/>
                </a:lnTo>
                <a:cubicBezTo>
                  <a:pt x="15697" y="15827"/>
                  <a:pt x="15512" y="16013"/>
                  <a:pt x="15512" y="16217"/>
                </a:cubicBezTo>
                <a:lnTo>
                  <a:pt x="15512" y="21412"/>
                </a:lnTo>
                <a:lnTo>
                  <a:pt x="2691" y="21412"/>
                </a:lnTo>
                <a:lnTo>
                  <a:pt x="2691" y="11337"/>
                </a:lnTo>
                <a:cubicBezTo>
                  <a:pt x="2691" y="11086"/>
                  <a:pt x="2492" y="10961"/>
                  <a:pt x="2292" y="10961"/>
                </a:cubicBezTo>
                <a:cubicBezTo>
                  <a:pt x="2093" y="10961"/>
                  <a:pt x="1893" y="11086"/>
                  <a:pt x="1893" y="11337"/>
                </a:cubicBezTo>
                <a:lnTo>
                  <a:pt x="1893" y="21746"/>
                </a:lnTo>
                <a:lnTo>
                  <a:pt x="94" y="26885"/>
                </a:lnTo>
                <a:cubicBezTo>
                  <a:pt x="1" y="27126"/>
                  <a:pt x="205" y="27405"/>
                  <a:pt x="483" y="27405"/>
                </a:cubicBezTo>
                <a:lnTo>
                  <a:pt x="27164" y="27405"/>
                </a:lnTo>
                <a:cubicBezTo>
                  <a:pt x="27461" y="27405"/>
                  <a:pt x="27665" y="27071"/>
                  <a:pt x="27516" y="26811"/>
                </a:cubicBezTo>
                <a:lnTo>
                  <a:pt x="26310" y="24603"/>
                </a:lnTo>
                <a:lnTo>
                  <a:pt x="26310" y="16217"/>
                </a:lnTo>
                <a:cubicBezTo>
                  <a:pt x="26310" y="15994"/>
                  <a:pt x="26125" y="15827"/>
                  <a:pt x="25902" y="15827"/>
                </a:cubicBezTo>
                <a:lnTo>
                  <a:pt x="23472" y="15827"/>
                </a:lnTo>
                <a:lnTo>
                  <a:pt x="23472" y="15289"/>
                </a:lnTo>
                <a:cubicBezTo>
                  <a:pt x="23472" y="14101"/>
                  <a:pt x="22637" y="13100"/>
                  <a:pt x="21523" y="12821"/>
                </a:cubicBezTo>
                <a:lnTo>
                  <a:pt x="21523" y="7533"/>
                </a:lnTo>
                <a:cubicBezTo>
                  <a:pt x="21523" y="7311"/>
                  <a:pt x="21338" y="7125"/>
                  <a:pt x="21134" y="7125"/>
                </a:cubicBezTo>
                <a:lnTo>
                  <a:pt x="16495" y="7125"/>
                </a:lnTo>
                <a:lnTo>
                  <a:pt x="16495" y="4769"/>
                </a:lnTo>
                <a:cubicBezTo>
                  <a:pt x="16495" y="2134"/>
                  <a:pt x="14343" y="0"/>
                  <a:pt x="11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 name="Google Shape;1530;p121"/>
          <p:cNvGrpSpPr/>
          <p:nvPr/>
        </p:nvGrpSpPr>
        <p:grpSpPr>
          <a:xfrm>
            <a:off x="5412243" y="1674388"/>
            <a:ext cx="331219" cy="331552"/>
            <a:chOff x="5081625" y="443600"/>
            <a:chExt cx="472225" cy="472700"/>
          </a:xfrm>
        </p:grpSpPr>
        <p:sp>
          <p:nvSpPr>
            <p:cNvPr id="1531" name="Google Shape;1531;p121"/>
            <p:cNvSpPr/>
            <p:nvPr/>
          </p:nvSpPr>
          <p:spPr>
            <a:xfrm>
              <a:off x="5173950" y="660000"/>
              <a:ext cx="133600" cy="123050"/>
            </a:xfrm>
            <a:custGeom>
              <a:rect b="b" l="l" r="r" t="t"/>
              <a:pathLst>
                <a:path extrusionOk="0" h="4922" w="5344">
                  <a:moveTo>
                    <a:pt x="2672" y="584"/>
                  </a:moveTo>
                  <a:cubicBezTo>
                    <a:pt x="3061" y="584"/>
                    <a:pt x="3470" y="714"/>
                    <a:pt x="3804" y="956"/>
                  </a:cubicBezTo>
                  <a:lnTo>
                    <a:pt x="1169" y="3590"/>
                  </a:lnTo>
                  <a:cubicBezTo>
                    <a:pt x="612" y="2848"/>
                    <a:pt x="668" y="1809"/>
                    <a:pt x="1336" y="1141"/>
                  </a:cubicBezTo>
                  <a:cubicBezTo>
                    <a:pt x="1707" y="770"/>
                    <a:pt x="2189" y="584"/>
                    <a:pt x="2672" y="584"/>
                  </a:cubicBezTo>
                  <a:close/>
                  <a:moveTo>
                    <a:pt x="4193" y="1345"/>
                  </a:moveTo>
                  <a:lnTo>
                    <a:pt x="4193" y="1345"/>
                  </a:lnTo>
                  <a:cubicBezTo>
                    <a:pt x="4731" y="2087"/>
                    <a:pt x="4676" y="3126"/>
                    <a:pt x="4008" y="3794"/>
                  </a:cubicBezTo>
                  <a:cubicBezTo>
                    <a:pt x="3655" y="4147"/>
                    <a:pt x="3173" y="4351"/>
                    <a:pt x="2672" y="4351"/>
                  </a:cubicBezTo>
                  <a:cubicBezTo>
                    <a:pt x="2264" y="4351"/>
                    <a:pt x="1874" y="4221"/>
                    <a:pt x="1559" y="3980"/>
                  </a:cubicBezTo>
                  <a:lnTo>
                    <a:pt x="4193" y="1345"/>
                  </a:lnTo>
                  <a:close/>
                  <a:moveTo>
                    <a:pt x="4852" y="0"/>
                  </a:moveTo>
                  <a:cubicBezTo>
                    <a:pt x="4782" y="0"/>
                    <a:pt x="4713" y="28"/>
                    <a:pt x="4657" y="83"/>
                  </a:cubicBezTo>
                  <a:lnTo>
                    <a:pt x="4193" y="566"/>
                  </a:lnTo>
                  <a:cubicBezTo>
                    <a:pt x="3746" y="213"/>
                    <a:pt x="3207" y="36"/>
                    <a:pt x="2669" y="36"/>
                  </a:cubicBezTo>
                  <a:cubicBezTo>
                    <a:pt x="2046" y="36"/>
                    <a:pt x="1424" y="274"/>
                    <a:pt x="946" y="751"/>
                  </a:cubicBezTo>
                  <a:cubicBezTo>
                    <a:pt x="74" y="1623"/>
                    <a:pt x="0" y="3034"/>
                    <a:pt x="761" y="3980"/>
                  </a:cubicBezTo>
                  <a:lnTo>
                    <a:pt x="297" y="4444"/>
                  </a:lnTo>
                  <a:cubicBezTo>
                    <a:pt x="186" y="4555"/>
                    <a:pt x="186" y="4741"/>
                    <a:pt x="297" y="4852"/>
                  </a:cubicBezTo>
                  <a:cubicBezTo>
                    <a:pt x="353" y="4898"/>
                    <a:pt x="422" y="4921"/>
                    <a:pt x="492" y="4921"/>
                  </a:cubicBezTo>
                  <a:cubicBezTo>
                    <a:pt x="561" y="4921"/>
                    <a:pt x="631" y="4898"/>
                    <a:pt x="687" y="4852"/>
                  </a:cubicBezTo>
                  <a:lnTo>
                    <a:pt x="1169" y="4369"/>
                  </a:lnTo>
                  <a:cubicBezTo>
                    <a:pt x="1596" y="4722"/>
                    <a:pt x="2115" y="4908"/>
                    <a:pt x="2672" y="4908"/>
                  </a:cubicBezTo>
                  <a:cubicBezTo>
                    <a:pt x="3321" y="4908"/>
                    <a:pt x="3933" y="4648"/>
                    <a:pt x="4397" y="4184"/>
                  </a:cubicBezTo>
                  <a:cubicBezTo>
                    <a:pt x="5288" y="3312"/>
                    <a:pt x="5344" y="1902"/>
                    <a:pt x="4583" y="956"/>
                  </a:cubicBezTo>
                  <a:lnTo>
                    <a:pt x="5047" y="473"/>
                  </a:lnTo>
                  <a:cubicBezTo>
                    <a:pt x="5158" y="380"/>
                    <a:pt x="5158" y="195"/>
                    <a:pt x="5047" y="83"/>
                  </a:cubicBezTo>
                  <a:cubicBezTo>
                    <a:pt x="4991" y="28"/>
                    <a:pt x="4921" y="0"/>
                    <a:pt x="4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21"/>
            <p:cNvSpPr/>
            <p:nvPr/>
          </p:nvSpPr>
          <p:spPr>
            <a:xfrm>
              <a:off x="5449000" y="566750"/>
              <a:ext cx="76550" cy="70650"/>
            </a:xfrm>
            <a:custGeom>
              <a:rect b="b" l="l" r="r" t="t"/>
              <a:pathLst>
                <a:path extrusionOk="0" h="2826" w="3062">
                  <a:moveTo>
                    <a:pt x="1522" y="567"/>
                  </a:moveTo>
                  <a:cubicBezTo>
                    <a:pt x="1652" y="567"/>
                    <a:pt x="1782" y="604"/>
                    <a:pt x="1893" y="659"/>
                  </a:cubicBezTo>
                  <a:lnTo>
                    <a:pt x="761" y="1791"/>
                  </a:lnTo>
                  <a:cubicBezTo>
                    <a:pt x="613" y="1476"/>
                    <a:pt x="668" y="1068"/>
                    <a:pt x="928" y="808"/>
                  </a:cubicBezTo>
                  <a:cubicBezTo>
                    <a:pt x="1095" y="641"/>
                    <a:pt x="1318" y="567"/>
                    <a:pt x="1522" y="567"/>
                  </a:cubicBezTo>
                  <a:close/>
                  <a:moveTo>
                    <a:pt x="2301" y="1049"/>
                  </a:moveTo>
                  <a:lnTo>
                    <a:pt x="2301" y="1049"/>
                  </a:lnTo>
                  <a:cubicBezTo>
                    <a:pt x="2450" y="1364"/>
                    <a:pt x="2394" y="1754"/>
                    <a:pt x="2134" y="2014"/>
                  </a:cubicBezTo>
                  <a:cubicBezTo>
                    <a:pt x="1969" y="2179"/>
                    <a:pt x="1751" y="2262"/>
                    <a:pt x="1533" y="2262"/>
                  </a:cubicBezTo>
                  <a:cubicBezTo>
                    <a:pt x="1409" y="2262"/>
                    <a:pt x="1284" y="2235"/>
                    <a:pt x="1169" y="2181"/>
                  </a:cubicBezTo>
                  <a:lnTo>
                    <a:pt x="2301" y="1049"/>
                  </a:lnTo>
                  <a:close/>
                  <a:moveTo>
                    <a:pt x="2663" y="1"/>
                  </a:moveTo>
                  <a:cubicBezTo>
                    <a:pt x="2593" y="1"/>
                    <a:pt x="2524" y="28"/>
                    <a:pt x="2468" y="84"/>
                  </a:cubicBezTo>
                  <a:lnTo>
                    <a:pt x="2301" y="251"/>
                  </a:lnTo>
                  <a:cubicBezTo>
                    <a:pt x="2067" y="90"/>
                    <a:pt x="1795" y="9"/>
                    <a:pt x="1522" y="9"/>
                  </a:cubicBezTo>
                  <a:cubicBezTo>
                    <a:pt x="1167" y="9"/>
                    <a:pt x="811" y="145"/>
                    <a:pt x="539" y="418"/>
                  </a:cubicBezTo>
                  <a:cubicBezTo>
                    <a:pt x="56" y="901"/>
                    <a:pt x="1" y="1643"/>
                    <a:pt x="353" y="2199"/>
                  </a:cubicBezTo>
                  <a:lnTo>
                    <a:pt x="205" y="2348"/>
                  </a:lnTo>
                  <a:cubicBezTo>
                    <a:pt x="93" y="2459"/>
                    <a:pt x="93" y="2645"/>
                    <a:pt x="205" y="2756"/>
                  </a:cubicBezTo>
                  <a:cubicBezTo>
                    <a:pt x="251" y="2802"/>
                    <a:pt x="321" y="2825"/>
                    <a:pt x="392" y="2825"/>
                  </a:cubicBezTo>
                  <a:cubicBezTo>
                    <a:pt x="464" y="2825"/>
                    <a:pt x="539" y="2802"/>
                    <a:pt x="594" y="2756"/>
                  </a:cubicBezTo>
                  <a:lnTo>
                    <a:pt x="761" y="2589"/>
                  </a:lnTo>
                  <a:cubicBezTo>
                    <a:pt x="984" y="2737"/>
                    <a:pt x="1262" y="2812"/>
                    <a:pt x="1522" y="2812"/>
                  </a:cubicBezTo>
                  <a:cubicBezTo>
                    <a:pt x="1893" y="2812"/>
                    <a:pt x="2246" y="2682"/>
                    <a:pt x="2524" y="2403"/>
                  </a:cubicBezTo>
                  <a:cubicBezTo>
                    <a:pt x="3006" y="1921"/>
                    <a:pt x="3062" y="1179"/>
                    <a:pt x="2691" y="641"/>
                  </a:cubicBezTo>
                  <a:lnTo>
                    <a:pt x="2858" y="474"/>
                  </a:lnTo>
                  <a:cubicBezTo>
                    <a:pt x="2969" y="362"/>
                    <a:pt x="2969" y="195"/>
                    <a:pt x="2858" y="84"/>
                  </a:cubicBezTo>
                  <a:cubicBezTo>
                    <a:pt x="2802" y="28"/>
                    <a:pt x="2733" y="1"/>
                    <a:pt x="2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21"/>
            <p:cNvSpPr/>
            <p:nvPr/>
          </p:nvSpPr>
          <p:spPr>
            <a:xfrm>
              <a:off x="5420700" y="444075"/>
              <a:ext cx="133150" cy="231950"/>
            </a:xfrm>
            <a:custGeom>
              <a:rect b="b" l="l" r="r" t="t"/>
              <a:pathLst>
                <a:path extrusionOk="0" h="9278" w="5326">
                  <a:moveTo>
                    <a:pt x="2654" y="0"/>
                  </a:moveTo>
                  <a:cubicBezTo>
                    <a:pt x="2515" y="0"/>
                    <a:pt x="2376" y="93"/>
                    <a:pt x="2376" y="278"/>
                  </a:cubicBezTo>
                  <a:lnTo>
                    <a:pt x="2376" y="1280"/>
                  </a:lnTo>
                  <a:lnTo>
                    <a:pt x="1875" y="1280"/>
                  </a:lnTo>
                  <a:cubicBezTo>
                    <a:pt x="1522" y="1280"/>
                    <a:pt x="1170" y="1447"/>
                    <a:pt x="947" y="1726"/>
                  </a:cubicBezTo>
                  <a:lnTo>
                    <a:pt x="260" y="2579"/>
                  </a:lnTo>
                  <a:cubicBezTo>
                    <a:pt x="94" y="2802"/>
                    <a:pt x="1" y="3062"/>
                    <a:pt x="1" y="3340"/>
                  </a:cubicBezTo>
                  <a:lnTo>
                    <a:pt x="1" y="8071"/>
                  </a:lnTo>
                  <a:cubicBezTo>
                    <a:pt x="1" y="8739"/>
                    <a:pt x="539" y="9277"/>
                    <a:pt x="1188" y="9277"/>
                  </a:cubicBezTo>
                  <a:lnTo>
                    <a:pt x="4138" y="9277"/>
                  </a:lnTo>
                  <a:cubicBezTo>
                    <a:pt x="4788" y="9277"/>
                    <a:pt x="5326" y="8739"/>
                    <a:pt x="5326" y="8071"/>
                  </a:cubicBezTo>
                  <a:lnTo>
                    <a:pt x="5326" y="5715"/>
                  </a:lnTo>
                  <a:cubicBezTo>
                    <a:pt x="5326" y="5538"/>
                    <a:pt x="5187" y="5450"/>
                    <a:pt x="5047" y="5450"/>
                  </a:cubicBezTo>
                  <a:cubicBezTo>
                    <a:pt x="4908" y="5450"/>
                    <a:pt x="4769" y="5538"/>
                    <a:pt x="4769" y="5715"/>
                  </a:cubicBezTo>
                  <a:lnTo>
                    <a:pt x="4769" y="8071"/>
                  </a:lnTo>
                  <a:cubicBezTo>
                    <a:pt x="4769" y="8424"/>
                    <a:pt x="4491" y="8720"/>
                    <a:pt x="4138" y="8720"/>
                  </a:cubicBezTo>
                  <a:lnTo>
                    <a:pt x="1188" y="8720"/>
                  </a:lnTo>
                  <a:cubicBezTo>
                    <a:pt x="836" y="8720"/>
                    <a:pt x="557" y="8424"/>
                    <a:pt x="557" y="8071"/>
                  </a:cubicBezTo>
                  <a:lnTo>
                    <a:pt x="557" y="3340"/>
                  </a:lnTo>
                  <a:cubicBezTo>
                    <a:pt x="557" y="3191"/>
                    <a:pt x="613" y="3043"/>
                    <a:pt x="687" y="2932"/>
                  </a:cubicBezTo>
                  <a:lnTo>
                    <a:pt x="1374" y="2078"/>
                  </a:lnTo>
                  <a:cubicBezTo>
                    <a:pt x="1504" y="1930"/>
                    <a:pt x="1689" y="1837"/>
                    <a:pt x="1875" y="1837"/>
                  </a:cubicBezTo>
                  <a:lnTo>
                    <a:pt x="2376" y="1837"/>
                  </a:lnTo>
                  <a:lnTo>
                    <a:pt x="2376" y="3062"/>
                  </a:lnTo>
                  <a:cubicBezTo>
                    <a:pt x="2376" y="3210"/>
                    <a:pt x="2506" y="3340"/>
                    <a:pt x="2654" y="3340"/>
                  </a:cubicBezTo>
                  <a:cubicBezTo>
                    <a:pt x="2802" y="3340"/>
                    <a:pt x="2932" y="3210"/>
                    <a:pt x="2932" y="3062"/>
                  </a:cubicBezTo>
                  <a:lnTo>
                    <a:pt x="2932" y="1837"/>
                  </a:lnTo>
                  <a:lnTo>
                    <a:pt x="3452" y="1837"/>
                  </a:lnTo>
                  <a:cubicBezTo>
                    <a:pt x="3637" y="1837"/>
                    <a:pt x="3823" y="1930"/>
                    <a:pt x="3953" y="2078"/>
                  </a:cubicBezTo>
                  <a:lnTo>
                    <a:pt x="4639" y="2932"/>
                  </a:lnTo>
                  <a:cubicBezTo>
                    <a:pt x="4732" y="3043"/>
                    <a:pt x="4769" y="3191"/>
                    <a:pt x="4769" y="3340"/>
                  </a:cubicBezTo>
                  <a:lnTo>
                    <a:pt x="4769" y="4119"/>
                  </a:lnTo>
                  <a:cubicBezTo>
                    <a:pt x="4769" y="4286"/>
                    <a:pt x="4899" y="4397"/>
                    <a:pt x="5047" y="4397"/>
                  </a:cubicBezTo>
                  <a:cubicBezTo>
                    <a:pt x="5214" y="4397"/>
                    <a:pt x="5326" y="4286"/>
                    <a:pt x="5326" y="4119"/>
                  </a:cubicBezTo>
                  <a:lnTo>
                    <a:pt x="5326" y="3340"/>
                  </a:lnTo>
                  <a:cubicBezTo>
                    <a:pt x="5326" y="3062"/>
                    <a:pt x="5233" y="2802"/>
                    <a:pt x="5066" y="2579"/>
                  </a:cubicBezTo>
                  <a:lnTo>
                    <a:pt x="4379" y="1726"/>
                  </a:lnTo>
                  <a:cubicBezTo>
                    <a:pt x="4157" y="1447"/>
                    <a:pt x="3823" y="1280"/>
                    <a:pt x="3452" y="1280"/>
                  </a:cubicBezTo>
                  <a:lnTo>
                    <a:pt x="2932" y="1280"/>
                  </a:lnTo>
                  <a:lnTo>
                    <a:pt x="2932" y="278"/>
                  </a:lnTo>
                  <a:cubicBezTo>
                    <a:pt x="2932" y="93"/>
                    <a:pt x="2793" y="0"/>
                    <a:pt x="26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21"/>
            <p:cNvSpPr/>
            <p:nvPr/>
          </p:nvSpPr>
          <p:spPr>
            <a:xfrm>
              <a:off x="5081625" y="443600"/>
              <a:ext cx="472225" cy="472700"/>
            </a:xfrm>
            <a:custGeom>
              <a:rect b="b" l="l" r="r" t="t"/>
              <a:pathLst>
                <a:path extrusionOk="0" h="18908" w="18889">
                  <a:moveTo>
                    <a:pt x="6625" y="557"/>
                  </a:moveTo>
                  <a:cubicBezTo>
                    <a:pt x="7831" y="557"/>
                    <a:pt x="8814" y="1541"/>
                    <a:pt x="8814" y="2728"/>
                  </a:cubicBezTo>
                  <a:lnTo>
                    <a:pt x="8814" y="4416"/>
                  </a:lnTo>
                  <a:lnTo>
                    <a:pt x="3934" y="4416"/>
                  </a:lnTo>
                  <a:lnTo>
                    <a:pt x="3934" y="2747"/>
                  </a:lnTo>
                  <a:cubicBezTo>
                    <a:pt x="3934" y="1541"/>
                    <a:pt x="4899" y="557"/>
                    <a:pt x="6105" y="557"/>
                  </a:cubicBezTo>
                  <a:close/>
                  <a:moveTo>
                    <a:pt x="17775" y="10725"/>
                  </a:moveTo>
                  <a:cubicBezTo>
                    <a:pt x="18091" y="10725"/>
                    <a:pt x="18332" y="10966"/>
                    <a:pt x="18332" y="11281"/>
                  </a:cubicBezTo>
                  <a:lnTo>
                    <a:pt x="18332" y="11727"/>
                  </a:lnTo>
                  <a:lnTo>
                    <a:pt x="10706" y="11727"/>
                  </a:lnTo>
                  <a:lnTo>
                    <a:pt x="10706" y="11281"/>
                  </a:lnTo>
                  <a:cubicBezTo>
                    <a:pt x="10706" y="10966"/>
                    <a:pt x="10948" y="10725"/>
                    <a:pt x="11263" y="10725"/>
                  </a:cubicBezTo>
                  <a:close/>
                  <a:moveTo>
                    <a:pt x="6105" y="1"/>
                  </a:moveTo>
                  <a:cubicBezTo>
                    <a:pt x="4602" y="1"/>
                    <a:pt x="3378" y="1225"/>
                    <a:pt x="3378" y="2728"/>
                  </a:cubicBezTo>
                  <a:lnTo>
                    <a:pt x="3378" y="4416"/>
                  </a:lnTo>
                  <a:lnTo>
                    <a:pt x="279" y="4416"/>
                  </a:lnTo>
                  <a:cubicBezTo>
                    <a:pt x="112" y="4416"/>
                    <a:pt x="1" y="4546"/>
                    <a:pt x="1" y="4695"/>
                  </a:cubicBezTo>
                  <a:lnTo>
                    <a:pt x="1" y="6105"/>
                  </a:lnTo>
                  <a:cubicBezTo>
                    <a:pt x="1" y="6281"/>
                    <a:pt x="140" y="6369"/>
                    <a:pt x="279" y="6369"/>
                  </a:cubicBezTo>
                  <a:cubicBezTo>
                    <a:pt x="418" y="6369"/>
                    <a:pt x="557" y="6281"/>
                    <a:pt x="557" y="6105"/>
                  </a:cubicBezTo>
                  <a:lnTo>
                    <a:pt x="557" y="4973"/>
                  </a:lnTo>
                  <a:lnTo>
                    <a:pt x="3378" y="4973"/>
                  </a:lnTo>
                  <a:lnTo>
                    <a:pt x="3378" y="6105"/>
                  </a:lnTo>
                  <a:cubicBezTo>
                    <a:pt x="3378" y="6281"/>
                    <a:pt x="3517" y="6369"/>
                    <a:pt x="3656" y="6369"/>
                  </a:cubicBezTo>
                  <a:cubicBezTo>
                    <a:pt x="3795" y="6369"/>
                    <a:pt x="3934" y="6281"/>
                    <a:pt x="3934" y="6105"/>
                  </a:cubicBezTo>
                  <a:lnTo>
                    <a:pt x="3934" y="4973"/>
                  </a:lnTo>
                  <a:lnTo>
                    <a:pt x="8814" y="4973"/>
                  </a:lnTo>
                  <a:lnTo>
                    <a:pt x="8814" y="6105"/>
                  </a:lnTo>
                  <a:cubicBezTo>
                    <a:pt x="8814" y="6281"/>
                    <a:pt x="8953" y="6369"/>
                    <a:pt x="9092" y="6369"/>
                  </a:cubicBezTo>
                  <a:cubicBezTo>
                    <a:pt x="9231" y="6369"/>
                    <a:pt x="9371" y="6281"/>
                    <a:pt x="9371" y="6105"/>
                  </a:cubicBezTo>
                  <a:lnTo>
                    <a:pt x="9371" y="4973"/>
                  </a:lnTo>
                  <a:lnTo>
                    <a:pt x="12191" y="4973"/>
                  </a:lnTo>
                  <a:lnTo>
                    <a:pt x="12191" y="10168"/>
                  </a:lnTo>
                  <a:lnTo>
                    <a:pt x="11263" y="10168"/>
                  </a:lnTo>
                  <a:cubicBezTo>
                    <a:pt x="10651" y="10168"/>
                    <a:pt x="10150" y="10669"/>
                    <a:pt x="10150" y="11281"/>
                  </a:cubicBezTo>
                  <a:lnTo>
                    <a:pt x="10150" y="15716"/>
                  </a:lnTo>
                  <a:lnTo>
                    <a:pt x="3786" y="15716"/>
                  </a:lnTo>
                  <a:cubicBezTo>
                    <a:pt x="3433" y="15716"/>
                    <a:pt x="3433" y="16254"/>
                    <a:pt x="3786" y="16254"/>
                  </a:cubicBezTo>
                  <a:lnTo>
                    <a:pt x="10150" y="16254"/>
                  </a:lnTo>
                  <a:lnTo>
                    <a:pt x="10150" y="17794"/>
                  </a:lnTo>
                  <a:cubicBezTo>
                    <a:pt x="10150" y="17998"/>
                    <a:pt x="10205" y="18183"/>
                    <a:pt x="10298" y="18350"/>
                  </a:cubicBezTo>
                  <a:lnTo>
                    <a:pt x="1374" y="18350"/>
                  </a:lnTo>
                  <a:cubicBezTo>
                    <a:pt x="928" y="18350"/>
                    <a:pt x="539" y="17979"/>
                    <a:pt x="539" y="17534"/>
                  </a:cubicBezTo>
                  <a:lnTo>
                    <a:pt x="539" y="16254"/>
                  </a:lnTo>
                  <a:lnTo>
                    <a:pt x="2209" y="16254"/>
                  </a:lnTo>
                  <a:cubicBezTo>
                    <a:pt x="2561" y="16254"/>
                    <a:pt x="2561" y="15697"/>
                    <a:pt x="2209" y="15697"/>
                  </a:cubicBezTo>
                  <a:lnTo>
                    <a:pt x="539" y="15697"/>
                  </a:lnTo>
                  <a:lnTo>
                    <a:pt x="539" y="7608"/>
                  </a:lnTo>
                  <a:cubicBezTo>
                    <a:pt x="539" y="7431"/>
                    <a:pt x="404" y="7343"/>
                    <a:pt x="270" y="7343"/>
                  </a:cubicBezTo>
                  <a:cubicBezTo>
                    <a:pt x="135" y="7343"/>
                    <a:pt x="1" y="7431"/>
                    <a:pt x="1" y="7608"/>
                  </a:cubicBezTo>
                  <a:lnTo>
                    <a:pt x="1" y="17534"/>
                  </a:lnTo>
                  <a:cubicBezTo>
                    <a:pt x="1" y="18295"/>
                    <a:pt x="613" y="18907"/>
                    <a:pt x="1374" y="18907"/>
                  </a:cubicBezTo>
                  <a:lnTo>
                    <a:pt x="15568" y="18907"/>
                  </a:lnTo>
                  <a:cubicBezTo>
                    <a:pt x="15920" y="18907"/>
                    <a:pt x="15920" y="18350"/>
                    <a:pt x="15568" y="18350"/>
                  </a:cubicBezTo>
                  <a:lnTo>
                    <a:pt x="11263" y="18350"/>
                  </a:lnTo>
                  <a:cubicBezTo>
                    <a:pt x="10948" y="18350"/>
                    <a:pt x="10706" y="18109"/>
                    <a:pt x="10706" y="17794"/>
                  </a:cubicBezTo>
                  <a:lnTo>
                    <a:pt x="10706" y="12283"/>
                  </a:lnTo>
                  <a:lnTo>
                    <a:pt x="18332" y="12283"/>
                  </a:lnTo>
                  <a:lnTo>
                    <a:pt x="18332" y="17794"/>
                  </a:lnTo>
                  <a:cubicBezTo>
                    <a:pt x="18332" y="18109"/>
                    <a:pt x="18091" y="18350"/>
                    <a:pt x="17775" y="18350"/>
                  </a:cubicBezTo>
                  <a:lnTo>
                    <a:pt x="17126" y="18350"/>
                  </a:lnTo>
                  <a:cubicBezTo>
                    <a:pt x="16755" y="18350"/>
                    <a:pt x="16755" y="18907"/>
                    <a:pt x="17126" y="18907"/>
                  </a:cubicBezTo>
                  <a:lnTo>
                    <a:pt x="17775" y="18907"/>
                  </a:lnTo>
                  <a:cubicBezTo>
                    <a:pt x="18388" y="18907"/>
                    <a:pt x="18889" y="18406"/>
                    <a:pt x="18889" y="17794"/>
                  </a:cubicBezTo>
                  <a:lnTo>
                    <a:pt x="18889" y="11281"/>
                  </a:lnTo>
                  <a:cubicBezTo>
                    <a:pt x="18889" y="10669"/>
                    <a:pt x="18388" y="10168"/>
                    <a:pt x="17775" y="10168"/>
                  </a:cubicBezTo>
                  <a:lnTo>
                    <a:pt x="12747" y="10168"/>
                  </a:lnTo>
                  <a:lnTo>
                    <a:pt x="12747" y="4695"/>
                  </a:lnTo>
                  <a:cubicBezTo>
                    <a:pt x="12747" y="4546"/>
                    <a:pt x="12617" y="4435"/>
                    <a:pt x="12469" y="4435"/>
                  </a:cubicBezTo>
                  <a:lnTo>
                    <a:pt x="9352" y="4435"/>
                  </a:lnTo>
                  <a:lnTo>
                    <a:pt x="9352" y="2747"/>
                  </a:lnTo>
                  <a:cubicBezTo>
                    <a:pt x="9352" y="1244"/>
                    <a:pt x="8146" y="1"/>
                    <a:pt x="6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21"/>
            <p:cNvSpPr/>
            <p:nvPr/>
          </p:nvSpPr>
          <p:spPr>
            <a:xfrm>
              <a:off x="5397525" y="782900"/>
              <a:ext cx="94175" cy="87225"/>
            </a:xfrm>
            <a:custGeom>
              <a:rect b="b" l="l" r="r" t="t"/>
              <a:pathLst>
                <a:path extrusionOk="0" h="3489" w="3767">
                  <a:moveTo>
                    <a:pt x="1874" y="567"/>
                  </a:moveTo>
                  <a:cubicBezTo>
                    <a:pt x="2097" y="567"/>
                    <a:pt x="2301" y="622"/>
                    <a:pt x="2486" y="734"/>
                  </a:cubicBezTo>
                  <a:lnTo>
                    <a:pt x="872" y="2348"/>
                  </a:lnTo>
                  <a:cubicBezTo>
                    <a:pt x="612" y="1903"/>
                    <a:pt x="668" y="1309"/>
                    <a:pt x="1058" y="919"/>
                  </a:cubicBezTo>
                  <a:cubicBezTo>
                    <a:pt x="1280" y="678"/>
                    <a:pt x="1577" y="567"/>
                    <a:pt x="1874" y="567"/>
                  </a:cubicBezTo>
                  <a:close/>
                  <a:moveTo>
                    <a:pt x="2876" y="1142"/>
                  </a:moveTo>
                  <a:lnTo>
                    <a:pt x="2876" y="1142"/>
                  </a:lnTo>
                  <a:cubicBezTo>
                    <a:pt x="3154" y="1587"/>
                    <a:pt x="3099" y="2181"/>
                    <a:pt x="2709" y="2571"/>
                  </a:cubicBezTo>
                  <a:cubicBezTo>
                    <a:pt x="2482" y="2798"/>
                    <a:pt x="2185" y="2911"/>
                    <a:pt x="1889" y="2911"/>
                  </a:cubicBezTo>
                  <a:cubicBezTo>
                    <a:pt x="1677" y="2911"/>
                    <a:pt x="1466" y="2853"/>
                    <a:pt x="1280" y="2738"/>
                  </a:cubicBezTo>
                  <a:lnTo>
                    <a:pt x="2876" y="1142"/>
                  </a:lnTo>
                  <a:close/>
                  <a:moveTo>
                    <a:pt x="3349" y="1"/>
                  </a:moveTo>
                  <a:cubicBezTo>
                    <a:pt x="3279" y="1"/>
                    <a:pt x="3210" y="29"/>
                    <a:pt x="3154" y="84"/>
                  </a:cubicBezTo>
                  <a:lnTo>
                    <a:pt x="2894" y="344"/>
                  </a:lnTo>
                  <a:cubicBezTo>
                    <a:pt x="2589" y="129"/>
                    <a:pt x="2232" y="21"/>
                    <a:pt x="1878" y="21"/>
                  </a:cubicBezTo>
                  <a:cubicBezTo>
                    <a:pt x="1436" y="21"/>
                    <a:pt x="998" y="190"/>
                    <a:pt x="668" y="530"/>
                  </a:cubicBezTo>
                  <a:cubicBezTo>
                    <a:pt x="56" y="1123"/>
                    <a:pt x="0" y="2088"/>
                    <a:pt x="482" y="2756"/>
                  </a:cubicBezTo>
                  <a:lnTo>
                    <a:pt x="223" y="3016"/>
                  </a:lnTo>
                  <a:cubicBezTo>
                    <a:pt x="111" y="3127"/>
                    <a:pt x="111" y="3294"/>
                    <a:pt x="223" y="3405"/>
                  </a:cubicBezTo>
                  <a:cubicBezTo>
                    <a:pt x="278" y="3461"/>
                    <a:pt x="348" y="3489"/>
                    <a:pt x="418" y="3489"/>
                  </a:cubicBezTo>
                  <a:cubicBezTo>
                    <a:pt x="487" y="3489"/>
                    <a:pt x="557" y="3461"/>
                    <a:pt x="612" y="3405"/>
                  </a:cubicBezTo>
                  <a:lnTo>
                    <a:pt x="872" y="3146"/>
                  </a:lnTo>
                  <a:cubicBezTo>
                    <a:pt x="1169" y="3368"/>
                    <a:pt x="1521" y="3480"/>
                    <a:pt x="1874" y="3480"/>
                  </a:cubicBezTo>
                  <a:cubicBezTo>
                    <a:pt x="2319" y="3480"/>
                    <a:pt x="2765" y="3294"/>
                    <a:pt x="3099" y="2960"/>
                  </a:cubicBezTo>
                  <a:cubicBezTo>
                    <a:pt x="3711" y="2366"/>
                    <a:pt x="3766" y="1420"/>
                    <a:pt x="3284" y="734"/>
                  </a:cubicBezTo>
                  <a:lnTo>
                    <a:pt x="3544" y="474"/>
                  </a:lnTo>
                  <a:cubicBezTo>
                    <a:pt x="3655" y="363"/>
                    <a:pt x="3655" y="196"/>
                    <a:pt x="3544" y="84"/>
                  </a:cubicBezTo>
                  <a:cubicBezTo>
                    <a:pt x="3488" y="29"/>
                    <a:pt x="3419" y="1"/>
                    <a:pt x="3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121"/>
          <p:cNvGrpSpPr/>
          <p:nvPr/>
        </p:nvGrpSpPr>
        <p:grpSpPr>
          <a:xfrm>
            <a:off x="6143606" y="1702241"/>
            <a:ext cx="268805" cy="268443"/>
            <a:chOff x="5788075" y="372175"/>
            <a:chExt cx="630850" cy="630000"/>
          </a:xfrm>
        </p:grpSpPr>
        <p:sp>
          <p:nvSpPr>
            <p:cNvPr id="1537" name="Google Shape;1537;p121"/>
            <p:cNvSpPr/>
            <p:nvPr/>
          </p:nvSpPr>
          <p:spPr>
            <a:xfrm>
              <a:off x="5788075" y="372625"/>
              <a:ext cx="629925" cy="629525"/>
            </a:xfrm>
            <a:custGeom>
              <a:rect b="b" l="l" r="r" t="t"/>
              <a:pathLst>
                <a:path extrusionOk="0" h="25181" w="25197">
                  <a:moveTo>
                    <a:pt x="18183" y="13063"/>
                  </a:moveTo>
                  <a:lnTo>
                    <a:pt x="18183" y="15493"/>
                  </a:lnTo>
                  <a:lnTo>
                    <a:pt x="16959" y="15493"/>
                  </a:lnTo>
                  <a:cubicBezTo>
                    <a:pt x="16309" y="15493"/>
                    <a:pt x="15771" y="14955"/>
                    <a:pt x="15771" y="14306"/>
                  </a:cubicBezTo>
                  <a:cubicBezTo>
                    <a:pt x="15753" y="13657"/>
                    <a:pt x="16272" y="13063"/>
                    <a:pt x="16959" y="13063"/>
                  </a:cubicBezTo>
                  <a:close/>
                  <a:moveTo>
                    <a:pt x="6606" y="4714"/>
                  </a:moveTo>
                  <a:cubicBezTo>
                    <a:pt x="8034" y="4714"/>
                    <a:pt x="9315" y="5901"/>
                    <a:pt x="9240" y="7311"/>
                  </a:cubicBezTo>
                  <a:cubicBezTo>
                    <a:pt x="9129" y="9649"/>
                    <a:pt x="11226" y="11634"/>
                    <a:pt x="13415" y="11690"/>
                  </a:cubicBezTo>
                  <a:cubicBezTo>
                    <a:pt x="13434" y="14065"/>
                    <a:pt x="11504" y="16087"/>
                    <a:pt x="9111" y="16087"/>
                  </a:cubicBezTo>
                  <a:lnTo>
                    <a:pt x="8294" y="16087"/>
                  </a:lnTo>
                  <a:cubicBezTo>
                    <a:pt x="5919" y="16087"/>
                    <a:pt x="3990" y="14139"/>
                    <a:pt x="3990" y="11764"/>
                  </a:cubicBezTo>
                  <a:lnTo>
                    <a:pt x="3990" y="7330"/>
                  </a:lnTo>
                  <a:cubicBezTo>
                    <a:pt x="3990" y="5901"/>
                    <a:pt x="5177" y="4714"/>
                    <a:pt x="6606" y="4714"/>
                  </a:cubicBezTo>
                  <a:close/>
                  <a:moveTo>
                    <a:pt x="22803" y="11003"/>
                  </a:moveTo>
                  <a:lnTo>
                    <a:pt x="22803" y="17516"/>
                  </a:lnTo>
                  <a:lnTo>
                    <a:pt x="18926" y="15586"/>
                  </a:lnTo>
                  <a:lnTo>
                    <a:pt x="18926" y="12933"/>
                  </a:lnTo>
                  <a:lnTo>
                    <a:pt x="22803" y="11003"/>
                  </a:lnTo>
                  <a:close/>
                  <a:moveTo>
                    <a:pt x="18202" y="16236"/>
                  </a:moveTo>
                  <a:lnTo>
                    <a:pt x="18202" y="17850"/>
                  </a:lnTo>
                  <a:cubicBezTo>
                    <a:pt x="18016" y="17776"/>
                    <a:pt x="17812" y="17757"/>
                    <a:pt x="17608" y="17757"/>
                  </a:cubicBezTo>
                  <a:cubicBezTo>
                    <a:pt x="17497" y="17757"/>
                    <a:pt x="17386" y="17757"/>
                    <a:pt x="17274" y="17776"/>
                  </a:cubicBezTo>
                  <a:lnTo>
                    <a:pt x="17274" y="16236"/>
                  </a:lnTo>
                  <a:close/>
                  <a:moveTo>
                    <a:pt x="10112" y="16718"/>
                  </a:moveTo>
                  <a:lnTo>
                    <a:pt x="10112" y="19111"/>
                  </a:lnTo>
                  <a:cubicBezTo>
                    <a:pt x="10112" y="19891"/>
                    <a:pt x="9482" y="20522"/>
                    <a:pt x="8702" y="20522"/>
                  </a:cubicBezTo>
                  <a:cubicBezTo>
                    <a:pt x="7923" y="20522"/>
                    <a:pt x="7255" y="19891"/>
                    <a:pt x="7255" y="19111"/>
                  </a:cubicBezTo>
                  <a:lnTo>
                    <a:pt x="7255" y="16718"/>
                  </a:lnTo>
                  <a:cubicBezTo>
                    <a:pt x="7589" y="16774"/>
                    <a:pt x="7942" y="16811"/>
                    <a:pt x="8294" y="16811"/>
                  </a:cubicBezTo>
                  <a:cubicBezTo>
                    <a:pt x="8517" y="16811"/>
                    <a:pt x="8739" y="16816"/>
                    <a:pt x="8961" y="16816"/>
                  </a:cubicBezTo>
                  <a:cubicBezTo>
                    <a:pt x="9349" y="16816"/>
                    <a:pt x="9735" y="16801"/>
                    <a:pt x="10112" y="16718"/>
                  </a:cubicBezTo>
                  <a:close/>
                  <a:moveTo>
                    <a:pt x="17617" y="18497"/>
                  </a:moveTo>
                  <a:cubicBezTo>
                    <a:pt x="18276" y="18497"/>
                    <a:pt x="18833" y="19041"/>
                    <a:pt x="18833" y="19724"/>
                  </a:cubicBezTo>
                  <a:lnTo>
                    <a:pt x="18833" y="22024"/>
                  </a:lnTo>
                  <a:lnTo>
                    <a:pt x="16309" y="22024"/>
                  </a:lnTo>
                  <a:lnTo>
                    <a:pt x="16309" y="19724"/>
                  </a:lnTo>
                  <a:lnTo>
                    <a:pt x="16328" y="19724"/>
                  </a:lnTo>
                  <a:cubicBezTo>
                    <a:pt x="16328" y="19037"/>
                    <a:pt x="16866" y="18499"/>
                    <a:pt x="17553" y="18499"/>
                  </a:cubicBezTo>
                  <a:cubicBezTo>
                    <a:pt x="17574" y="18498"/>
                    <a:pt x="17596" y="18497"/>
                    <a:pt x="17617" y="18497"/>
                  </a:cubicBezTo>
                  <a:close/>
                  <a:moveTo>
                    <a:pt x="12654" y="18555"/>
                  </a:moveTo>
                  <a:cubicBezTo>
                    <a:pt x="13786" y="18555"/>
                    <a:pt x="14844" y="19037"/>
                    <a:pt x="15586" y="19891"/>
                  </a:cubicBezTo>
                  <a:lnTo>
                    <a:pt x="15586" y="24436"/>
                  </a:lnTo>
                  <a:lnTo>
                    <a:pt x="835" y="24436"/>
                  </a:lnTo>
                  <a:lnTo>
                    <a:pt x="835" y="22433"/>
                  </a:lnTo>
                  <a:cubicBezTo>
                    <a:pt x="835" y="20299"/>
                    <a:pt x="2580" y="18555"/>
                    <a:pt x="4732" y="18555"/>
                  </a:cubicBezTo>
                  <a:lnTo>
                    <a:pt x="6532" y="18555"/>
                  </a:lnTo>
                  <a:lnTo>
                    <a:pt x="6532" y="19111"/>
                  </a:lnTo>
                  <a:cubicBezTo>
                    <a:pt x="6532" y="20299"/>
                    <a:pt x="7515" y="21264"/>
                    <a:pt x="8702" y="21264"/>
                  </a:cubicBezTo>
                  <a:cubicBezTo>
                    <a:pt x="9890" y="21264"/>
                    <a:pt x="10855" y="20299"/>
                    <a:pt x="10855" y="19111"/>
                  </a:cubicBezTo>
                  <a:lnTo>
                    <a:pt x="10855" y="18555"/>
                  </a:lnTo>
                  <a:close/>
                  <a:moveTo>
                    <a:pt x="18851" y="22748"/>
                  </a:moveTo>
                  <a:lnTo>
                    <a:pt x="18851" y="24436"/>
                  </a:lnTo>
                  <a:lnTo>
                    <a:pt x="16328" y="24436"/>
                  </a:lnTo>
                  <a:lnTo>
                    <a:pt x="16328" y="22748"/>
                  </a:lnTo>
                  <a:close/>
                  <a:moveTo>
                    <a:pt x="10261" y="1"/>
                  </a:moveTo>
                  <a:cubicBezTo>
                    <a:pt x="7997" y="1"/>
                    <a:pt x="6643" y="910"/>
                    <a:pt x="6142" y="1318"/>
                  </a:cubicBezTo>
                  <a:cubicBezTo>
                    <a:pt x="5548" y="1003"/>
                    <a:pt x="4862" y="817"/>
                    <a:pt x="4157" y="817"/>
                  </a:cubicBezTo>
                  <a:cubicBezTo>
                    <a:pt x="1856" y="817"/>
                    <a:pt x="0" y="2691"/>
                    <a:pt x="0" y="4973"/>
                  </a:cubicBezTo>
                  <a:lnTo>
                    <a:pt x="0" y="6198"/>
                  </a:lnTo>
                  <a:cubicBezTo>
                    <a:pt x="0" y="6430"/>
                    <a:pt x="186" y="6546"/>
                    <a:pt x="372" y="6546"/>
                  </a:cubicBezTo>
                  <a:cubicBezTo>
                    <a:pt x="557" y="6546"/>
                    <a:pt x="743" y="6430"/>
                    <a:pt x="743" y="6198"/>
                  </a:cubicBezTo>
                  <a:lnTo>
                    <a:pt x="743" y="4973"/>
                  </a:lnTo>
                  <a:cubicBezTo>
                    <a:pt x="743" y="3081"/>
                    <a:pt x="2264" y="1559"/>
                    <a:pt x="4157" y="1559"/>
                  </a:cubicBezTo>
                  <a:cubicBezTo>
                    <a:pt x="4806" y="1559"/>
                    <a:pt x="5455" y="1745"/>
                    <a:pt x="5993" y="2097"/>
                  </a:cubicBezTo>
                  <a:cubicBezTo>
                    <a:pt x="6055" y="2136"/>
                    <a:pt x="6127" y="2155"/>
                    <a:pt x="6199" y="2155"/>
                  </a:cubicBezTo>
                  <a:cubicBezTo>
                    <a:pt x="6299" y="2155"/>
                    <a:pt x="6400" y="2118"/>
                    <a:pt x="6476" y="2042"/>
                  </a:cubicBezTo>
                  <a:cubicBezTo>
                    <a:pt x="6476" y="2023"/>
                    <a:pt x="7682" y="724"/>
                    <a:pt x="10261" y="724"/>
                  </a:cubicBezTo>
                  <a:cubicBezTo>
                    <a:pt x="13749" y="724"/>
                    <a:pt x="16569" y="3563"/>
                    <a:pt x="16569" y="7033"/>
                  </a:cubicBezTo>
                  <a:lnTo>
                    <a:pt x="16569" y="12376"/>
                  </a:lnTo>
                  <a:cubicBezTo>
                    <a:pt x="15642" y="12543"/>
                    <a:pt x="15029" y="13397"/>
                    <a:pt x="15029" y="14306"/>
                  </a:cubicBezTo>
                  <a:cubicBezTo>
                    <a:pt x="15029" y="15234"/>
                    <a:pt x="15679" y="15994"/>
                    <a:pt x="16532" y="16180"/>
                  </a:cubicBezTo>
                  <a:lnTo>
                    <a:pt x="16532" y="18035"/>
                  </a:lnTo>
                  <a:cubicBezTo>
                    <a:pt x="16161" y="18258"/>
                    <a:pt x="15883" y="18592"/>
                    <a:pt x="15716" y="18982"/>
                  </a:cubicBezTo>
                  <a:cubicBezTo>
                    <a:pt x="14881" y="18239"/>
                    <a:pt x="13786" y="17813"/>
                    <a:pt x="12636" y="17813"/>
                  </a:cubicBezTo>
                  <a:lnTo>
                    <a:pt x="10836" y="17813"/>
                  </a:lnTo>
                  <a:lnTo>
                    <a:pt x="10836" y="16514"/>
                  </a:lnTo>
                  <a:cubicBezTo>
                    <a:pt x="12766" y="15809"/>
                    <a:pt x="14157" y="13935"/>
                    <a:pt x="14157" y="11764"/>
                  </a:cubicBezTo>
                  <a:cubicBezTo>
                    <a:pt x="14157" y="11226"/>
                    <a:pt x="14120" y="10948"/>
                    <a:pt x="13489" y="10948"/>
                  </a:cubicBezTo>
                  <a:cubicBezTo>
                    <a:pt x="11560" y="10948"/>
                    <a:pt x="9853" y="9371"/>
                    <a:pt x="9964" y="7441"/>
                  </a:cubicBezTo>
                  <a:cubicBezTo>
                    <a:pt x="10057" y="5604"/>
                    <a:pt x="8443" y="4008"/>
                    <a:pt x="6680" y="3971"/>
                  </a:cubicBezTo>
                  <a:cubicBezTo>
                    <a:pt x="6658" y="3971"/>
                    <a:pt x="6636" y="3971"/>
                    <a:pt x="6614" y="3971"/>
                  </a:cubicBezTo>
                  <a:cubicBezTo>
                    <a:pt x="4787" y="3971"/>
                    <a:pt x="3229" y="5496"/>
                    <a:pt x="3229" y="7330"/>
                  </a:cubicBezTo>
                  <a:lnTo>
                    <a:pt x="3229" y="11764"/>
                  </a:lnTo>
                  <a:cubicBezTo>
                    <a:pt x="3229" y="13935"/>
                    <a:pt x="4602" y="15772"/>
                    <a:pt x="6513" y="16495"/>
                  </a:cubicBezTo>
                  <a:lnTo>
                    <a:pt x="6513" y="17813"/>
                  </a:lnTo>
                  <a:lnTo>
                    <a:pt x="4713" y="17813"/>
                  </a:lnTo>
                  <a:cubicBezTo>
                    <a:pt x="3025" y="17813"/>
                    <a:pt x="1540" y="18722"/>
                    <a:pt x="743" y="20076"/>
                  </a:cubicBezTo>
                  <a:lnTo>
                    <a:pt x="743" y="8053"/>
                  </a:lnTo>
                  <a:cubicBezTo>
                    <a:pt x="743" y="7821"/>
                    <a:pt x="557" y="7705"/>
                    <a:pt x="372" y="7705"/>
                  </a:cubicBezTo>
                  <a:cubicBezTo>
                    <a:pt x="186" y="7705"/>
                    <a:pt x="0" y="7821"/>
                    <a:pt x="0" y="8053"/>
                  </a:cubicBezTo>
                  <a:lnTo>
                    <a:pt x="0" y="24807"/>
                  </a:lnTo>
                  <a:cubicBezTo>
                    <a:pt x="0" y="25051"/>
                    <a:pt x="212" y="25180"/>
                    <a:pt x="422" y="25180"/>
                  </a:cubicBezTo>
                  <a:cubicBezTo>
                    <a:pt x="436" y="25180"/>
                    <a:pt x="450" y="25180"/>
                    <a:pt x="464" y="25179"/>
                  </a:cubicBezTo>
                  <a:lnTo>
                    <a:pt x="19204" y="25179"/>
                  </a:lnTo>
                  <a:cubicBezTo>
                    <a:pt x="19408" y="25179"/>
                    <a:pt x="19575" y="25012"/>
                    <a:pt x="19575" y="24807"/>
                  </a:cubicBezTo>
                  <a:lnTo>
                    <a:pt x="19575" y="19724"/>
                  </a:lnTo>
                  <a:cubicBezTo>
                    <a:pt x="19575" y="19149"/>
                    <a:pt x="19315" y="18629"/>
                    <a:pt x="18926" y="18258"/>
                  </a:cubicBezTo>
                  <a:lnTo>
                    <a:pt x="18926" y="16403"/>
                  </a:lnTo>
                  <a:lnTo>
                    <a:pt x="24659" y="19260"/>
                  </a:lnTo>
                  <a:cubicBezTo>
                    <a:pt x="24708" y="19282"/>
                    <a:pt x="24759" y="19293"/>
                    <a:pt x="24810" y="19293"/>
                  </a:cubicBezTo>
                  <a:cubicBezTo>
                    <a:pt x="25008" y="19293"/>
                    <a:pt x="25197" y="19133"/>
                    <a:pt x="25197" y="18926"/>
                  </a:cubicBezTo>
                  <a:lnTo>
                    <a:pt x="25197" y="17553"/>
                  </a:lnTo>
                  <a:cubicBezTo>
                    <a:pt x="25197" y="17321"/>
                    <a:pt x="25011" y="17205"/>
                    <a:pt x="24826" y="17205"/>
                  </a:cubicBezTo>
                  <a:cubicBezTo>
                    <a:pt x="24640" y="17205"/>
                    <a:pt x="24455" y="17321"/>
                    <a:pt x="24455" y="17553"/>
                  </a:cubicBezTo>
                  <a:lnTo>
                    <a:pt x="24455" y="18332"/>
                  </a:lnTo>
                  <a:lnTo>
                    <a:pt x="23546" y="17868"/>
                  </a:lnTo>
                  <a:lnTo>
                    <a:pt x="23546" y="10632"/>
                  </a:lnTo>
                  <a:lnTo>
                    <a:pt x="24455" y="10187"/>
                  </a:lnTo>
                  <a:lnTo>
                    <a:pt x="24455" y="15735"/>
                  </a:lnTo>
                  <a:cubicBezTo>
                    <a:pt x="24473" y="15939"/>
                    <a:pt x="24622" y="16106"/>
                    <a:pt x="24826" y="16106"/>
                  </a:cubicBezTo>
                  <a:cubicBezTo>
                    <a:pt x="25030" y="16106"/>
                    <a:pt x="25197" y="15939"/>
                    <a:pt x="25197" y="15735"/>
                  </a:cubicBezTo>
                  <a:lnTo>
                    <a:pt x="25197" y="9593"/>
                  </a:lnTo>
                  <a:cubicBezTo>
                    <a:pt x="25197" y="9377"/>
                    <a:pt x="25018" y="9217"/>
                    <a:pt x="24834" y="9217"/>
                  </a:cubicBezTo>
                  <a:cubicBezTo>
                    <a:pt x="24781" y="9217"/>
                    <a:pt x="24727" y="9230"/>
                    <a:pt x="24677" y="9259"/>
                  </a:cubicBezTo>
                  <a:lnTo>
                    <a:pt x="18480" y="12321"/>
                  </a:lnTo>
                  <a:lnTo>
                    <a:pt x="17311" y="12321"/>
                  </a:lnTo>
                  <a:lnTo>
                    <a:pt x="17311" y="7033"/>
                  </a:lnTo>
                  <a:cubicBezTo>
                    <a:pt x="17311" y="3155"/>
                    <a:pt x="14157" y="1"/>
                    <a:pt x="10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21"/>
            <p:cNvSpPr/>
            <p:nvPr/>
          </p:nvSpPr>
          <p:spPr>
            <a:xfrm>
              <a:off x="6308975" y="372175"/>
              <a:ext cx="109950" cy="108825"/>
            </a:xfrm>
            <a:custGeom>
              <a:rect b="b" l="l" r="r" t="t"/>
              <a:pathLst>
                <a:path extrusionOk="0" h="4353" w="4398">
                  <a:moveTo>
                    <a:pt x="2190" y="1243"/>
                  </a:moveTo>
                  <a:lnTo>
                    <a:pt x="2413" y="1726"/>
                  </a:lnTo>
                  <a:cubicBezTo>
                    <a:pt x="2468" y="1837"/>
                    <a:pt x="2580" y="1911"/>
                    <a:pt x="2691" y="1930"/>
                  </a:cubicBezTo>
                  <a:lnTo>
                    <a:pt x="3229" y="2004"/>
                  </a:lnTo>
                  <a:lnTo>
                    <a:pt x="2839" y="2412"/>
                  </a:lnTo>
                  <a:cubicBezTo>
                    <a:pt x="2747" y="2505"/>
                    <a:pt x="2710" y="2616"/>
                    <a:pt x="2728" y="2728"/>
                  </a:cubicBezTo>
                  <a:lnTo>
                    <a:pt x="2821" y="3284"/>
                  </a:lnTo>
                  <a:lnTo>
                    <a:pt x="2376" y="3043"/>
                  </a:lnTo>
                  <a:cubicBezTo>
                    <a:pt x="2320" y="3015"/>
                    <a:pt x="2260" y="3001"/>
                    <a:pt x="2199" y="3001"/>
                  </a:cubicBezTo>
                  <a:cubicBezTo>
                    <a:pt x="2139" y="3001"/>
                    <a:pt x="2079" y="3015"/>
                    <a:pt x="2023" y="3043"/>
                  </a:cubicBezTo>
                  <a:lnTo>
                    <a:pt x="1559" y="3284"/>
                  </a:lnTo>
                  <a:lnTo>
                    <a:pt x="1652" y="2728"/>
                  </a:lnTo>
                  <a:cubicBezTo>
                    <a:pt x="1670" y="2616"/>
                    <a:pt x="1633" y="2505"/>
                    <a:pt x="1559" y="2412"/>
                  </a:cubicBezTo>
                  <a:lnTo>
                    <a:pt x="1151" y="2004"/>
                  </a:lnTo>
                  <a:lnTo>
                    <a:pt x="1689" y="1930"/>
                  </a:lnTo>
                  <a:cubicBezTo>
                    <a:pt x="1819" y="1911"/>
                    <a:pt x="1912" y="1837"/>
                    <a:pt x="1967" y="1726"/>
                  </a:cubicBezTo>
                  <a:lnTo>
                    <a:pt x="2190" y="1243"/>
                  </a:lnTo>
                  <a:close/>
                  <a:moveTo>
                    <a:pt x="2190" y="0"/>
                  </a:moveTo>
                  <a:cubicBezTo>
                    <a:pt x="2060" y="0"/>
                    <a:pt x="1930" y="93"/>
                    <a:pt x="1856" y="223"/>
                  </a:cubicBezTo>
                  <a:lnTo>
                    <a:pt x="1392" y="1225"/>
                  </a:lnTo>
                  <a:lnTo>
                    <a:pt x="335" y="1392"/>
                  </a:lnTo>
                  <a:cubicBezTo>
                    <a:pt x="205" y="1410"/>
                    <a:pt x="93" y="1503"/>
                    <a:pt x="38" y="1633"/>
                  </a:cubicBezTo>
                  <a:cubicBezTo>
                    <a:pt x="1" y="1763"/>
                    <a:pt x="38" y="1911"/>
                    <a:pt x="131" y="2004"/>
                  </a:cubicBezTo>
                  <a:lnTo>
                    <a:pt x="891" y="2802"/>
                  </a:lnTo>
                  <a:lnTo>
                    <a:pt x="724" y="3915"/>
                  </a:lnTo>
                  <a:cubicBezTo>
                    <a:pt x="687" y="4064"/>
                    <a:pt x="761" y="4193"/>
                    <a:pt x="873" y="4286"/>
                  </a:cubicBezTo>
                  <a:cubicBezTo>
                    <a:pt x="928" y="4323"/>
                    <a:pt x="1003" y="4342"/>
                    <a:pt x="1077" y="4342"/>
                  </a:cubicBezTo>
                  <a:cubicBezTo>
                    <a:pt x="1132" y="4342"/>
                    <a:pt x="1207" y="4323"/>
                    <a:pt x="1262" y="4305"/>
                  </a:cubicBezTo>
                  <a:lnTo>
                    <a:pt x="2190" y="3785"/>
                  </a:lnTo>
                  <a:lnTo>
                    <a:pt x="3136" y="4305"/>
                  </a:lnTo>
                  <a:cubicBezTo>
                    <a:pt x="3185" y="4337"/>
                    <a:pt x="3245" y="4352"/>
                    <a:pt x="3305" y="4352"/>
                  </a:cubicBezTo>
                  <a:cubicBezTo>
                    <a:pt x="3383" y="4352"/>
                    <a:pt x="3463" y="4328"/>
                    <a:pt x="3526" y="4286"/>
                  </a:cubicBezTo>
                  <a:cubicBezTo>
                    <a:pt x="3637" y="4193"/>
                    <a:pt x="3693" y="4064"/>
                    <a:pt x="3674" y="3915"/>
                  </a:cubicBezTo>
                  <a:lnTo>
                    <a:pt x="3489" y="2802"/>
                  </a:lnTo>
                  <a:lnTo>
                    <a:pt x="4268" y="2004"/>
                  </a:lnTo>
                  <a:cubicBezTo>
                    <a:pt x="4361" y="1911"/>
                    <a:pt x="4398" y="1763"/>
                    <a:pt x="4342" y="1633"/>
                  </a:cubicBezTo>
                  <a:cubicBezTo>
                    <a:pt x="4305" y="1503"/>
                    <a:pt x="4194" y="1410"/>
                    <a:pt x="4064" y="1392"/>
                  </a:cubicBezTo>
                  <a:lnTo>
                    <a:pt x="3006" y="1225"/>
                  </a:lnTo>
                  <a:lnTo>
                    <a:pt x="2524" y="223"/>
                  </a:lnTo>
                  <a:cubicBezTo>
                    <a:pt x="2468" y="93"/>
                    <a:pt x="2338" y="0"/>
                    <a:pt x="2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21"/>
            <p:cNvSpPr/>
            <p:nvPr/>
          </p:nvSpPr>
          <p:spPr>
            <a:xfrm>
              <a:off x="6248225" y="499275"/>
              <a:ext cx="109950" cy="108625"/>
            </a:xfrm>
            <a:custGeom>
              <a:rect b="b" l="l" r="r" t="t"/>
              <a:pathLst>
                <a:path extrusionOk="0" h="4345" w="4398">
                  <a:moveTo>
                    <a:pt x="2189" y="1243"/>
                  </a:moveTo>
                  <a:lnTo>
                    <a:pt x="2412" y="1707"/>
                  </a:lnTo>
                  <a:cubicBezTo>
                    <a:pt x="2468" y="1818"/>
                    <a:pt x="2561" y="1911"/>
                    <a:pt x="2690" y="1930"/>
                  </a:cubicBezTo>
                  <a:lnTo>
                    <a:pt x="3228" y="2004"/>
                  </a:lnTo>
                  <a:lnTo>
                    <a:pt x="2820" y="2412"/>
                  </a:lnTo>
                  <a:cubicBezTo>
                    <a:pt x="2746" y="2505"/>
                    <a:pt x="2709" y="2616"/>
                    <a:pt x="2727" y="2727"/>
                  </a:cubicBezTo>
                  <a:lnTo>
                    <a:pt x="2820" y="3284"/>
                  </a:lnTo>
                  <a:lnTo>
                    <a:pt x="2356" y="3043"/>
                  </a:lnTo>
                  <a:cubicBezTo>
                    <a:pt x="2301" y="3006"/>
                    <a:pt x="2240" y="2987"/>
                    <a:pt x="2180" y="2987"/>
                  </a:cubicBezTo>
                  <a:cubicBezTo>
                    <a:pt x="2120" y="2987"/>
                    <a:pt x="2060" y="3006"/>
                    <a:pt x="2004" y="3043"/>
                  </a:cubicBezTo>
                  <a:lnTo>
                    <a:pt x="1559" y="3284"/>
                  </a:lnTo>
                  <a:lnTo>
                    <a:pt x="1651" y="2727"/>
                  </a:lnTo>
                  <a:cubicBezTo>
                    <a:pt x="1670" y="2616"/>
                    <a:pt x="1633" y="2505"/>
                    <a:pt x="1540" y="2412"/>
                  </a:cubicBezTo>
                  <a:lnTo>
                    <a:pt x="1150" y="2004"/>
                  </a:lnTo>
                  <a:lnTo>
                    <a:pt x="1688" y="1930"/>
                  </a:lnTo>
                  <a:cubicBezTo>
                    <a:pt x="1800" y="1911"/>
                    <a:pt x="1911" y="1818"/>
                    <a:pt x="1967" y="1707"/>
                  </a:cubicBezTo>
                  <a:lnTo>
                    <a:pt x="2189" y="1243"/>
                  </a:lnTo>
                  <a:close/>
                  <a:moveTo>
                    <a:pt x="2189" y="0"/>
                  </a:moveTo>
                  <a:cubicBezTo>
                    <a:pt x="2041" y="0"/>
                    <a:pt x="1911" y="74"/>
                    <a:pt x="1855" y="204"/>
                  </a:cubicBezTo>
                  <a:lnTo>
                    <a:pt x="1392" y="1225"/>
                  </a:lnTo>
                  <a:lnTo>
                    <a:pt x="334" y="1373"/>
                  </a:lnTo>
                  <a:cubicBezTo>
                    <a:pt x="204" y="1410"/>
                    <a:pt x="93" y="1503"/>
                    <a:pt x="37" y="1633"/>
                  </a:cubicBezTo>
                  <a:cubicBezTo>
                    <a:pt x="0" y="1763"/>
                    <a:pt x="37" y="1911"/>
                    <a:pt x="130" y="2004"/>
                  </a:cubicBezTo>
                  <a:lnTo>
                    <a:pt x="891" y="2802"/>
                  </a:lnTo>
                  <a:lnTo>
                    <a:pt x="705" y="3915"/>
                  </a:lnTo>
                  <a:cubicBezTo>
                    <a:pt x="687" y="4063"/>
                    <a:pt x="742" y="4193"/>
                    <a:pt x="854" y="4286"/>
                  </a:cubicBezTo>
                  <a:cubicBezTo>
                    <a:pt x="923" y="4326"/>
                    <a:pt x="993" y="4344"/>
                    <a:pt x="1065" y="4344"/>
                  </a:cubicBezTo>
                  <a:cubicBezTo>
                    <a:pt x="1128" y="4344"/>
                    <a:pt x="1193" y="4330"/>
                    <a:pt x="1262" y="4305"/>
                  </a:cubicBezTo>
                  <a:lnTo>
                    <a:pt x="2189" y="3785"/>
                  </a:lnTo>
                  <a:lnTo>
                    <a:pt x="3136" y="4305"/>
                  </a:lnTo>
                  <a:cubicBezTo>
                    <a:pt x="3187" y="4330"/>
                    <a:pt x="3247" y="4344"/>
                    <a:pt x="3309" y="4344"/>
                  </a:cubicBezTo>
                  <a:cubicBezTo>
                    <a:pt x="3381" y="4344"/>
                    <a:pt x="3456" y="4326"/>
                    <a:pt x="3525" y="4286"/>
                  </a:cubicBezTo>
                  <a:cubicBezTo>
                    <a:pt x="3637" y="4193"/>
                    <a:pt x="3692" y="4063"/>
                    <a:pt x="3674" y="3915"/>
                  </a:cubicBezTo>
                  <a:lnTo>
                    <a:pt x="3488" y="2802"/>
                  </a:lnTo>
                  <a:lnTo>
                    <a:pt x="4267" y="2004"/>
                  </a:lnTo>
                  <a:cubicBezTo>
                    <a:pt x="4360" y="1911"/>
                    <a:pt x="4397" y="1763"/>
                    <a:pt x="4342" y="1633"/>
                  </a:cubicBezTo>
                  <a:cubicBezTo>
                    <a:pt x="4305" y="1503"/>
                    <a:pt x="4193" y="1410"/>
                    <a:pt x="4045" y="1373"/>
                  </a:cubicBezTo>
                  <a:lnTo>
                    <a:pt x="3006" y="1225"/>
                  </a:lnTo>
                  <a:lnTo>
                    <a:pt x="2523" y="204"/>
                  </a:lnTo>
                  <a:cubicBezTo>
                    <a:pt x="2468" y="74"/>
                    <a:pt x="2338" y="0"/>
                    <a:pt x="2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21"/>
            <p:cNvSpPr/>
            <p:nvPr/>
          </p:nvSpPr>
          <p:spPr>
            <a:xfrm>
              <a:off x="6295075" y="893525"/>
              <a:ext cx="109950" cy="108650"/>
            </a:xfrm>
            <a:custGeom>
              <a:rect b="b" l="l" r="r" t="t"/>
              <a:pathLst>
                <a:path extrusionOk="0" h="4346" w="4398">
                  <a:moveTo>
                    <a:pt x="2189" y="1244"/>
                  </a:moveTo>
                  <a:lnTo>
                    <a:pt x="2412" y="1708"/>
                  </a:lnTo>
                  <a:cubicBezTo>
                    <a:pt x="2468" y="1819"/>
                    <a:pt x="2579" y="1912"/>
                    <a:pt x="2690" y="1931"/>
                  </a:cubicBezTo>
                  <a:lnTo>
                    <a:pt x="3228" y="2005"/>
                  </a:lnTo>
                  <a:lnTo>
                    <a:pt x="2839" y="2413"/>
                  </a:lnTo>
                  <a:cubicBezTo>
                    <a:pt x="2765" y="2506"/>
                    <a:pt x="2709" y="2617"/>
                    <a:pt x="2727" y="2728"/>
                  </a:cubicBezTo>
                  <a:lnTo>
                    <a:pt x="2820" y="3285"/>
                  </a:lnTo>
                  <a:lnTo>
                    <a:pt x="2375" y="3044"/>
                  </a:lnTo>
                  <a:cubicBezTo>
                    <a:pt x="2319" y="3007"/>
                    <a:pt x="2259" y="2988"/>
                    <a:pt x="2199" y="2988"/>
                  </a:cubicBezTo>
                  <a:cubicBezTo>
                    <a:pt x="2138" y="2988"/>
                    <a:pt x="2078" y="3007"/>
                    <a:pt x="2022" y="3044"/>
                  </a:cubicBezTo>
                  <a:lnTo>
                    <a:pt x="1577" y="3285"/>
                  </a:lnTo>
                  <a:lnTo>
                    <a:pt x="1670" y="2728"/>
                  </a:lnTo>
                  <a:cubicBezTo>
                    <a:pt x="1670" y="2617"/>
                    <a:pt x="1651" y="2506"/>
                    <a:pt x="1559" y="2413"/>
                  </a:cubicBezTo>
                  <a:lnTo>
                    <a:pt x="1150" y="2005"/>
                  </a:lnTo>
                  <a:lnTo>
                    <a:pt x="1688" y="1931"/>
                  </a:lnTo>
                  <a:cubicBezTo>
                    <a:pt x="1818" y="1912"/>
                    <a:pt x="1911" y="1819"/>
                    <a:pt x="1967" y="1708"/>
                  </a:cubicBezTo>
                  <a:lnTo>
                    <a:pt x="2189" y="1244"/>
                  </a:lnTo>
                  <a:close/>
                  <a:moveTo>
                    <a:pt x="2208" y="1"/>
                  </a:moveTo>
                  <a:cubicBezTo>
                    <a:pt x="2060" y="1"/>
                    <a:pt x="1930" y="94"/>
                    <a:pt x="1874" y="224"/>
                  </a:cubicBezTo>
                  <a:lnTo>
                    <a:pt x="1392" y="1225"/>
                  </a:lnTo>
                  <a:lnTo>
                    <a:pt x="334" y="1392"/>
                  </a:lnTo>
                  <a:cubicBezTo>
                    <a:pt x="204" y="1411"/>
                    <a:pt x="93" y="1504"/>
                    <a:pt x="56" y="1634"/>
                  </a:cubicBezTo>
                  <a:cubicBezTo>
                    <a:pt x="0" y="1764"/>
                    <a:pt x="37" y="1912"/>
                    <a:pt x="130" y="2005"/>
                  </a:cubicBezTo>
                  <a:lnTo>
                    <a:pt x="909" y="2803"/>
                  </a:lnTo>
                  <a:lnTo>
                    <a:pt x="724" y="3916"/>
                  </a:lnTo>
                  <a:cubicBezTo>
                    <a:pt x="705" y="4064"/>
                    <a:pt x="761" y="4194"/>
                    <a:pt x="872" y="4287"/>
                  </a:cubicBezTo>
                  <a:cubicBezTo>
                    <a:pt x="932" y="4327"/>
                    <a:pt x="1002" y="4345"/>
                    <a:pt x="1074" y="4345"/>
                  </a:cubicBezTo>
                  <a:cubicBezTo>
                    <a:pt x="1137" y="4345"/>
                    <a:pt x="1201" y="4331"/>
                    <a:pt x="1262" y="4305"/>
                  </a:cubicBezTo>
                  <a:lnTo>
                    <a:pt x="2208" y="3786"/>
                  </a:lnTo>
                  <a:lnTo>
                    <a:pt x="3136" y="4305"/>
                  </a:lnTo>
                  <a:cubicBezTo>
                    <a:pt x="3196" y="4331"/>
                    <a:pt x="3256" y="4345"/>
                    <a:pt x="3316" y="4345"/>
                  </a:cubicBezTo>
                  <a:cubicBezTo>
                    <a:pt x="3386" y="4345"/>
                    <a:pt x="3456" y="4327"/>
                    <a:pt x="3525" y="4287"/>
                  </a:cubicBezTo>
                  <a:cubicBezTo>
                    <a:pt x="3655" y="4194"/>
                    <a:pt x="3711" y="4064"/>
                    <a:pt x="3674" y="3916"/>
                  </a:cubicBezTo>
                  <a:lnTo>
                    <a:pt x="3507" y="2803"/>
                  </a:lnTo>
                  <a:lnTo>
                    <a:pt x="4267" y="2005"/>
                  </a:lnTo>
                  <a:cubicBezTo>
                    <a:pt x="4360" y="1912"/>
                    <a:pt x="4397" y="1764"/>
                    <a:pt x="4360" y="1634"/>
                  </a:cubicBezTo>
                  <a:cubicBezTo>
                    <a:pt x="4305" y="1504"/>
                    <a:pt x="4193" y="1411"/>
                    <a:pt x="4063" y="1392"/>
                  </a:cubicBezTo>
                  <a:lnTo>
                    <a:pt x="3006" y="1225"/>
                  </a:lnTo>
                  <a:lnTo>
                    <a:pt x="2542" y="224"/>
                  </a:lnTo>
                  <a:cubicBezTo>
                    <a:pt x="2468" y="94"/>
                    <a:pt x="2338" y="1"/>
                    <a:pt x="2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121"/>
          <p:cNvGrpSpPr/>
          <p:nvPr/>
        </p:nvGrpSpPr>
        <p:grpSpPr>
          <a:xfrm>
            <a:off x="6807787" y="1681961"/>
            <a:ext cx="324194" cy="320128"/>
            <a:chOff x="7053863" y="1547263"/>
            <a:chExt cx="442525" cy="436975"/>
          </a:xfrm>
        </p:grpSpPr>
        <p:sp>
          <p:nvSpPr>
            <p:cNvPr id="1542" name="Google Shape;1542;p121"/>
            <p:cNvSpPr/>
            <p:nvPr/>
          </p:nvSpPr>
          <p:spPr>
            <a:xfrm>
              <a:off x="7137588" y="1808638"/>
              <a:ext cx="69375" cy="130825"/>
            </a:xfrm>
            <a:custGeom>
              <a:rect b="b" l="l" r="r" t="t"/>
              <a:pathLst>
                <a:path extrusionOk="0" h="5233" w="2775">
                  <a:moveTo>
                    <a:pt x="1327" y="1"/>
                  </a:moveTo>
                  <a:cubicBezTo>
                    <a:pt x="1197" y="1"/>
                    <a:pt x="1067" y="84"/>
                    <a:pt x="1067" y="251"/>
                  </a:cubicBezTo>
                  <a:lnTo>
                    <a:pt x="1067" y="733"/>
                  </a:lnTo>
                  <a:cubicBezTo>
                    <a:pt x="1012" y="752"/>
                    <a:pt x="956" y="771"/>
                    <a:pt x="900" y="789"/>
                  </a:cubicBezTo>
                  <a:cubicBezTo>
                    <a:pt x="307" y="1012"/>
                    <a:pt x="10" y="1735"/>
                    <a:pt x="362" y="2292"/>
                  </a:cubicBezTo>
                  <a:cubicBezTo>
                    <a:pt x="529" y="2552"/>
                    <a:pt x="808" y="2663"/>
                    <a:pt x="1086" y="2700"/>
                  </a:cubicBezTo>
                  <a:cubicBezTo>
                    <a:pt x="1346" y="2756"/>
                    <a:pt x="1643" y="2756"/>
                    <a:pt x="1847" y="2941"/>
                  </a:cubicBezTo>
                  <a:cubicBezTo>
                    <a:pt x="2069" y="3127"/>
                    <a:pt x="2106" y="3424"/>
                    <a:pt x="1976" y="3684"/>
                  </a:cubicBezTo>
                  <a:cubicBezTo>
                    <a:pt x="1847" y="3911"/>
                    <a:pt x="1575" y="4024"/>
                    <a:pt x="1322" y="4024"/>
                  </a:cubicBezTo>
                  <a:cubicBezTo>
                    <a:pt x="1286" y="4024"/>
                    <a:pt x="1251" y="4022"/>
                    <a:pt x="1216" y="4018"/>
                  </a:cubicBezTo>
                  <a:cubicBezTo>
                    <a:pt x="826" y="3962"/>
                    <a:pt x="585" y="3646"/>
                    <a:pt x="529" y="3350"/>
                  </a:cubicBezTo>
                  <a:cubicBezTo>
                    <a:pt x="520" y="3192"/>
                    <a:pt x="385" y="3113"/>
                    <a:pt x="256" y="3113"/>
                  </a:cubicBezTo>
                  <a:cubicBezTo>
                    <a:pt x="126" y="3113"/>
                    <a:pt x="1" y="3192"/>
                    <a:pt x="10" y="3350"/>
                  </a:cubicBezTo>
                  <a:cubicBezTo>
                    <a:pt x="47" y="3721"/>
                    <a:pt x="232" y="4073"/>
                    <a:pt x="529" y="4296"/>
                  </a:cubicBezTo>
                  <a:cubicBezTo>
                    <a:pt x="696" y="4407"/>
                    <a:pt x="882" y="4481"/>
                    <a:pt x="1067" y="4518"/>
                  </a:cubicBezTo>
                  <a:lnTo>
                    <a:pt x="1067" y="4982"/>
                  </a:lnTo>
                  <a:cubicBezTo>
                    <a:pt x="1067" y="5149"/>
                    <a:pt x="1197" y="5233"/>
                    <a:pt x="1327" y="5233"/>
                  </a:cubicBezTo>
                  <a:cubicBezTo>
                    <a:pt x="1457" y="5233"/>
                    <a:pt x="1587" y="5149"/>
                    <a:pt x="1587" y="4982"/>
                  </a:cubicBezTo>
                  <a:lnTo>
                    <a:pt x="1587" y="4518"/>
                  </a:lnTo>
                  <a:cubicBezTo>
                    <a:pt x="1902" y="4444"/>
                    <a:pt x="2199" y="4277"/>
                    <a:pt x="2385" y="3980"/>
                  </a:cubicBezTo>
                  <a:cubicBezTo>
                    <a:pt x="2774" y="3350"/>
                    <a:pt x="2459" y="2552"/>
                    <a:pt x="1772" y="2329"/>
                  </a:cubicBezTo>
                  <a:cubicBezTo>
                    <a:pt x="1513" y="2236"/>
                    <a:pt x="1234" y="2255"/>
                    <a:pt x="975" y="2144"/>
                  </a:cubicBezTo>
                  <a:cubicBezTo>
                    <a:pt x="752" y="2069"/>
                    <a:pt x="678" y="1791"/>
                    <a:pt x="752" y="1568"/>
                  </a:cubicBezTo>
                  <a:cubicBezTo>
                    <a:pt x="831" y="1332"/>
                    <a:pt x="1049" y="1224"/>
                    <a:pt x="1278" y="1224"/>
                  </a:cubicBezTo>
                  <a:cubicBezTo>
                    <a:pt x="1535" y="1224"/>
                    <a:pt x="1804" y="1360"/>
                    <a:pt x="1902" y="1605"/>
                  </a:cubicBezTo>
                  <a:cubicBezTo>
                    <a:pt x="1943" y="1698"/>
                    <a:pt x="2014" y="1737"/>
                    <a:pt x="2089" y="1737"/>
                  </a:cubicBezTo>
                  <a:cubicBezTo>
                    <a:pt x="2254" y="1737"/>
                    <a:pt x="2437" y="1550"/>
                    <a:pt x="2348" y="1346"/>
                  </a:cubicBezTo>
                  <a:cubicBezTo>
                    <a:pt x="2236" y="1105"/>
                    <a:pt x="1976" y="882"/>
                    <a:pt x="1717" y="789"/>
                  </a:cubicBezTo>
                  <a:cubicBezTo>
                    <a:pt x="1680" y="771"/>
                    <a:pt x="1624" y="752"/>
                    <a:pt x="1587" y="752"/>
                  </a:cubicBezTo>
                  <a:lnTo>
                    <a:pt x="1587" y="251"/>
                  </a:lnTo>
                  <a:cubicBezTo>
                    <a:pt x="1587" y="84"/>
                    <a:pt x="1457" y="1"/>
                    <a:pt x="13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21"/>
            <p:cNvSpPr/>
            <p:nvPr/>
          </p:nvSpPr>
          <p:spPr>
            <a:xfrm>
              <a:off x="7053863" y="1547263"/>
              <a:ext cx="442525" cy="436975"/>
            </a:xfrm>
            <a:custGeom>
              <a:rect b="b" l="l" r="r" t="t"/>
              <a:pathLst>
                <a:path extrusionOk="0" h="17479" w="17701">
                  <a:moveTo>
                    <a:pt x="12302" y="2969"/>
                  </a:moveTo>
                  <a:lnTo>
                    <a:pt x="12302" y="7849"/>
                  </a:lnTo>
                  <a:cubicBezTo>
                    <a:pt x="12302" y="7886"/>
                    <a:pt x="12302" y="7923"/>
                    <a:pt x="12320" y="7960"/>
                  </a:cubicBezTo>
                  <a:lnTo>
                    <a:pt x="7905" y="7960"/>
                  </a:lnTo>
                  <a:lnTo>
                    <a:pt x="7905" y="7608"/>
                  </a:lnTo>
                  <a:cubicBezTo>
                    <a:pt x="7923" y="5140"/>
                    <a:pt x="9853" y="3099"/>
                    <a:pt x="12302" y="2969"/>
                  </a:cubicBezTo>
                  <a:close/>
                  <a:moveTo>
                    <a:pt x="11652" y="520"/>
                  </a:moveTo>
                  <a:cubicBezTo>
                    <a:pt x="12005" y="520"/>
                    <a:pt x="12283" y="798"/>
                    <a:pt x="12283" y="1151"/>
                  </a:cubicBezTo>
                  <a:lnTo>
                    <a:pt x="12283" y="2468"/>
                  </a:lnTo>
                  <a:cubicBezTo>
                    <a:pt x="9574" y="2598"/>
                    <a:pt x="7404" y="4843"/>
                    <a:pt x="7404" y="7608"/>
                  </a:cubicBezTo>
                  <a:lnTo>
                    <a:pt x="7404" y="9648"/>
                  </a:lnTo>
                  <a:cubicBezTo>
                    <a:pt x="6717" y="9092"/>
                    <a:pt x="5882" y="8739"/>
                    <a:pt x="4954" y="8665"/>
                  </a:cubicBezTo>
                  <a:lnTo>
                    <a:pt x="4954" y="6531"/>
                  </a:lnTo>
                  <a:cubicBezTo>
                    <a:pt x="4954" y="5901"/>
                    <a:pt x="4435" y="5381"/>
                    <a:pt x="3804" y="5381"/>
                  </a:cubicBezTo>
                  <a:lnTo>
                    <a:pt x="1485" y="5381"/>
                  </a:lnTo>
                  <a:cubicBezTo>
                    <a:pt x="668" y="5381"/>
                    <a:pt x="650" y="4101"/>
                    <a:pt x="1485" y="4101"/>
                  </a:cubicBezTo>
                  <a:lnTo>
                    <a:pt x="6198" y="4101"/>
                  </a:lnTo>
                  <a:cubicBezTo>
                    <a:pt x="7682" y="4101"/>
                    <a:pt x="7682" y="1800"/>
                    <a:pt x="6198" y="1800"/>
                  </a:cubicBezTo>
                  <a:lnTo>
                    <a:pt x="3099" y="1800"/>
                  </a:lnTo>
                  <a:cubicBezTo>
                    <a:pt x="2283" y="1800"/>
                    <a:pt x="2283" y="520"/>
                    <a:pt x="3099" y="520"/>
                  </a:cubicBezTo>
                  <a:close/>
                  <a:moveTo>
                    <a:pt x="17181" y="8461"/>
                  </a:moveTo>
                  <a:lnTo>
                    <a:pt x="17181" y="12246"/>
                  </a:lnTo>
                  <a:cubicBezTo>
                    <a:pt x="17181" y="14806"/>
                    <a:pt x="15103" y="16885"/>
                    <a:pt x="12543" y="16885"/>
                  </a:cubicBezTo>
                  <a:cubicBezTo>
                    <a:pt x="11003" y="16885"/>
                    <a:pt x="9556" y="16105"/>
                    <a:pt x="8684" y="14806"/>
                  </a:cubicBezTo>
                  <a:cubicBezTo>
                    <a:pt x="8906" y="14268"/>
                    <a:pt x="9036" y="13693"/>
                    <a:pt x="9036" y="13062"/>
                  </a:cubicBezTo>
                  <a:cubicBezTo>
                    <a:pt x="9036" y="11931"/>
                    <a:pt x="8610" y="10892"/>
                    <a:pt x="7905" y="10112"/>
                  </a:cubicBezTo>
                  <a:cubicBezTo>
                    <a:pt x="7905" y="10094"/>
                    <a:pt x="7905" y="10057"/>
                    <a:pt x="7905" y="10038"/>
                  </a:cubicBezTo>
                  <a:lnTo>
                    <a:pt x="7905" y="8461"/>
                  </a:lnTo>
                  <a:close/>
                  <a:moveTo>
                    <a:pt x="3099" y="0"/>
                  </a:moveTo>
                  <a:cubicBezTo>
                    <a:pt x="1615" y="0"/>
                    <a:pt x="1615" y="2301"/>
                    <a:pt x="3099" y="2301"/>
                  </a:cubicBezTo>
                  <a:lnTo>
                    <a:pt x="6179" y="2301"/>
                  </a:lnTo>
                  <a:cubicBezTo>
                    <a:pt x="7014" y="2301"/>
                    <a:pt x="7014" y="3581"/>
                    <a:pt x="6179" y="3581"/>
                  </a:cubicBezTo>
                  <a:lnTo>
                    <a:pt x="1485" y="3581"/>
                  </a:lnTo>
                  <a:cubicBezTo>
                    <a:pt x="1" y="3581"/>
                    <a:pt x="1" y="5882"/>
                    <a:pt x="1485" y="5882"/>
                  </a:cubicBezTo>
                  <a:lnTo>
                    <a:pt x="3804" y="5882"/>
                  </a:lnTo>
                  <a:cubicBezTo>
                    <a:pt x="4157" y="5882"/>
                    <a:pt x="4435" y="6179"/>
                    <a:pt x="4435" y="6531"/>
                  </a:cubicBezTo>
                  <a:lnTo>
                    <a:pt x="4435" y="8665"/>
                  </a:lnTo>
                  <a:cubicBezTo>
                    <a:pt x="2097" y="8758"/>
                    <a:pt x="223" y="10706"/>
                    <a:pt x="223" y="13062"/>
                  </a:cubicBezTo>
                  <a:cubicBezTo>
                    <a:pt x="223" y="13600"/>
                    <a:pt x="316" y="14101"/>
                    <a:pt x="501" y="14584"/>
                  </a:cubicBezTo>
                  <a:cubicBezTo>
                    <a:pt x="543" y="14702"/>
                    <a:pt x="638" y="14753"/>
                    <a:pt x="732" y="14753"/>
                  </a:cubicBezTo>
                  <a:cubicBezTo>
                    <a:pt x="889" y="14753"/>
                    <a:pt x="1046" y="14614"/>
                    <a:pt x="965" y="14417"/>
                  </a:cubicBezTo>
                  <a:cubicBezTo>
                    <a:pt x="817" y="13990"/>
                    <a:pt x="743" y="13526"/>
                    <a:pt x="743" y="13062"/>
                  </a:cubicBezTo>
                  <a:cubicBezTo>
                    <a:pt x="743" y="10910"/>
                    <a:pt x="2487" y="9166"/>
                    <a:pt x="4620" y="9166"/>
                  </a:cubicBezTo>
                  <a:cubicBezTo>
                    <a:pt x="6773" y="9166"/>
                    <a:pt x="8517" y="10910"/>
                    <a:pt x="8517" y="13062"/>
                  </a:cubicBezTo>
                  <a:cubicBezTo>
                    <a:pt x="8517" y="15215"/>
                    <a:pt x="6773" y="16959"/>
                    <a:pt x="4620" y="16959"/>
                  </a:cubicBezTo>
                  <a:cubicBezTo>
                    <a:pt x="3452" y="16959"/>
                    <a:pt x="2357" y="16439"/>
                    <a:pt x="1615" y="15530"/>
                  </a:cubicBezTo>
                  <a:cubicBezTo>
                    <a:pt x="1563" y="15469"/>
                    <a:pt x="1500" y="15444"/>
                    <a:pt x="1438" y="15444"/>
                  </a:cubicBezTo>
                  <a:cubicBezTo>
                    <a:pt x="1252" y="15444"/>
                    <a:pt x="1072" y="15670"/>
                    <a:pt x="1225" y="15864"/>
                  </a:cubicBezTo>
                  <a:cubicBezTo>
                    <a:pt x="2060" y="16885"/>
                    <a:pt x="3303" y="17478"/>
                    <a:pt x="4639" y="17478"/>
                  </a:cubicBezTo>
                  <a:cubicBezTo>
                    <a:pt x="6235" y="17478"/>
                    <a:pt x="7645" y="16606"/>
                    <a:pt x="8424" y="15307"/>
                  </a:cubicBezTo>
                  <a:cubicBezTo>
                    <a:pt x="9389" y="16625"/>
                    <a:pt x="10910" y="17385"/>
                    <a:pt x="12543" y="17385"/>
                  </a:cubicBezTo>
                  <a:cubicBezTo>
                    <a:pt x="15382" y="17385"/>
                    <a:pt x="17701" y="15085"/>
                    <a:pt x="17701" y="12246"/>
                  </a:cubicBezTo>
                  <a:lnTo>
                    <a:pt x="17701" y="7608"/>
                  </a:lnTo>
                  <a:cubicBezTo>
                    <a:pt x="17701" y="6179"/>
                    <a:pt x="17070" y="4843"/>
                    <a:pt x="16068" y="3841"/>
                  </a:cubicBezTo>
                  <a:cubicBezTo>
                    <a:pt x="16010" y="3787"/>
                    <a:pt x="15949" y="3765"/>
                    <a:pt x="15891" y="3765"/>
                  </a:cubicBezTo>
                  <a:cubicBezTo>
                    <a:pt x="15688" y="3765"/>
                    <a:pt x="15528" y="4039"/>
                    <a:pt x="15716" y="4212"/>
                  </a:cubicBezTo>
                  <a:cubicBezTo>
                    <a:pt x="16643" y="5084"/>
                    <a:pt x="17181" y="6327"/>
                    <a:pt x="17181" y="7589"/>
                  </a:cubicBezTo>
                  <a:lnTo>
                    <a:pt x="17181" y="7960"/>
                  </a:lnTo>
                  <a:lnTo>
                    <a:pt x="12784" y="7960"/>
                  </a:lnTo>
                  <a:cubicBezTo>
                    <a:pt x="12784" y="7923"/>
                    <a:pt x="12803" y="7886"/>
                    <a:pt x="12803" y="7849"/>
                  </a:cubicBezTo>
                  <a:lnTo>
                    <a:pt x="12803" y="2969"/>
                  </a:lnTo>
                  <a:cubicBezTo>
                    <a:pt x="13452" y="3006"/>
                    <a:pt x="14064" y="3173"/>
                    <a:pt x="14640" y="3470"/>
                  </a:cubicBezTo>
                  <a:cubicBezTo>
                    <a:pt x="14680" y="3490"/>
                    <a:pt x="14718" y="3499"/>
                    <a:pt x="14755" y="3499"/>
                  </a:cubicBezTo>
                  <a:cubicBezTo>
                    <a:pt x="14987" y="3499"/>
                    <a:pt x="15122" y="3135"/>
                    <a:pt x="14881" y="3006"/>
                  </a:cubicBezTo>
                  <a:cubicBezTo>
                    <a:pt x="14213" y="2672"/>
                    <a:pt x="13526" y="2487"/>
                    <a:pt x="12803" y="2450"/>
                  </a:cubicBezTo>
                  <a:lnTo>
                    <a:pt x="12803" y="1151"/>
                  </a:lnTo>
                  <a:cubicBezTo>
                    <a:pt x="12803" y="520"/>
                    <a:pt x="12283" y="0"/>
                    <a:pt x="116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121"/>
          <p:cNvGrpSpPr/>
          <p:nvPr/>
        </p:nvGrpSpPr>
        <p:grpSpPr>
          <a:xfrm>
            <a:off x="1330783" y="2318351"/>
            <a:ext cx="324238" cy="323489"/>
            <a:chOff x="376800" y="1224250"/>
            <a:chExt cx="595150" cy="593775"/>
          </a:xfrm>
        </p:grpSpPr>
        <p:sp>
          <p:nvSpPr>
            <p:cNvPr id="1545" name="Google Shape;1545;p121"/>
            <p:cNvSpPr/>
            <p:nvPr/>
          </p:nvSpPr>
          <p:spPr>
            <a:xfrm>
              <a:off x="476525" y="1334625"/>
              <a:ext cx="394775" cy="373450"/>
            </a:xfrm>
            <a:custGeom>
              <a:rect b="b" l="l" r="r" t="t"/>
              <a:pathLst>
                <a:path extrusionOk="0" h="14938" w="15791">
                  <a:moveTo>
                    <a:pt x="8536" y="4047"/>
                  </a:moveTo>
                  <a:cubicBezTo>
                    <a:pt x="8684" y="4343"/>
                    <a:pt x="8870" y="4603"/>
                    <a:pt x="9092" y="4826"/>
                  </a:cubicBezTo>
                  <a:cubicBezTo>
                    <a:pt x="9519" y="5234"/>
                    <a:pt x="10094" y="5494"/>
                    <a:pt x="10725" y="5568"/>
                  </a:cubicBezTo>
                  <a:lnTo>
                    <a:pt x="10725" y="6217"/>
                  </a:lnTo>
                  <a:cubicBezTo>
                    <a:pt x="10725" y="7609"/>
                    <a:pt x="9575" y="8759"/>
                    <a:pt x="8165" y="8759"/>
                  </a:cubicBezTo>
                  <a:lnTo>
                    <a:pt x="7664" y="8759"/>
                  </a:lnTo>
                  <a:cubicBezTo>
                    <a:pt x="6253" y="8759"/>
                    <a:pt x="5103" y="7609"/>
                    <a:pt x="5103" y="6217"/>
                  </a:cubicBezTo>
                  <a:lnTo>
                    <a:pt x="5103" y="5587"/>
                  </a:lnTo>
                  <a:lnTo>
                    <a:pt x="5957" y="5587"/>
                  </a:lnTo>
                  <a:cubicBezTo>
                    <a:pt x="6754" y="5587"/>
                    <a:pt x="7497" y="5271"/>
                    <a:pt x="8072" y="4677"/>
                  </a:cubicBezTo>
                  <a:cubicBezTo>
                    <a:pt x="8257" y="4492"/>
                    <a:pt x="8406" y="4288"/>
                    <a:pt x="8536" y="4047"/>
                  </a:cubicBezTo>
                  <a:close/>
                  <a:moveTo>
                    <a:pt x="8665" y="9427"/>
                  </a:moveTo>
                  <a:lnTo>
                    <a:pt x="8665" y="10763"/>
                  </a:lnTo>
                  <a:cubicBezTo>
                    <a:pt x="8665" y="11245"/>
                    <a:pt x="8290" y="11487"/>
                    <a:pt x="7914" y="11487"/>
                  </a:cubicBezTo>
                  <a:cubicBezTo>
                    <a:pt x="7538" y="11487"/>
                    <a:pt x="7163" y="11245"/>
                    <a:pt x="7163" y="10763"/>
                  </a:cubicBezTo>
                  <a:lnTo>
                    <a:pt x="7163" y="9427"/>
                  </a:lnTo>
                  <a:cubicBezTo>
                    <a:pt x="7311" y="9446"/>
                    <a:pt x="7497" y="9464"/>
                    <a:pt x="7664" y="9464"/>
                  </a:cubicBezTo>
                  <a:cubicBezTo>
                    <a:pt x="7998" y="9464"/>
                    <a:pt x="8331" y="9464"/>
                    <a:pt x="8665" y="9427"/>
                  </a:cubicBezTo>
                  <a:close/>
                  <a:moveTo>
                    <a:pt x="10372" y="10522"/>
                  </a:moveTo>
                  <a:cubicBezTo>
                    <a:pt x="11634" y="10522"/>
                    <a:pt x="12655" y="11561"/>
                    <a:pt x="12655" y="12823"/>
                  </a:cubicBezTo>
                  <a:lnTo>
                    <a:pt x="12655" y="14233"/>
                  </a:lnTo>
                  <a:lnTo>
                    <a:pt x="3155" y="14233"/>
                  </a:lnTo>
                  <a:lnTo>
                    <a:pt x="3155" y="12823"/>
                  </a:lnTo>
                  <a:cubicBezTo>
                    <a:pt x="3155" y="11561"/>
                    <a:pt x="4194" y="10522"/>
                    <a:pt x="5456" y="10522"/>
                  </a:cubicBezTo>
                  <a:lnTo>
                    <a:pt x="6476" y="10522"/>
                  </a:lnTo>
                  <a:lnTo>
                    <a:pt x="6476" y="10763"/>
                  </a:lnTo>
                  <a:cubicBezTo>
                    <a:pt x="6476" y="11561"/>
                    <a:pt x="7125" y="12210"/>
                    <a:pt x="7923" y="12210"/>
                  </a:cubicBezTo>
                  <a:cubicBezTo>
                    <a:pt x="8721" y="12210"/>
                    <a:pt x="9371" y="11561"/>
                    <a:pt x="9371" y="10763"/>
                  </a:cubicBezTo>
                  <a:lnTo>
                    <a:pt x="9371" y="10522"/>
                  </a:lnTo>
                  <a:close/>
                  <a:moveTo>
                    <a:pt x="7843" y="0"/>
                  </a:moveTo>
                  <a:cubicBezTo>
                    <a:pt x="7105" y="0"/>
                    <a:pt x="6385" y="167"/>
                    <a:pt x="5715" y="484"/>
                  </a:cubicBezTo>
                  <a:cubicBezTo>
                    <a:pt x="5363" y="660"/>
                    <a:pt x="5550" y="1155"/>
                    <a:pt x="5859" y="1155"/>
                  </a:cubicBezTo>
                  <a:cubicBezTo>
                    <a:pt x="5907" y="1155"/>
                    <a:pt x="5959" y="1143"/>
                    <a:pt x="6012" y="1115"/>
                  </a:cubicBezTo>
                  <a:cubicBezTo>
                    <a:pt x="6625" y="818"/>
                    <a:pt x="7292" y="688"/>
                    <a:pt x="7960" y="688"/>
                  </a:cubicBezTo>
                  <a:cubicBezTo>
                    <a:pt x="10298" y="688"/>
                    <a:pt x="12191" y="2581"/>
                    <a:pt x="12191" y="4919"/>
                  </a:cubicBezTo>
                  <a:cubicBezTo>
                    <a:pt x="12191" y="5215"/>
                    <a:pt x="12135" y="5568"/>
                    <a:pt x="12098" y="5939"/>
                  </a:cubicBezTo>
                  <a:cubicBezTo>
                    <a:pt x="11912" y="7293"/>
                    <a:pt x="11671" y="9186"/>
                    <a:pt x="13675" y="10244"/>
                  </a:cubicBezTo>
                  <a:cubicBezTo>
                    <a:pt x="14937" y="10930"/>
                    <a:pt x="15048" y="12155"/>
                    <a:pt x="14733" y="12990"/>
                  </a:cubicBezTo>
                  <a:cubicBezTo>
                    <a:pt x="14491" y="13676"/>
                    <a:pt x="13953" y="14158"/>
                    <a:pt x="13360" y="14214"/>
                  </a:cubicBezTo>
                  <a:lnTo>
                    <a:pt x="13360" y="12823"/>
                  </a:lnTo>
                  <a:cubicBezTo>
                    <a:pt x="13360" y="11171"/>
                    <a:pt x="12024" y="9835"/>
                    <a:pt x="10372" y="9835"/>
                  </a:cubicBezTo>
                  <a:lnTo>
                    <a:pt x="9371" y="9835"/>
                  </a:lnTo>
                  <a:lnTo>
                    <a:pt x="9352" y="9223"/>
                  </a:lnTo>
                  <a:cubicBezTo>
                    <a:pt x="10558" y="8759"/>
                    <a:pt x="11411" y="7572"/>
                    <a:pt x="11411" y="6199"/>
                  </a:cubicBezTo>
                  <a:lnTo>
                    <a:pt x="11411" y="5234"/>
                  </a:lnTo>
                  <a:cubicBezTo>
                    <a:pt x="11411" y="5048"/>
                    <a:pt x="11263" y="4881"/>
                    <a:pt x="11059" y="4881"/>
                  </a:cubicBezTo>
                  <a:cubicBezTo>
                    <a:pt x="9538" y="4881"/>
                    <a:pt x="8962" y="3713"/>
                    <a:pt x="8925" y="2674"/>
                  </a:cubicBezTo>
                  <a:cubicBezTo>
                    <a:pt x="8944" y="2379"/>
                    <a:pt x="8770" y="2235"/>
                    <a:pt x="8593" y="2235"/>
                  </a:cubicBezTo>
                  <a:cubicBezTo>
                    <a:pt x="8413" y="2235"/>
                    <a:pt x="8229" y="2384"/>
                    <a:pt x="8239" y="2674"/>
                  </a:cubicBezTo>
                  <a:cubicBezTo>
                    <a:pt x="8202" y="3249"/>
                    <a:pt x="7979" y="3787"/>
                    <a:pt x="7571" y="4195"/>
                  </a:cubicBezTo>
                  <a:cubicBezTo>
                    <a:pt x="7144" y="4640"/>
                    <a:pt x="6569" y="4881"/>
                    <a:pt x="5957" y="4881"/>
                  </a:cubicBezTo>
                  <a:lnTo>
                    <a:pt x="4769" y="4881"/>
                  </a:lnTo>
                  <a:cubicBezTo>
                    <a:pt x="4565" y="4881"/>
                    <a:pt x="4417" y="5048"/>
                    <a:pt x="4417" y="5234"/>
                  </a:cubicBezTo>
                  <a:lnTo>
                    <a:pt x="4417" y="6217"/>
                  </a:lnTo>
                  <a:cubicBezTo>
                    <a:pt x="4417" y="7572"/>
                    <a:pt x="5270" y="8741"/>
                    <a:pt x="6458" y="9223"/>
                  </a:cubicBezTo>
                  <a:lnTo>
                    <a:pt x="6458" y="9835"/>
                  </a:lnTo>
                  <a:lnTo>
                    <a:pt x="5456" y="9835"/>
                  </a:lnTo>
                  <a:cubicBezTo>
                    <a:pt x="3804" y="9835"/>
                    <a:pt x="2468" y="11171"/>
                    <a:pt x="2468" y="12823"/>
                  </a:cubicBezTo>
                  <a:lnTo>
                    <a:pt x="2468" y="14214"/>
                  </a:lnTo>
                  <a:cubicBezTo>
                    <a:pt x="1875" y="14158"/>
                    <a:pt x="1337" y="13676"/>
                    <a:pt x="1095" y="12990"/>
                  </a:cubicBezTo>
                  <a:cubicBezTo>
                    <a:pt x="780" y="12155"/>
                    <a:pt x="891" y="10949"/>
                    <a:pt x="2153" y="10262"/>
                  </a:cubicBezTo>
                  <a:cubicBezTo>
                    <a:pt x="4157" y="9186"/>
                    <a:pt x="3916" y="7312"/>
                    <a:pt x="3730" y="5939"/>
                  </a:cubicBezTo>
                  <a:cubicBezTo>
                    <a:pt x="3693" y="5568"/>
                    <a:pt x="3637" y="5215"/>
                    <a:pt x="3637" y="4919"/>
                  </a:cubicBezTo>
                  <a:cubicBezTo>
                    <a:pt x="3637" y="3972"/>
                    <a:pt x="3953" y="3082"/>
                    <a:pt x="4528" y="2340"/>
                  </a:cubicBezTo>
                  <a:cubicBezTo>
                    <a:pt x="4730" y="2069"/>
                    <a:pt x="4491" y="1770"/>
                    <a:pt x="4238" y="1770"/>
                  </a:cubicBezTo>
                  <a:cubicBezTo>
                    <a:pt x="4143" y="1770"/>
                    <a:pt x="4047" y="1812"/>
                    <a:pt x="3971" y="1913"/>
                  </a:cubicBezTo>
                  <a:cubicBezTo>
                    <a:pt x="3303" y="2766"/>
                    <a:pt x="2951" y="3824"/>
                    <a:pt x="2951" y="4919"/>
                  </a:cubicBezTo>
                  <a:cubicBezTo>
                    <a:pt x="2951" y="5253"/>
                    <a:pt x="2988" y="5624"/>
                    <a:pt x="3044" y="6013"/>
                  </a:cubicBezTo>
                  <a:cubicBezTo>
                    <a:pt x="3229" y="7386"/>
                    <a:pt x="3396" y="8796"/>
                    <a:pt x="1838" y="9650"/>
                  </a:cubicBezTo>
                  <a:cubicBezTo>
                    <a:pt x="261" y="10485"/>
                    <a:pt x="1" y="12043"/>
                    <a:pt x="427" y="13231"/>
                  </a:cubicBezTo>
                  <a:cubicBezTo>
                    <a:pt x="799" y="14251"/>
                    <a:pt x="1671" y="14938"/>
                    <a:pt x="2617" y="14938"/>
                  </a:cubicBezTo>
                  <a:lnTo>
                    <a:pt x="13007" y="14938"/>
                  </a:lnTo>
                  <a:cubicBezTo>
                    <a:pt x="14083" y="14938"/>
                    <a:pt x="15122" y="14233"/>
                    <a:pt x="15401" y="13231"/>
                  </a:cubicBezTo>
                  <a:cubicBezTo>
                    <a:pt x="15419" y="13175"/>
                    <a:pt x="15438" y="13101"/>
                    <a:pt x="15456" y="13045"/>
                  </a:cubicBezTo>
                  <a:cubicBezTo>
                    <a:pt x="15790" y="11876"/>
                    <a:pt x="15475" y="10429"/>
                    <a:pt x="13990" y="9650"/>
                  </a:cubicBezTo>
                  <a:cubicBezTo>
                    <a:pt x="12432" y="8796"/>
                    <a:pt x="12599" y="7386"/>
                    <a:pt x="12784" y="6032"/>
                  </a:cubicBezTo>
                  <a:cubicBezTo>
                    <a:pt x="12840" y="5624"/>
                    <a:pt x="12877" y="5253"/>
                    <a:pt x="12877" y="4919"/>
                  </a:cubicBezTo>
                  <a:cubicBezTo>
                    <a:pt x="12877" y="2210"/>
                    <a:pt x="10669" y="2"/>
                    <a:pt x="7960" y="2"/>
                  </a:cubicBezTo>
                  <a:cubicBezTo>
                    <a:pt x="7921" y="1"/>
                    <a:pt x="7882" y="0"/>
                    <a:pt x="7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21"/>
            <p:cNvSpPr/>
            <p:nvPr/>
          </p:nvSpPr>
          <p:spPr>
            <a:xfrm>
              <a:off x="441275" y="1677900"/>
              <a:ext cx="80750" cy="76100"/>
            </a:xfrm>
            <a:custGeom>
              <a:rect b="b" l="l" r="r" t="t"/>
              <a:pathLst>
                <a:path extrusionOk="0" h="3044" w="3230">
                  <a:moveTo>
                    <a:pt x="344" y="1"/>
                  </a:moveTo>
                  <a:cubicBezTo>
                    <a:pt x="172" y="1"/>
                    <a:pt x="1" y="112"/>
                    <a:pt x="1" y="335"/>
                  </a:cubicBezTo>
                  <a:lnTo>
                    <a:pt x="1" y="1615"/>
                  </a:lnTo>
                  <a:cubicBezTo>
                    <a:pt x="1" y="2413"/>
                    <a:pt x="650" y="3044"/>
                    <a:pt x="1429" y="3044"/>
                  </a:cubicBezTo>
                  <a:lnTo>
                    <a:pt x="2765" y="3044"/>
                  </a:lnTo>
                  <a:cubicBezTo>
                    <a:pt x="3229" y="3044"/>
                    <a:pt x="3229" y="2357"/>
                    <a:pt x="2765" y="2357"/>
                  </a:cubicBezTo>
                  <a:lnTo>
                    <a:pt x="1429" y="2357"/>
                  </a:lnTo>
                  <a:cubicBezTo>
                    <a:pt x="1021" y="2357"/>
                    <a:pt x="687" y="2023"/>
                    <a:pt x="687" y="1615"/>
                  </a:cubicBezTo>
                  <a:lnTo>
                    <a:pt x="687" y="335"/>
                  </a:lnTo>
                  <a:cubicBezTo>
                    <a:pt x="687" y="112"/>
                    <a:pt x="516" y="1"/>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21"/>
            <p:cNvSpPr/>
            <p:nvPr/>
          </p:nvSpPr>
          <p:spPr>
            <a:xfrm>
              <a:off x="828125" y="1676525"/>
              <a:ext cx="79350" cy="77475"/>
            </a:xfrm>
            <a:custGeom>
              <a:rect b="b" l="l" r="r" t="t"/>
              <a:pathLst>
                <a:path extrusionOk="0" h="3099" w="3174">
                  <a:moveTo>
                    <a:pt x="2830" y="0"/>
                  </a:moveTo>
                  <a:cubicBezTo>
                    <a:pt x="2659" y="0"/>
                    <a:pt x="2487" y="111"/>
                    <a:pt x="2487" y="334"/>
                  </a:cubicBezTo>
                  <a:lnTo>
                    <a:pt x="2487" y="1670"/>
                  </a:lnTo>
                  <a:cubicBezTo>
                    <a:pt x="2487" y="2078"/>
                    <a:pt x="2153" y="2412"/>
                    <a:pt x="1745" y="2412"/>
                  </a:cubicBezTo>
                  <a:lnTo>
                    <a:pt x="446" y="2412"/>
                  </a:lnTo>
                  <a:cubicBezTo>
                    <a:pt x="1" y="2412"/>
                    <a:pt x="1" y="3099"/>
                    <a:pt x="446" y="3099"/>
                  </a:cubicBezTo>
                  <a:lnTo>
                    <a:pt x="1745" y="3099"/>
                  </a:lnTo>
                  <a:cubicBezTo>
                    <a:pt x="2543" y="3099"/>
                    <a:pt x="3173" y="2468"/>
                    <a:pt x="3173" y="1670"/>
                  </a:cubicBezTo>
                  <a:lnTo>
                    <a:pt x="3173" y="334"/>
                  </a:lnTo>
                  <a:cubicBezTo>
                    <a:pt x="3173" y="111"/>
                    <a:pt x="3002" y="0"/>
                    <a:pt x="2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21"/>
            <p:cNvSpPr/>
            <p:nvPr/>
          </p:nvSpPr>
          <p:spPr>
            <a:xfrm>
              <a:off x="834150" y="1288275"/>
              <a:ext cx="73325" cy="75175"/>
            </a:xfrm>
            <a:custGeom>
              <a:rect b="b" l="l" r="r" t="t"/>
              <a:pathLst>
                <a:path extrusionOk="0" h="3007" w="2933">
                  <a:moveTo>
                    <a:pt x="353" y="0"/>
                  </a:moveTo>
                  <a:cubicBezTo>
                    <a:pt x="149" y="0"/>
                    <a:pt x="1" y="149"/>
                    <a:pt x="1" y="353"/>
                  </a:cubicBezTo>
                  <a:cubicBezTo>
                    <a:pt x="1" y="538"/>
                    <a:pt x="149" y="705"/>
                    <a:pt x="353" y="705"/>
                  </a:cubicBezTo>
                  <a:lnTo>
                    <a:pt x="1504" y="705"/>
                  </a:lnTo>
                  <a:cubicBezTo>
                    <a:pt x="1912" y="705"/>
                    <a:pt x="2246" y="1021"/>
                    <a:pt x="2246" y="1429"/>
                  </a:cubicBezTo>
                  <a:lnTo>
                    <a:pt x="2246" y="2672"/>
                  </a:lnTo>
                  <a:cubicBezTo>
                    <a:pt x="2246" y="2895"/>
                    <a:pt x="2418" y="3006"/>
                    <a:pt x="2589" y="3006"/>
                  </a:cubicBezTo>
                  <a:cubicBezTo>
                    <a:pt x="2761" y="3006"/>
                    <a:pt x="2932" y="2895"/>
                    <a:pt x="2932" y="2672"/>
                  </a:cubicBezTo>
                  <a:lnTo>
                    <a:pt x="2932" y="1429"/>
                  </a:lnTo>
                  <a:cubicBezTo>
                    <a:pt x="2932" y="650"/>
                    <a:pt x="2302" y="0"/>
                    <a:pt x="15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21"/>
            <p:cNvSpPr/>
            <p:nvPr/>
          </p:nvSpPr>
          <p:spPr>
            <a:xfrm>
              <a:off x="441275" y="1288275"/>
              <a:ext cx="76100" cy="74250"/>
            </a:xfrm>
            <a:custGeom>
              <a:rect b="b" l="l" r="r" t="t"/>
              <a:pathLst>
                <a:path extrusionOk="0" h="2970" w="3044">
                  <a:moveTo>
                    <a:pt x="1429" y="0"/>
                  </a:moveTo>
                  <a:cubicBezTo>
                    <a:pt x="631" y="0"/>
                    <a:pt x="1" y="650"/>
                    <a:pt x="1" y="1429"/>
                  </a:cubicBezTo>
                  <a:lnTo>
                    <a:pt x="1" y="2635"/>
                  </a:lnTo>
                  <a:cubicBezTo>
                    <a:pt x="1" y="2858"/>
                    <a:pt x="172" y="2969"/>
                    <a:pt x="344" y="2969"/>
                  </a:cubicBezTo>
                  <a:cubicBezTo>
                    <a:pt x="516" y="2969"/>
                    <a:pt x="687" y="2858"/>
                    <a:pt x="687" y="2635"/>
                  </a:cubicBezTo>
                  <a:lnTo>
                    <a:pt x="687" y="1429"/>
                  </a:lnTo>
                  <a:cubicBezTo>
                    <a:pt x="687" y="1021"/>
                    <a:pt x="1021" y="705"/>
                    <a:pt x="1429" y="705"/>
                  </a:cubicBezTo>
                  <a:lnTo>
                    <a:pt x="2580" y="705"/>
                  </a:lnTo>
                  <a:cubicBezTo>
                    <a:pt x="3044" y="705"/>
                    <a:pt x="3044" y="0"/>
                    <a:pt x="25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21"/>
            <p:cNvSpPr/>
            <p:nvPr/>
          </p:nvSpPr>
          <p:spPr>
            <a:xfrm>
              <a:off x="376800" y="1224250"/>
              <a:ext cx="595150" cy="593775"/>
            </a:xfrm>
            <a:custGeom>
              <a:rect b="b" l="l" r="r" t="t"/>
              <a:pathLst>
                <a:path extrusionOk="0" h="23751" w="23806">
                  <a:moveTo>
                    <a:pt x="11894" y="1"/>
                  </a:moveTo>
                  <a:cubicBezTo>
                    <a:pt x="11708" y="1"/>
                    <a:pt x="11560" y="149"/>
                    <a:pt x="11560" y="335"/>
                  </a:cubicBezTo>
                  <a:lnTo>
                    <a:pt x="11560" y="1170"/>
                  </a:lnTo>
                  <a:lnTo>
                    <a:pt x="3841" y="1170"/>
                  </a:lnTo>
                  <a:cubicBezTo>
                    <a:pt x="2376" y="1170"/>
                    <a:pt x="1188" y="2357"/>
                    <a:pt x="1188" y="3823"/>
                  </a:cubicBezTo>
                  <a:lnTo>
                    <a:pt x="1188" y="11523"/>
                  </a:lnTo>
                  <a:lnTo>
                    <a:pt x="353" y="11523"/>
                  </a:lnTo>
                  <a:cubicBezTo>
                    <a:pt x="168" y="11523"/>
                    <a:pt x="1" y="11690"/>
                    <a:pt x="1" y="11875"/>
                  </a:cubicBezTo>
                  <a:cubicBezTo>
                    <a:pt x="1" y="12061"/>
                    <a:pt x="168" y="12228"/>
                    <a:pt x="353" y="12228"/>
                  </a:cubicBezTo>
                  <a:lnTo>
                    <a:pt x="1188" y="12228"/>
                  </a:lnTo>
                  <a:lnTo>
                    <a:pt x="1188" y="19928"/>
                  </a:lnTo>
                  <a:cubicBezTo>
                    <a:pt x="1188" y="21394"/>
                    <a:pt x="2376" y="22581"/>
                    <a:pt x="3841" y="22581"/>
                  </a:cubicBezTo>
                  <a:lnTo>
                    <a:pt x="11560" y="22581"/>
                  </a:lnTo>
                  <a:lnTo>
                    <a:pt x="11560" y="23416"/>
                  </a:lnTo>
                  <a:cubicBezTo>
                    <a:pt x="11560" y="23602"/>
                    <a:pt x="11708" y="23750"/>
                    <a:pt x="11894" y="23750"/>
                  </a:cubicBezTo>
                  <a:cubicBezTo>
                    <a:pt x="12098" y="23750"/>
                    <a:pt x="12246" y="23602"/>
                    <a:pt x="12246" y="23416"/>
                  </a:cubicBezTo>
                  <a:lnTo>
                    <a:pt x="12246" y="22581"/>
                  </a:lnTo>
                  <a:lnTo>
                    <a:pt x="16310" y="22581"/>
                  </a:lnTo>
                  <a:cubicBezTo>
                    <a:pt x="16773" y="22581"/>
                    <a:pt x="16773" y="21895"/>
                    <a:pt x="16310" y="21895"/>
                  </a:cubicBezTo>
                  <a:lnTo>
                    <a:pt x="12246" y="21895"/>
                  </a:lnTo>
                  <a:lnTo>
                    <a:pt x="12246" y="21152"/>
                  </a:lnTo>
                  <a:cubicBezTo>
                    <a:pt x="12246" y="20967"/>
                    <a:pt x="12098" y="20818"/>
                    <a:pt x="11894" y="20818"/>
                  </a:cubicBezTo>
                  <a:cubicBezTo>
                    <a:pt x="11708" y="20818"/>
                    <a:pt x="11560" y="20967"/>
                    <a:pt x="11560" y="21152"/>
                  </a:cubicBezTo>
                  <a:lnTo>
                    <a:pt x="11560" y="21895"/>
                  </a:lnTo>
                  <a:lnTo>
                    <a:pt x="3841" y="21895"/>
                  </a:lnTo>
                  <a:cubicBezTo>
                    <a:pt x="2747" y="21895"/>
                    <a:pt x="1875" y="21004"/>
                    <a:pt x="1875" y="19928"/>
                  </a:cubicBezTo>
                  <a:lnTo>
                    <a:pt x="1875" y="12228"/>
                  </a:lnTo>
                  <a:lnTo>
                    <a:pt x="2617" y="12228"/>
                  </a:lnTo>
                  <a:cubicBezTo>
                    <a:pt x="2802" y="12228"/>
                    <a:pt x="2951" y="12061"/>
                    <a:pt x="2951" y="11875"/>
                  </a:cubicBezTo>
                  <a:cubicBezTo>
                    <a:pt x="2951" y="11690"/>
                    <a:pt x="2802" y="11523"/>
                    <a:pt x="2617" y="11523"/>
                  </a:cubicBezTo>
                  <a:lnTo>
                    <a:pt x="1875" y="11523"/>
                  </a:lnTo>
                  <a:lnTo>
                    <a:pt x="1875" y="3823"/>
                  </a:lnTo>
                  <a:cubicBezTo>
                    <a:pt x="1875" y="2747"/>
                    <a:pt x="2765" y="1856"/>
                    <a:pt x="3841" y="1856"/>
                  </a:cubicBezTo>
                  <a:lnTo>
                    <a:pt x="11560" y="1856"/>
                  </a:lnTo>
                  <a:lnTo>
                    <a:pt x="11560" y="2598"/>
                  </a:lnTo>
                  <a:cubicBezTo>
                    <a:pt x="11560" y="2784"/>
                    <a:pt x="11708" y="2951"/>
                    <a:pt x="11894" y="2951"/>
                  </a:cubicBezTo>
                  <a:cubicBezTo>
                    <a:pt x="12098" y="2951"/>
                    <a:pt x="12246" y="2784"/>
                    <a:pt x="12246" y="2598"/>
                  </a:cubicBezTo>
                  <a:lnTo>
                    <a:pt x="12246" y="1856"/>
                  </a:lnTo>
                  <a:lnTo>
                    <a:pt x="19965" y="1856"/>
                  </a:lnTo>
                  <a:cubicBezTo>
                    <a:pt x="21041" y="1856"/>
                    <a:pt x="21931" y="2747"/>
                    <a:pt x="21931" y="3823"/>
                  </a:cubicBezTo>
                  <a:lnTo>
                    <a:pt x="21931" y="11523"/>
                  </a:lnTo>
                  <a:lnTo>
                    <a:pt x="21189" y="11523"/>
                  </a:lnTo>
                  <a:cubicBezTo>
                    <a:pt x="21004" y="11523"/>
                    <a:pt x="20837" y="11690"/>
                    <a:pt x="20837" y="11875"/>
                  </a:cubicBezTo>
                  <a:cubicBezTo>
                    <a:pt x="20837" y="12061"/>
                    <a:pt x="21004" y="12228"/>
                    <a:pt x="21189" y="12228"/>
                  </a:cubicBezTo>
                  <a:lnTo>
                    <a:pt x="21931" y="12228"/>
                  </a:lnTo>
                  <a:lnTo>
                    <a:pt x="21931" y="19928"/>
                  </a:lnTo>
                  <a:cubicBezTo>
                    <a:pt x="21931" y="21004"/>
                    <a:pt x="21041" y="21895"/>
                    <a:pt x="19965" y="21895"/>
                  </a:cubicBezTo>
                  <a:lnTo>
                    <a:pt x="18499" y="21895"/>
                  </a:lnTo>
                  <a:cubicBezTo>
                    <a:pt x="18054" y="21895"/>
                    <a:pt x="18054" y="22581"/>
                    <a:pt x="18499" y="22581"/>
                  </a:cubicBezTo>
                  <a:lnTo>
                    <a:pt x="19965" y="22581"/>
                  </a:lnTo>
                  <a:cubicBezTo>
                    <a:pt x="21431" y="22581"/>
                    <a:pt x="22618" y="21394"/>
                    <a:pt x="22618" y="19928"/>
                  </a:cubicBezTo>
                  <a:lnTo>
                    <a:pt x="22618" y="12228"/>
                  </a:lnTo>
                  <a:lnTo>
                    <a:pt x="23453" y="12228"/>
                  </a:lnTo>
                  <a:cubicBezTo>
                    <a:pt x="23638" y="12228"/>
                    <a:pt x="23805" y="12061"/>
                    <a:pt x="23805" y="11875"/>
                  </a:cubicBezTo>
                  <a:cubicBezTo>
                    <a:pt x="23805" y="11690"/>
                    <a:pt x="23638" y="11523"/>
                    <a:pt x="23453" y="11523"/>
                  </a:cubicBezTo>
                  <a:lnTo>
                    <a:pt x="22618" y="11523"/>
                  </a:lnTo>
                  <a:lnTo>
                    <a:pt x="22618" y="3823"/>
                  </a:lnTo>
                  <a:cubicBezTo>
                    <a:pt x="22618" y="2357"/>
                    <a:pt x="21431" y="1170"/>
                    <a:pt x="19965" y="1170"/>
                  </a:cubicBezTo>
                  <a:lnTo>
                    <a:pt x="12246" y="1170"/>
                  </a:lnTo>
                  <a:lnTo>
                    <a:pt x="12246" y="335"/>
                  </a:lnTo>
                  <a:cubicBezTo>
                    <a:pt x="12246" y="149"/>
                    <a:pt x="12098" y="1"/>
                    <a:pt x="11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121"/>
          <p:cNvGrpSpPr/>
          <p:nvPr/>
        </p:nvGrpSpPr>
        <p:grpSpPr>
          <a:xfrm>
            <a:off x="1358480" y="4177733"/>
            <a:ext cx="268813" cy="268999"/>
            <a:chOff x="1090675" y="1181125"/>
            <a:chExt cx="686975" cy="687450"/>
          </a:xfrm>
        </p:grpSpPr>
        <p:sp>
          <p:nvSpPr>
            <p:cNvPr id="1552" name="Google Shape;1552;p121"/>
            <p:cNvSpPr/>
            <p:nvPr/>
          </p:nvSpPr>
          <p:spPr>
            <a:xfrm>
              <a:off x="1090675" y="1440875"/>
              <a:ext cx="140100" cy="427700"/>
            </a:xfrm>
            <a:custGeom>
              <a:rect b="b" l="l" r="r" t="t"/>
              <a:pathLst>
                <a:path extrusionOk="0" h="17108" w="5604">
                  <a:moveTo>
                    <a:pt x="1726" y="1"/>
                  </a:moveTo>
                  <a:cubicBezTo>
                    <a:pt x="761" y="1"/>
                    <a:pt x="0" y="780"/>
                    <a:pt x="0" y="1726"/>
                  </a:cubicBezTo>
                  <a:lnTo>
                    <a:pt x="0" y="11356"/>
                  </a:lnTo>
                  <a:cubicBezTo>
                    <a:pt x="0" y="11615"/>
                    <a:pt x="200" y="11745"/>
                    <a:pt x="399" y="11745"/>
                  </a:cubicBezTo>
                  <a:cubicBezTo>
                    <a:pt x="599" y="11745"/>
                    <a:pt x="798" y="11615"/>
                    <a:pt x="798" y="11356"/>
                  </a:cubicBezTo>
                  <a:lnTo>
                    <a:pt x="798" y="1726"/>
                  </a:lnTo>
                  <a:cubicBezTo>
                    <a:pt x="798" y="1225"/>
                    <a:pt x="1206" y="817"/>
                    <a:pt x="1726" y="817"/>
                  </a:cubicBezTo>
                  <a:lnTo>
                    <a:pt x="3859" y="817"/>
                  </a:lnTo>
                  <a:cubicBezTo>
                    <a:pt x="4379" y="817"/>
                    <a:pt x="4787" y="1225"/>
                    <a:pt x="4787" y="1726"/>
                  </a:cubicBezTo>
                  <a:lnTo>
                    <a:pt x="4787" y="15382"/>
                  </a:lnTo>
                  <a:cubicBezTo>
                    <a:pt x="4787" y="15883"/>
                    <a:pt x="4379" y="16291"/>
                    <a:pt x="3859" y="16291"/>
                  </a:cubicBezTo>
                  <a:lnTo>
                    <a:pt x="1726" y="16291"/>
                  </a:lnTo>
                  <a:cubicBezTo>
                    <a:pt x="1206" y="16291"/>
                    <a:pt x="798" y="15883"/>
                    <a:pt x="798" y="15382"/>
                  </a:cubicBezTo>
                  <a:lnTo>
                    <a:pt x="798" y="13712"/>
                  </a:lnTo>
                  <a:cubicBezTo>
                    <a:pt x="798" y="13452"/>
                    <a:pt x="599" y="13322"/>
                    <a:pt x="399" y="13322"/>
                  </a:cubicBezTo>
                  <a:cubicBezTo>
                    <a:pt x="200" y="13322"/>
                    <a:pt x="0" y="13452"/>
                    <a:pt x="0" y="13712"/>
                  </a:cubicBezTo>
                  <a:lnTo>
                    <a:pt x="0" y="15382"/>
                  </a:lnTo>
                  <a:cubicBezTo>
                    <a:pt x="0" y="16328"/>
                    <a:pt x="761" y="17107"/>
                    <a:pt x="1726" y="17107"/>
                  </a:cubicBezTo>
                  <a:lnTo>
                    <a:pt x="3878" y="17107"/>
                  </a:lnTo>
                  <a:cubicBezTo>
                    <a:pt x="4824" y="17107"/>
                    <a:pt x="5604" y="16328"/>
                    <a:pt x="5604" y="15382"/>
                  </a:cubicBezTo>
                  <a:lnTo>
                    <a:pt x="5604" y="1726"/>
                  </a:lnTo>
                  <a:cubicBezTo>
                    <a:pt x="5585" y="780"/>
                    <a:pt x="4824" y="1"/>
                    <a:pt x="38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21"/>
            <p:cNvSpPr/>
            <p:nvPr/>
          </p:nvSpPr>
          <p:spPr>
            <a:xfrm>
              <a:off x="1272950" y="1599050"/>
              <a:ext cx="140125" cy="269525"/>
            </a:xfrm>
            <a:custGeom>
              <a:rect b="b" l="l" r="r" t="t"/>
              <a:pathLst>
                <a:path extrusionOk="0" h="10781" w="5605">
                  <a:moveTo>
                    <a:pt x="3879" y="817"/>
                  </a:moveTo>
                  <a:cubicBezTo>
                    <a:pt x="4380" y="817"/>
                    <a:pt x="4788" y="1225"/>
                    <a:pt x="4788" y="1726"/>
                  </a:cubicBezTo>
                  <a:lnTo>
                    <a:pt x="4788" y="9055"/>
                  </a:lnTo>
                  <a:cubicBezTo>
                    <a:pt x="4788" y="9556"/>
                    <a:pt x="4380" y="9964"/>
                    <a:pt x="3879" y="9964"/>
                  </a:cubicBezTo>
                  <a:lnTo>
                    <a:pt x="1726" y="9964"/>
                  </a:lnTo>
                  <a:cubicBezTo>
                    <a:pt x="1226" y="9964"/>
                    <a:pt x="817" y="9556"/>
                    <a:pt x="817" y="9055"/>
                  </a:cubicBezTo>
                  <a:lnTo>
                    <a:pt x="817" y="1726"/>
                  </a:lnTo>
                  <a:cubicBezTo>
                    <a:pt x="817" y="1225"/>
                    <a:pt x="1226" y="817"/>
                    <a:pt x="1726" y="817"/>
                  </a:cubicBezTo>
                  <a:close/>
                  <a:moveTo>
                    <a:pt x="1726" y="1"/>
                  </a:moveTo>
                  <a:cubicBezTo>
                    <a:pt x="780" y="1"/>
                    <a:pt x="1" y="780"/>
                    <a:pt x="1" y="1726"/>
                  </a:cubicBezTo>
                  <a:lnTo>
                    <a:pt x="1" y="9055"/>
                  </a:lnTo>
                  <a:cubicBezTo>
                    <a:pt x="1" y="10001"/>
                    <a:pt x="780" y="10780"/>
                    <a:pt x="1726" y="10780"/>
                  </a:cubicBezTo>
                  <a:lnTo>
                    <a:pt x="3879" y="10780"/>
                  </a:lnTo>
                  <a:cubicBezTo>
                    <a:pt x="4825" y="10780"/>
                    <a:pt x="5604" y="10001"/>
                    <a:pt x="5604" y="9055"/>
                  </a:cubicBezTo>
                  <a:lnTo>
                    <a:pt x="5604" y="1726"/>
                  </a:lnTo>
                  <a:cubicBezTo>
                    <a:pt x="5604" y="780"/>
                    <a:pt x="4825" y="1"/>
                    <a:pt x="38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21"/>
            <p:cNvSpPr/>
            <p:nvPr/>
          </p:nvSpPr>
          <p:spPr>
            <a:xfrm>
              <a:off x="1455250" y="1480300"/>
              <a:ext cx="140100" cy="388275"/>
            </a:xfrm>
            <a:custGeom>
              <a:rect b="b" l="l" r="r" t="t"/>
              <a:pathLst>
                <a:path extrusionOk="0" h="15531" w="5604">
                  <a:moveTo>
                    <a:pt x="1726" y="1"/>
                  </a:moveTo>
                  <a:cubicBezTo>
                    <a:pt x="780" y="1"/>
                    <a:pt x="1" y="761"/>
                    <a:pt x="1" y="1726"/>
                  </a:cubicBezTo>
                  <a:lnTo>
                    <a:pt x="1" y="13805"/>
                  </a:lnTo>
                  <a:cubicBezTo>
                    <a:pt x="1" y="14751"/>
                    <a:pt x="780" y="15530"/>
                    <a:pt x="1726" y="15530"/>
                  </a:cubicBezTo>
                  <a:lnTo>
                    <a:pt x="3878" y="15530"/>
                  </a:lnTo>
                  <a:cubicBezTo>
                    <a:pt x="4843" y="15530"/>
                    <a:pt x="5604" y="14751"/>
                    <a:pt x="5604" y="13805"/>
                  </a:cubicBezTo>
                  <a:lnTo>
                    <a:pt x="5604" y="5047"/>
                  </a:lnTo>
                  <a:cubicBezTo>
                    <a:pt x="5604" y="4788"/>
                    <a:pt x="5405" y="4658"/>
                    <a:pt x="5205" y="4658"/>
                  </a:cubicBezTo>
                  <a:cubicBezTo>
                    <a:pt x="5006" y="4658"/>
                    <a:pt x="4806" y="4788"/>
                    <a:pt x="4806" y="5047"/>
                  </a:cubicBezTo>
                  <a:lnTo>
                    <a:pt x="4806" y="13805"/>
                  </a:lnTo>
                  <a:cubicBezTo>
                    <a:pt x="4806" y="14306"/>
                    <a:pt x="4398" y="14714"/>
                    <a:pt x="3878" y="14714"/>
                  </a:cubicBezTo>
                  <a:lnTo>
                    <a:pt x="1745" y="14714"/>
                  </a:lnTo>
                  <a:cubicBezTo>
                    <a:pt x="1225" y="14714"/>
                    <a:pt x="817" y="14306"/>
                    <a:pt x="817" y="13805"/>
                  </a:cubicBezTo>
                  <a:lnTo>
                    <a:pt x="817" y="1726"/>
                  </a:lnTo>
                  <a:cubicBezTo>
                    <a:pt x="817" y="1207"/>
                    <a:pt x="1225" y="799"/>
                    <a:pt x="1745" y="799"/>
                  </a:cubicBezTo>
                  <a:lnTo>
                    <a:pt x="3878" y="799"/>
                  </a:lnTo>
                  <a:cubicBezTo>
                    <a:pt x="4398" y="799"/>
                    <a:pt x="4806" y="1207"/>
                    <a:pt x="4806" y="1726"/>
                  </a:cubicBezTo>
                  <a:lnTo>
                    <a:pt x="4806" y="2635"/>
                  </a:lnTo>
                  <a:cubicBezTo>
                    <a:pt x="4806" y="2895"/>
                    <a:pt x="5006" y="3025"/>
                    <a:pt x="5205" y="3025"/>
                  </a:cubicBezTo>
                  <a:cubicBezTo>
                    <a:pt x="5405" y="3025"/>
                    <a:pt x="5604" y="2895"/>
                    <a:pt x="5604" y="2635"/>
                  </a:cubicBezTo>
                  <a:lnTo>
                    <a:pt x="5604" y="1726"/>
                  </a:lnTo>
                  <a:cubicBezTo>
                    <a:pt x="5604" y="761"/>
                    <a:pt x="4825" y="1"/>
                    <a:pt x="38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21"/>
            <p:cNvSpPr/>
            <p:nvPr/>
          </p:nvSpPr>
          <p:spPr>
            <a:xfrm>
              <a:off x="1638000" y="1349500"/>
              <a:ext cx="139650" cy="519075"/>
            </a:xfrm>
            <a:custGeom>
              <a:rect b="b" l="l" r="r" t="t"/>
              <a:pathLst>
                <a:path extrusionOk="0" h="20763" w="5586">
                  <a:moveTo>
                    <a:pt x="3879" y="798"/>
                  </a:moveTo>
                  <a:cubicBezTo>
                    <a:pt x="4380" y="798"/>
                    <a:pt x="4788" y="1207"/>
                    <a:pt x="4788" y="1726"/>
                  </a:cubicBezTo>
                  <a:lnTo>
                    <a:pt x="4788" y="19037"/>
                  </a:lnTo>
                  <a:cubicBezTo>
                    <a:pt x="4788" y="19538"/>
                    <a:pt x="4380" y="19946"/>
                    <a:pt x="3879" y="19946"/>
                  </a:cubicBezTo>
                  <a:lnTo>
                    <a:pt x="1726" y="19946"/>
                  </a:lnTo>
                  <a:cubicBezTo>
                    <a:pt x="1207" y="19946"/>
                    <a:pt x="799" y="19538"/>
                    <a:pt x="799" y="19037"/>
                  </a:cubicBezTo>
                  <a:lnTo>
                    <a:pt x="799" y="1726"/>
                  </a:lnTo>
                  <a:cubicBezTo>
                    <a:pt x="799" y="1207"/>
                    <a:pt x="1226" y="798"/>
                    <a:pt x="1726" y="798"/>
                  </a:cubicBezTo>
                  <a:close/>
                  <a:moveTo>
                    <a:pt x="1726" y="0"/>
                  </a:moveTo>
                  <a:cubicBezTo>
                    <a:pt x="762" y="0"/>
                    <a:pt x="1" y="761"/>
                    <a:pt x="1" y="1726"/>
                  </a:cubicBezTo>
                  <a:lnTo>
                    <a:pt x="1" y="19037"/>
                  </a:lnTo>
                  <a:cubicBezTo>
                    <a:pt x="1" y="19983"/>
                    <a:pt x="762" y="20762"/>
                    <a:pt x="1726" y="20762"/>
                  </a:cubicBezTo>
                  <a:lnTo>
                    <a:pt x="3879" y="20762"/>
                  </a:lnTo>
                  <a:cubicBezTo>
                    <a:pt x="4825" y="20762"/>
                    <a:pt x="5586" y="19983"/>
                    <a:pt x="5586" y="19037"/>
                  </a:cubicBezTo>
                  <a:lnTo>
                    <a:pt x="5586" y="1726"/>
                  </a:lnTo>
                  <a:cubicBezTo>
                    <a:pt x="5586" y="780"/>
                    <a:pt x="4825" y="0"/>
                    <a:pt x="3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21"/>
            <p:cNvSpPr/>
            <p:nvPr/>
          </p:nvSpPr>
          <p:spPr>
            <a:xfrm>
              <a:off x="1119425" y="1181125"/>
              <a:ext cx="629475" cy="375275"/>
            </a:xfrm>
            <a:custGeom>
              <a:rect b="b" l="l" r="r" t="t"/>
              <a:pathLst>
                <a:path extrusionOk="0" h="15011" w="25179">
                  <a:moveTo>
                    <a:pt x="23546" y="817"/>
                  </a:moveTo>
                  <a:cubicBezTo>
                    <a:pt x="24009" y="817"/>
                    <a:pt x="24381" y="1188"/>
                    <a:pt x="24381" y="1652"/>
                  </a:cubicBezTo>
                  <a:cubicBezTo>
                    <a:pt x="24381" y="2116"/>
                    <a:pt x="24009" y="2487"/>
                    <a:pt x="23546" y="2487"/>
                  </a:cubicBezTo>
                  <a:cubicBezTo>
                    <a:pt x="23082" y="2487"/>
                    <a:pt x="22692" y="2097"/>
                    <a:pt x="22692" y="1652"/>
                  </a:cubicBezTo>
                  <a:cubicBezTo>
                    <a:pt x="22692" y="1188"/>
                    <a:pt x="23082" y="817"/>
                    <a:pt x="23546" y="817"/>
                  </a:cubicBezTo>
                  <a:close/>
                  <a:moveTo>
                    <a:pt x="1652" y="5010"/>
                  </a:moveTo>
                  <a:cubicBezTo>
                    <a:pt x="2116" y="5010"/>
                    <a:pt x="2487" y="5381"/>
                    <a:pt x="2487" y="5845"/>
                  </a:cubicBezTo>
                  <a:cubicBezTo>
                    <a:pt x="2487" y="6309"/>
                    <a:pt x="2116" y="6680"/>
                    <a:pt x="1652" y="6680"/>
                  </a:cubicBezTo>
                  <a:cubicBezTo>
                    <a:pt x="1188" y="6680"/>
                    <a:pt x="798" y="6309"/>
                    <a:pt x="798" y="5845"/>
                  </a:cubicBezTo>
                  <a:cubicBezTo>
                    <a:pt x="798" y="5381"/>
                    <a:pt x="1188" y="5010"/>
                    <a:pt x="1652" y="5010"/>
                  </a:cubicBezTo>
                  <a:close/>
                  <a:moveTo>
                    <a:pt x="16235" y="6698"/>
                  </a:moveTo>
                  <a:cubicBezTo>
                    <a:pt x="16755" y="6698"/>
                    <a:pt x="17144" y="7181"/>
                    <a:pt x="17070" y="7682"/>
                  </a:cubicBezTo>
                  <a:cubicBezTo>
                    <a:pt x="17003" y="8083"/>
                    <a:pt x="16635" y="8379"/>
                    <a:pt x="16237" y="8379"/>
                  </a:cubicBezTo>
                  <a:cubicBezTo>
                    <a:pt x="16193" y="8379"/>
                    <a:pt x="16149" y="8376"/>
                    <a:pt x="16105" y="8368"/>
                  </a:cubicBezTo>
                  <a:cubicBezTo>
                    <a:pt x="15883" y="8331"/>
                    <a:pt x="15679" y="8201"/>
                    <a:pt x="15549" y="8016"/>
                  </a:cubicBezTo>
                  <a:cubicBezTo>
                    <a:pt x="15419" y="7830"/>
                    <a:pt x="15382" y="7608"/>
                    <a:pt x="15419" y="7403"/>
                  </a:cubicBezTo>
                  <a:cubicBezTo>
                    <a:pt x="15493" y="6995"/>
                    <a:pt x="15846" y="6698"/>
                    <a:pt x="16235" y="6698"/>
                  </a:cubicBezTo>
                  <a:close/>
                  <a:moveTo>
                    <a:pt x="8951" y="12540"/>
                  </a:moveTo>
                  <a:cubicBezTo>
                    <a:pt x="9205" y="12540"/>
                    <a:pt x="9460" y="12651"/>
                    <a:pt x="9630" y="12895"/>
                  </a:cubicBezTo>
                  <a:cubicBezTo>
                    <a:pt x="9760" y="13062"/>
                    <a:pt x="9797" y="13285"/>
                    <a:pt x="9779" y="13508"/>
                  </a:cubicBezTo>
                  <a:cubicBezTo>
                    <a:pt x="9695" y="13924"/>
                    <a:pt x="9343" y="14206"/>
                    <a:pt x="8937" y="14206"/>
                  </a:cubicBezTo>
                  <a:cubicBezTo>
                    <a:pt x="8890" y="14206"/>
                    <a:pt x="8843" y="14202"/>
                    <a:pt x="8795" y="14194"/>
                  </a:cubicBezTo>
                  <a:cubicBezTo>
                    <a:pt x="8350" y="14120"/>
                    <a:pt x="8034" y="13675"/>
                    <a:pt x="8109" y="13229"/>
                  </a:cubicBezTo>
                  <a:cubicBezTo>
                    <a:pt x="8187" y="12794"/>
                    <a:pt x="8567" y="12540"/>
                    <a:pt x="8951" y="12540"/>
                  </a:cubicBezTo>
                  <a:close/>
                  <a:moveTo>
                    <a:pt x="23527" y="0"/>
                  </a:moveTo>
                  <a:cubicBezTo>
                    <a:pt x="22636" y="0"/>
                    <a:pt x="21894" y="743"/>
                    <a:pt x="21894" y="1652"/>
                  </a:cubicBezTo>
                  <a:cubicBezTo>
                    <a:pt x="21894" y="1893"/>
                    <a:pt x="21950" y="2116"/>
                    <a:pt x="22043" y="2320"/>
                  </a:cubicBezTo>
                  <a:lnTo>
                    <a:pt x="17200" y="6216"/>
                  </a:lnTo>
                  <a:cubicBezTo>
                    <a:pt x="17015" y="6068"/>
                    <a:pt x="16773" y="5956"/>
                    <a:pt x="16514" y="5919"/>
                  </a:cubicBezTo>
                  <a:cubicBezTo>
                    <a:pt x="16422" y="5904"/>
                    <a:pt x="16330" y="5896"/>
                    <a:pt x="16240" y="5896"/>
                  </a:cubicBezTo>
                  <a:cubicBezTo>
                    <a:pt x="15454" y="5896"/>
                    <a:pt x="14754" y="6456"/>
                    <a:pt x="14621" y="7255"/>
                  </a:cubicBezTo>
                  <a:cubicBezTo>
                    <a:pt x="14565" y="7589"/>
                    <a:pt x="14603" y="7904"/>
                    <a:pt x="14732" y="8201"/>
                  </a:cubicBezTo>
                  <a:lnTo>
                    <a:pt x="9927" y="12060"/>
                  </a:lnTo>
                  <a:cubicBezTo>
                    <a:pt x="9723" y="11912"/>
                    <a:pt x="9482" y="11801"/>
                    <a:pt x="9222" y="11745"/>
                  </a:cubicBezTo>
                  <a:cubicBezTo>
                    <a:pt x="9137" y="11733"/>
                    <a:pt x="9052" y="11727"/>
                    <a:pt x="8968" y="11727"/>
                  </a:cubicBezTo>
                  <a:cubicBezTo>
                    <a:pt x="8666" y="11727"/>
                    <a:pt x="8374" y="11804"/>
                    <a:pt x="8127" y="11949"/>
                  </a:cubicBezTo>
                  <a:lnTo>
                    <a:pt x="3043" y="6717"/>
                  </a:lnTo>
                  <a:cubicBezTo>
                    <a:pt x="3192" y="6457"/>
                    <a:pt x="3285" y="6160"/>
                    <a:pt x="3285" y="5845"/>
                  </a:cubicBezTo>
                  <a:cubicBezTo>
                    <a:pt x="3285" y="4936"/>
                    <a:pt x="2542" y="4212"/>
                    <a:pt x="1633" y="4212"/>
                  </a:cubicBezTo>
                  <a:cubicBezTo>
                    <a:pt x="743" y="4212"/>
                    <a:pt x="1" y="4936"/>
                    <a:pt x="1" y="5845"/>
                  </a:cubicBezTo>
                  <a:cubicBezTo>
                    <a:pt x="1" y="6754"/>
                    <a:pt x="743" y="7478"/>
                    <a:pt x="1652" y="7478"/>
                  </a:cubicBezTo>
                  <a:cubicBezTo>
                    <a:pt x="1949" y="7478"/>
                    <a:pt x="2227" y="7403"/>
                    <a:pt x="2468" y="7274"/>
                  </a:cubicBezTo>
                  <a:lnTo>
                    <a:pt x="7552" y="12506"/>
                  </a:lnTo>
                  <a:cubicBezTo>
                    <a:pt x="7441" y="12673"/>
                    <a:pt x="7367" y="12877"/>
                    <a:pt x="7329" y="13081"/>
                  </a:cubicBezTo>
                  <a:cubicBezTo>
                    <a:pt x="7255" y="13526"/>
                    <a:pt x="7348" y="13953"/>
                    <a:pt x="7608" y="14324"/>
                  </a:cubicBezTo>
                  <a:cubicBezTo>
                    <a:pt x="7849" y="14677"/>
                    <a:pt x="8239" y="14918"/>
                    <a:pt x="8665" y="14992"/>
                  </a:cubicBezTo>
                  <a:cubicBezTo>
                    <a:pt x="8758" y="15011"/>
                    <a:pt x="8851" y="15011"/>
                    <a:pt x="8944" y="15011"/>
                  </a:cubicBezTo>
                  <a:cubicBezTo>
                    <a:pt x="9723" y="15011"/>
                    <a:pt x="10428" y="14454"/>
                    <a:pt x="10558" y="13656"/>
                  </a:cubicBezTo>
                  <a:cubicBezTo>
                    <a:pt x="10613" y="13322"/>
                    <a:pt x="10576" y="12988"/>
                    <a:pt x="10428" y="12691"/>
                  </a:cubicBezTo>
                  <a:lnTo>
                    <a:pt x="15233" y="8832"/>
                  </a:lnTo>
                  <a:cubicBezTo>
                    <a:pt x="15530" y="9055"/>
                    <a:pt x="15883" y="9185"/>
                    <a:pt x="16235" y="9185"/>
                  </a:cubicBezTo>
                  <a:cubicBezTo>
                    <a:pt x="17015" y="9185"/>
                    <a:pt x="17720" y="8609"/>
                    <a:pt x="17850" y="7812"/>
                  </a:cubicBezTo>
                  <a:cubicBezTo>
                    <a:pt x="17924" y="7478"/>
                    <a:pt x="17868" y="7144"/>
                    <a:pt x="17720" y="6828"/>
                  </a:cubicBezTo>
                  <a:lnTo>
                    <a:pt x="22544" y="2950"/>
                  </a:lnTo>
                  <a:cubicBezTo>
                    <a:pt x="22822" y="3173"/>
                    <a:pt x="23156" y="3284"/>
                    <a:pt x="23527" y="3284"/>
                  </a:cubicBezTo>
                  <a:cubicBezTo>
                    <a:pt x="24436" y="3284"/>
                    <a:pt x="25178" y="2542"/>
                    <a:pt x="25178" y="1652"/>
                  </a:cubicBezTo>
                  <a:cubicBezTo>
                    <a:pt x="25178" y="743"/>
                    <a:pt x="24436" y="0"/>
                    <a:pt x="235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121"/>
          <p:cNvGrpSpPr/>
          <p:nvPr/>
        </p:nvGrpSpPr>
        <p:grpSpPr>
          <a:xfrm>
            <a:off x="1397400" y="2944489"/>
            <a:ext cx="188892" cy="323483"/>
            <a:chOff x="2048050" y="1209875"/>
            <a:chExt cx="326125" cy="558500"/>
          </a:xfrm>
        </p:grpSpPr>
        <p:sp>
          <p:nvSpPr>
            <p:cNvPr id="1558" name="Google Shape;1558;p121"/>
            <p:cNvSpPr/>
            <p:nvPr/>
          </p:nvSpPr>
          <p:spPr>
            <a:xfrm>
              <a:off x="2048050" y="1209875"/>
              <a:ext cx="326125" cy="558500"/>
            </a:xfrm>
            <a:custGeom>
              <a:rect b="b" l="l" r="r" t="t"/>
              <a:pathLst>
                <a:path extrusionOk="0" h="22340" w="13045">
                  <a:moveTo>
                    <a:pt x="12395" y="2728"/>
                  </a:moveTo>
                  <a:lnTo>
                    <a:pt x="12395" y="18295"/>
                  </a:lnTo>
                  <a:lnTo>
                    <a:pt x="650" y="18295"/>
                  </a:lnTo>
                  <a:lnTo>
                    <a:pt x="650" y="2728"/>
                  </a:lnTo>
                  <a:close/>
                  <a:moveTo>
                    <a:pt x="2005" y="1"/>
                  </a:moveTo>
                  <a:cubicBezTo>
                    <a:pt x="891" y="1"/>
                    <a:pt x="1" y="891"/>
                    <a:pt x="1" y="2005"/>
                  </a:cubicBezTo>
                  <a:lnTo>
                    <a:pt x="1" y="20336"/>
                  </a:lnTo>
                  <a:cubicBezTo>
                    <a:pt x="1" y="21431"/>
                    <a:pt x="891" y="22340"/>
                    <a:pt x="2005" y="22340"/>
                  </a:cubicBezTo>
                  <a:lnTo>
                    <a:pt x="8350" y="22340"/>
                  </a:lnTo>
                  <a:cubicBezTo>
                    <a:pt x="8777" y="22340"/>
                    <a:pt x="8777" y="21672"/>
                    <a:pt x="8350" y="21672"/>
                  </a:cubicBezTo>
                  <a:lnTo>
                    <a:pt x="2005" y="21672"/>
                  </a:lnTo>
                  <a:cubicBezTo>
                    <a:pt x="1262" y="21672"/>
                    <a:pt x="650" y="21078"/>
                    <a:pt x="650" y="20336"/>
                  </a:cubicBezTo>
                  <a:lnTo>
                    <a:pt x="650" y="18944"/>
                  </a:lnTo>
                  <a:lnTo>
                    <a:pt x="12395" y="18944"/>
                  </a:lnTo>
                  <a:lnTo>
                    <a:pt x="12395" y="20336"/>
                  </a:lnTo>
                  <a:cubicBezTo>
                    <a:pt x="12395" y="21078"/>
                    <a:pt x="11782" y="21672"/>
                    <a:pt x="11040" y="21672"/>
                  </a:cubicBezTo>
                  <a:lnTo>
                    <a:pt x="10261" y="21672"/>
                  </a:lnTo>
                  <a:cubicBezTo>
                    <a:pt x="9853" y="21672"/>
                    <a:pt x="9853" y="22340"/>
                    <a:pt x="10261" y="22340"/>
                  </a:cubicBezTo>
                  <a:lnTo>
                    <a:pt x="11040" y="22340"/>
                  </a:lnTo>
                  <a:cubicBezTo>
                    <a:pt x="12135" y="22340"/>
                    <a:pt x="13044" y="21431"/>
                    <a:pt x="13044" y="20336"/>
                  </a:cubicBezTo>
                  <a:lnTo>
                    <a:pt x="13044" y="2005"/>
                  </a:lnTo>
                  <a:cubicBezTo>
                    <a:pt x="13044" y="891"/>
                    <a:pt x="12135" y="1"/>
                    <a:pt x="11040" y="1"/>
                  </a:cubicBezTo>
                  <a:lnTo>
                    <a:pt x="4732" y="1"/>
                  </a:lnTo>
                  <a:cubicBezTo>
                    <a:pt x="4305" y="1"/>
                    <a:pt x="4305" y="650"/>
                    <a:pt x="4732" y="650"/>
                  </a:cubicBezTo>
                  <a:lnTo>
                    <a:pt x="11040" y="650"/>
                  </a:lnTo>
                  <a:cubicBezTo>
                    <a:pt x="11782" y="650"/>
                    <a:pt x="12395" y="1244"/>
                    <a:pt x="12395" y="2005"/>
                  </a:cubicBezTo>
                  <a:lnTo>
                    <a:pt x="12395" y="2060"/>
                  </a:lnTo>
                  <a:lnTo>
                    <a:pt x="650" y="2060"/>
                  </a:lnTo>
                  <a:lnTo>
                    <a:pt x="650" y="2005"/>
                  </a:lnTo>
                  <a:cubicBezTo>
                    <a:pt x="650" y="1262"/>
                    <a:pt x="1262" y="650"/>
                    <a:pt x="2005" y="650"/>
                  </a:cubicBezTo>
                  <a:lnTo>
                    <a:pt x="2765" y="650"/>
                  </a:lnTo>
                  <a:cubicBezTo>
                    <a:pt x="3192" y="650"/>
                    <a:pt x="3192" y="1"/>
                    <a:pt x="2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21"/>
            <p:cNvSpPr/>
            <p:nvPr/>
          </p:nvSpPr>
          <p:spPr>
            <a:xfrm>
              <a:off x="2181175" y="1708050"/>
              <a:ext cx="59875" cy="16275"/>
            </a:xfrm>
            <a:custGeom>
              <a:rect b="b" l="l" r="r" t="t"/>
              <a:pathLst>
                <a:path extrusionOk="0" h="651" w="2395">
                  <a:moveTo>
                    <a:pt x="409" y="1"/>
                  </a:moveTo>
                  <a:cubicBezTo>
                    <a:pt x="1" y="1"/>
                    <a:pt x="1" y="650"/>
                    <a:pt x="409" y="650"/>
                  </a:cubicBezTo>
                  <a:lnTo>
                    <a:pt x="1967" y="650"/>
                  </a:lnTo>
                  <a:cubicBezTo>
                    <a:pt x="2394" y="650"/>
                    <a:pt x="2394" y="1"/>
                    <a:pt x="19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21"/>
            <p:cNvSpPr/>
            <p:nvPr/>
          </p:nvSpPr>
          <p:spPr>
            <a:xfrm>
              <a:off x="2112525" y="1367600"/>
              <a:ext cx="221750" cy="218950"/>
            </a:xfrm>
            <a:custGeom>
              <a:rect b="b" l="l" r="r" t="t"/>
              <a:pathLst>
                <a:path extrusionOk="0" h="8758" w="8870">
                  <a:moveTo>
                    <a:pt x="6810" y="2338"/>
                  </a:moveTo>
                  <a:lnTo>
                    <a:pt x="6253" y="5362"/>
                  </a:lnTo>
                  <a:lnTo>
                    <a:pt x="1392" y="5362"/>
                  </a:lnTo>
                  <a:cubicBezTo>
                    <a:pt x="1318" y="5362"/>
                    <a:pt x="1281" y="5325"/>
                    <a:pt x="1262" y="5269"/>
                  </a:cubicBezTo>
                  <a:lnTo>
                    <a:pt x="687" y="2486"/>
                  </a:lnTo>
                  <a:cubicBezTo>
                    <a:pt x="687" y="2431"/>
                    <a:pt x="706" y="2394"/>
                    <a:pt x="724" y="2375"/>
                  </a:cubicBezTo>
                  <a:cubicBezTo>
                    <a:pt x="724" y="2356"/>
                    <a:pt x="761" y="2338"/>
                    <a:pt x="817" y="2338"/>
                  </a:cubicBezTo>
                  <a:close/>
                  <a:moveTo>
                    <a:pt x="2097" y="7459"/>
                  </a:moveTo>
                  <a:cubicBezTo>
                    <a:pt x="2283" y="7459"/>
                    <a:pt x="2413" y="7589"/>
                    <a:pt x="2413" y="7774"/>
                  </a:cubicBezTo>
                  <a:cubicBezTo>
                    <a:pt x="2413" y="7960"/>
                    <a:pt x="2283" y="8108"/>
                    <a:pt x="2097" y="8108"/>
                  </a:cubicBezTo>
                  <a:cubicBezTo>
                    <a:pt x="1912" y="8108"/>
                    <a:pt x="1763" y="7960"/>
                    <a:pt x="1763" y="7774"/>
                  </a:cubicBezTo>
                  <a:cubicBezTo>
                    <a:pt x="1763" y="7589"/>
                    <a:pt x="1912" y="7459"/>
                    <a:pt x="2097" y="7459"/>
                  </a:cubicBezTo>
                  <a:close/>
                  <a:moveTo>
                    <a:pt x="5326" y="7459"/>
                  </a:moveTo>
                  <a:cubicBezTo>
                    <a:pt x="5511" y="7459"/>
                    <a:pt x="5660" y="7589"/>
                    <a:pt x="5660" y="7774"/>
                  </a:cubicBezTo>
                  <a:cubicBezTo>
                    <a:pt x="5660" y="7960"/>
                    <a:pt x="5511" y="8108"/>
                    <a:pt x="5326" y="8108"/>
                  </a:cubicBezTo>
                  <a:cubicBezTo>
                    <a:pt x="5140" y="8108"/>
                    <a:pt x="5010" y="7960"/>
                    <a:pt x="5010" y="7774"/>
                  </a:cubicBezTo>
                  <a:cubicBezTo>
                    <a:pt x="5010" y="7589"/>
                    <a:pt x="5140" y="7459"/>
                    <a:pt x="5326" y="7459"/>
                  </a:cubicBezTo>
                  <a:close/>
                  <a:moveTo>
                    <a:pt x="8072" y="0"/>
                  </a:moveTo>
                  <a:cubicBezTo>
                    <a:pt x="7589" y="0"/>
                    <a:pt x="7200" y="334"/>
                    <a:pt x="7107" y="798"/>
                  </a:cubicBezTo>
                  <a:lnTo>
                    <a:pt x="6940" y="1670"/>
                  </a:lnTo>
                  <a:lnTo>
                    <a:pt x="817" y="1670"/>
                  </a:lnTo>
                  <a:cubicBezTo>
                    <a:pt x="576" y="1670"/>
                    <a:pt x="353" y="1781"/>
                    <a:pt x="205" y="1967"/>
                  </a:cubicBezTo>
                  <a:cubicBezTo>
                    <a:pt x="56" y="2152"/>
                    <a:pt x="1" y="2394"/>
                    <a:pt x="38" y="2616"/>
                  </a:cubicBezTo>
                  <a:lnTo>
                    <a:pt x="613" y="5399"/>
                  </a:lnTo>
                  <a:cubicBezTo>
                    <a:pt x="687" y="5752"/>
                    <a:pt x="1021" y="6030"/>
                    <a:pt x="1374" y="6030"/>
                  </a:cubicBezTo>
                  <a:lnTo>
                    <a:pt x="6123" y="6030"/>
                  </a:lnTo>
                  <a:lnTo>
                    <a:pt x="6105" y="6141"/>
                  </a:lnTo>
                  <a:cubicBezTo>
                    <a:pt x="6031" y="6531"/>
                    <a:pt x="5697" y="6791"/>
                    <a:pt x="5307" y="6791"/>
                  </a:cubicBezTo>
                  <a:lnTo>
                    <a:pt x="1374" y="6791"/>
                  </a:lnTo>
                  <a:cubicBezTo>
                    <a:pt x="1207" y="6791"/>
                    <a:pt x="1058" y="6939"/>
                    <a:pt x="1058" y="7125"/>
                  </a:cubicBezTo>
                  <a:cubicBezTo>
                    <a:pt x="1058" y="7236"/>
                    <a:pt x="1114" y="7329"/>
                    <a:pt x="1188" y="7385"/>
                  </a:cubicBezTo>
                  <a:cubicBezTo>
                    <a:pt x="1132" y="7514"/>
                    <a:pt x="1114" y="7644"/>
                    <a:pt x="1114" y="7774"/>
                  </a:cubicBezTo>
                  <a:cubicBezTo>
                    <a:pt x="1114" y="8312"/>
                    <a:pt x="1541" y="8758"/>
                    <a:pt x="2079" y="8758"/>
                  </a:cubicBezTo>
                  <a:cubicBezTo>
                    <a:pt x="2635" y="8758"/>
                    <a:pt x="3062" y="8312"/>
                    <a:pt x="3062" y="7774"/>
                  </a:cubicBezTo>
                  <a:cubicBezTo>
                    <a:pt x="3062" y="7663"/>
                    <a:pt x="3044" y="7552"/>
                    <a:pt x="3006" y="7459"/>
                  </a:cubicBezTo>
                  <a:lnTo>
                    <a:pt x="4398" y="7459"/>
                  </a:lnTo>
                  <a:cubicBezTo>
                    <a:pt x="4361" y="7552"/>
                    <a:pt x="4342" y="7663"/>
                    <a:pt x="4342" y="7774"/>
                  </a:cubicBezTo>
                  <a:cubicBezTo>
                    <a:pt x="4342" y="8312"/>
                    <a:pt x="4788" y="8758"/>
                    <a:pt x="5326" y="8758"/>
                  </a:cubicBezTo>
                  <a:cubicBezTo>
                    <a:pt x="5864" y="8758"/>
                    <a:pt x="6309" y="8312"/>
                    <a:pt x="6309" y="7774"/>
                  </a:cubicBezTo>
                  <a:cubicBezTo>
                    <a:pt x="6309" y="7570"/>
                    <a:pt x="6235" y="7366"/>
                    <a:pt x="6123" y="7199"/>
                  </a:cubicBezTo>
                  <a:cubicBezTo>
                    <a:pt x="6439" y="6995"/>
                    <a:pt x="6662" y="6661"/>
                    <a:pt x="6736" y="6271"/>
                  </a:cubicBezTo>
                  <a:lnTo>
                    <a:pt x="7738" y="909"/>
                  </a:lnTo>
                  <a:cubicBezTo>
                    <a:pt x="7775" y="761"/>
                    <a:pt x="7905" y="649"/>
                    <a:pt x="8053" y="649"/>
                  </a:cubicBezTo>
                  <a:lnTo>
                    <a:pt x="8443" y="649"/>
                  </a:lnTo>
                  <a:cubicBezTo>
                    <a:pt x="8869" y="649"/>
                    <a:pt x="8869" y="0"/>
                    <a:pt x="8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121"/>
          <p:cNvGrpSpPr/>
          <p:nvPr/>
        </p:nvGrpSpPr>
        <p:grpSpPr>
          <a:xfrm>
            <a:off x="2023994" y="2295525"/>
            <a:ext cx="324215" cy="323218"/>
            <a:chOff x="2661725" y="1245600"/>
            <a:chExt cx="610000" cy="608125"/>
          </a:xfrm>
        </p:grpSpPr>
        <p:sp>
          <p:nvSpPr>
            <p:cNvPr id="1562" name="Google Shape;1562;p121"/>
            <p:cNvSpPr/>
            <p:nvPr/>
          </p:nvSpPr>
          <p:spPr>
            <a:xfrm>
              <a:off x="2661725" y="1245600"/>
              <a:ext cx="610000" cy="608125"/>
            </a:xfrm>
            <a:custGeom>
              <a:rect b="b" l="l" r="r" t="t"/>
              <a:pathLst>
                <a:path extrusionOk="0" h="24325" w="24400">
                  <a:moveTo>
                    <a:pt x="8034" y="705"/>
                  </a:moveTo>
                  <a:cubicBezTo>
                    <a:pt x="8869" y="705"/>
                    <a:pt x="9556" y="1392"/>
                    <a:pt x="9556" y="2227"/>
                  </a:cubicBezTo>
                  <a:cubicBezTo>
                    <a:pt x="9556" y="2431"/>
                    <a:pt x="9519" y="2635"/>
                    <a:pt x="9426" y="2839"/>
                  </a:cubicBezTo>
                  <a:cubicBezTo>
                    <a:pt x="9370" y="2950"/>
                    <a:pt x="9389" y="3080"/>
                    <a:pt x="9445" y="3173"/>
                  </a:cubicBezTo>
                  <a:cubicBezTo>
                    <a:pt x="9519" y="3266"/>
                    <a:pt x="9630" y="3340"/>
                    <a:pt x="9760" y="3340"/>
                  </a:cubicBezTo>
                  <a:lnTo>
                    <a:pt x="10966" y="3340"/>
                  </a:lnTo>
                  <a:lnTo>
                    <a:pt x="10966" y="5233"/>
                  </a:lnTo>
                  <a:lnTo>
                    <a:pt x="5122" y="5233"/>
                  </a:lnTo>
                  <a:lnTo>
                    <a:pt x="5122" y="3340"/>
                  </a:lnTo>
                  <a:lnTo>
                    <a:pt x="6328" y="3340"/>
                  </a:lnTo>
                  <a:cubicBezTo>
                    <a:pt x="6439" y="3340"/>
                    <a:pt x="6550" y="3284"/>
                    <a:pt x="6624" y="3173"/>
                  </a:cubicBezTo>
                  <a:cubicBezTo>
                    <a:pt x="6680" y="3080"/>
                    <a:pt x="6699" y="2950"/>
                    <a:pt x="6643" y="2839"/>
                  </a:cubicBezTo>
                  <a:cubicBezTo>
                    <a:pt x="6569" y="2635"/>
                    <a:pt x="6513" y="2431"/>
                    <a:pt x="6513" y="2227"/>
                  </a:cubicBezTo>
                  <a:cubicBezTo>
                    <a:pt x="6513" y="1392"/>
                    <a:pt x="7200" y="705"/>
                    <a:pt x="8034" y="705"/>
                  </a:cubicBezTo>
                  <a:close/>
                  <a:moveTo>
                    <a:pt x="19816" y="5845"/>
                  </a:moveTo>
                  <a:cubicBezTo>
                    <a:pt x="20039" y="5845"/>
                    <a:pt x="20224" y="6012"/>
                    <a:pt x="20224" y="6235"/>
                  </a:cubicBezTo>
                  <a:lnTo>
                    <a:pt x="18425" y="6235"/>
                  </a:lnTo>
                  <a:cubicBezTo>
                    <a:pt x="18443" y="6012"/>
                    <a:pt x="18610" y="5845"/>
                    <a:pt x="18833" y="5845"/>
                  </a:cubicBezTo>
                  <a:close/>
                  <a:moveTo>
                    <a:pt x="20521" y="6940"/>
                  </a:moveTo>
                  <a:lnTo>
                    <a:pt x="21857" y="7775"/>
                  </a:lnTo>
                  <a:lnTo>
                    <a:pt x="16829" y="7775"/>
                  </a:lnTo>
                  <a:lnTo>
                    <a:pt x="18165" y="6940"/>
                  </a:lnTo>
                  <a:close/>
                  <a:moveTo>
                    <a:pt x="22358" y="8498"/>
                  </a:moveTo>
                  <a:lnTo>
                    <a:pt x="20948" y="10279"/>
                  </a:lnTo>
                  <a:lnTo>
                    <a:pt x="17738" y="10279"/>
                  </a:lnTo>
                  <a:lnTo>
                    <a:pt x="16310" y="8498"/>
                  </a:lnTo>
                  <a:close/>
                  <a:moveTo>
                    <a:pt x="21115" y="11003"/>
                  </a:moveTo>
                  <a:cubicBezTo>
                    <a:pt x="21301" y="11003"/>
                    <a:pt x="21449" y="11151"/>
                    <a:pt x="21449" y="11337"/>
                  </a:cubicBezTo>
                  <a:cubicBezTo>
                    <a:pt x="21449" y="11522"/>
                    <a:pt x="21301" y="11671"/>
                    <a:pt x="21115" y="11671"/>
                  </a:cubicBezTo>
                  <a:lnTo>
                    <a:pt x="17571" y="11671"/>
                  </a:lnTo>
                  <a:cubicBezTo>
                    <a:pt x="17386" y="11671"/>
                    <a:pt x="17237" y="11522"/>
                    <a:pt x="17237" y="11337"/>
                  </a:cubicBezTo>
                  <a:cubicBezTo>
                    <a:pt x="17237" y="11151"/>
                    <a:pt x="17386" y="11003"/>
                    <a:pt x="17571" y="11003"/>
                  </a:cubicBezTo>
                  <a:close/>
                  <a:moveTo>
                    <a:pt x="20373" y="12376"/>
                  </a:moveTo>
                  <a:lnTo>
                    <a:pt x="20373" y="18721"/>
                  </a:lnTo>
                  <a:cubicBezTo>
                    <a:pt x="20373" y="19389"/>
                    <a:pt x="20874" y="19927"/>
                    <a:pt x="21523" y="20002"/>
                  </a:cubicBezTo>
                  <a:lnTo>
                    <a:pt x="21523" y="20280"/>
                  </a:lnTo>
                  <a:lnTo>
                    <a:pt x="17144" y="20280"/>
                  </a:lnTo>
                  <a:lnTo>
                    <a:pt x="17144" y="20002"/>
                  </a:lnTo>
                  <a:cubicBezTo>
                    <a:pt x="17794" y="19927"/>
                    <a:pt x="18313" y="19389"/>
                    <a:pt x="18313" y="18721"/>
                  </a:cubicBezTo>
                  <a:lnTo>
                    <a:pt x="18313" y="12376"/>
                  </a:lnTo>
                  <a:close/>
                  <a:moveTo>
                    <a:pt x="16068" y="9333"/>
                  </a:moveTo>
                  <a:lnTo>
                    <a:pt x="16978" y="10465"/>
                  </a:lnTo>
                  <a:cubicBezTo>
                    <a:pt x="16699" y="10650"/>
                    <a:pt x="16514" y="10966"/>
                    <a:pt x="16514" y="11337"/>
                  </a:cubicBezTo>
                  <a:cubicBezTo>
                    <a:pt x="16514" y="11912"/>
                    <a:pt x="16978" y="12376"/>
                    <a:pt x="17571" y="12376"/>
                  </a:cubicBezTo>
                  <a:lnTo>
                    <a:pt x="17608" y="12376"/>
                  </a:lnTo>
                  <a:lnTo>
                    <a:pt x="17608" y="18721"/>
                  </a:lnTo>
                  <a:cubicBezTo>
                    <a:pt x="17608" y="19037"/>
                    <a:pt x="17349" y="19297"/>
                    <a:pt x="17033" y="19297"/>
                  </a:cubicBezTo>
                  <a:cubicBezTo>
                    <a:pt x="16718" y="19297"/>
                    <a:pt x="16458" y="19556"/>
                    <a:pt x="16458" y="19872"/>
                  </a:cubicBezTo>
                  <a:lnTo>
                    <a:pt x="16458" y="20298"/>
                  </a:lnTo>
                  <a:cubicBezTo>
                    <a:pt x="16328" y="20298"/>
                    <a:pt x="16180" y="20336"/>
                    <a:pt x="16050" y="20373"/>
                  </a:cubicBezTo>
                  <a:lnTo>
                    <a:pt x="16050" y="9333"/>
                  </a:lnTo>
                  <a:close/>
                  <a:moveTo>
                    <a:pt x="13582" y="5066"/>
                  </a:moveTo>
                  <a:lnTo>
                    <a:pt x="13582" y="21671"/>
                  </a:lnTo>
                  <a:lnTo>
                    <a:pt x="2487" y="21671"/>
                  </a:lnTo>
                  <a:lnTo>
                    <a:pt x="2487" y="5066"/>
                  </a:lnTo>
                  <a:lnTo>
                    <a:pt x="4398" y="5066"/>
                  </a:lnTo>
                  <a:lnTo>
                    <a:pt x="4398" y="5585"/>
                  </a:lnTo>
                  <a:cubicBezTo>
                    <a:pt x="4398" y="5789"/>
                    <a:pt x="4565" y="5938"/>
                    <a:pt x="4750" y="5938"/>
                  </a:cubicBezTo>
                  <a:lnTo>
                    <a:pt x="11319" y="5938"/>
                  </a:lnTo>
                  <a:cubicBezTo>
                    <a:pt x="11504" y="5938"/>
                    <a:pt x="11671" y="5789"/>
                    <a:pt x="11671" y="5585"/>
                  </a:cubicBezTo>
                  <a:lnTo>
                    <a:pt x="11671" y="5066"/>
                  </a:lnTo>
                  <a:close/>
                  <a:moveTo>
                    <a:pt x="22117" y="21004"/>
                  </a:moveTo>
                  <a:cubicBezTo>
                    <a:pt x="22507" y="21004"/>
                    <a:pt x="22841" y="21319"/>
                    <a:pt x="22841" y="21727"/>
                  </a:cubicBezTo>
                  <a:lnTo>
                    <a:pt x="22841" y="22191"/>
                  </a:lnTo>
                  <a:lnTo>
                    <a:pt x="15827" y="22191"/>
                  </a:lnTo>
                  <a:lnTo>
                    <a:pt x="15827" y="21727"/>
                  </a:lnTo>
                  <a:cubicBezTo>
                    <a:pt x="15827" y="21319"/>
                    <a:pt x="16143" y="21004"/>
                    <a:pt x="16551" y="21004"/>
                  </a:cubicBezTo>
                  <a:close/>
                  <a:moveTo>
                    <a:pt x="8034" y="0"/>
                  </a:moveTo>
                  <a:cubicBezTo>
                    <a:pt x="6810" y="0"/>
                    <a:pt x="5808" y="984"/>
                    <a:pt x="5808" y="2227"/>
                  </a:cubicBezTo>
                  <a:cubicBezTo>
                    <a:pt x="5808" y="2357"/>
                    <a:pt x="5827" y="2487"/>
                    <a:pt x="5845" y="2617"/>
                  </a:cubicBezTo>
                  <a:lnTo>
                    <a:pt x="2598" y="2617"/>
                  </a:lnTo>
                  <a:cubicBezTo>
                    <a:pt x="1170" y="2617"/>
                    <a:pt x="19" y="3767"/>
                    <a:pt x="19" y="5196"/>
                  </a:cubicBezTo>
                  <a:lnTo>
                    <a:pt x="19" y="6086"/>
                  </a:lnTo>
                  <a:cubicBezTo>
                    <a:pt x="19" y="6309"/>
                    <a:pt x="195" y="6420"/>
                    <a:pt x="372" y="6420"/>
                  </a:cubicBezTo>
                  <a:cubicBezTo>
                    <a:pt x="548" y="6420"/>
                    <a:pt x="724" y="6309"/>
                    <a:pt x="724" y="6086"/>
                  </a:cubicBezTo>
                  <a:lnTo>
                    <a:pt x="724" y="5196"/>
                  </a:lnTo>
                  <a:cubicBezTo>
                    <a:pt x="724" y="4175"/>
                    <a:pt x="1559" y="3322"/>
                    <a:pt x="2598" y="3322"/>
                  </a:cubicBezTo>
                  <a:lnTo>
                    <a:pt x="4398" y="3322"/>
                  </a:lnTo>
                  <a:lnTo>
                    <a:pt x="4398" y="4361"/>
                  </a:lnTo>
                  <a:lnTo>
                    <a:pt x="2134" y="4361"/>
                  </a:lnTo>
                  <a:cubicBezTo>
                    <a:pt x="1930" y="4361"/>
                    <a:pt x="1782" y="4509"/>
                    <a:pt x="1782" y="4713"/>
                  </a:cubicBezTo>
                  <a:lnTo>
                    <a:pt x="1782" y="22005"/>
                  </a:lnTo>
                  <a:cubicBezTo>
                    <a:pt x="1782" y="22210"/>
                    <a:pt x="1930" y="22377"/>
                    <a:pt x="2134" y="22377"/>
                  </a:cubicBezTo>
                  <a:lnTo>
                    <a:pt x="13935" y="22377"/>
                  </a:lnTo>
                  <a:cubicBezTo>
                    <a:pt x="14139" y="22377"/>
                    <a:pt x="14287" y="22210"/>
                    <a:pt x="14287" y="22005"/>
                  </a:cubicBezTo>
                  <a:lnTo>
                    <a:pt x="14287" y="4713"/>
                  </a:lnTo>
                  <a:cubicBezTo>
                    <a:pt x="14287" y="4509"/>
                    <a:pt x="14139" y="4361"/>
                    <a:pt x="13935" y="4361"/>
                  </a:cubicBezTo>
                  <a:lnTo>
                    <a:pt x="11671" y="4361"/>
                  </a:lnTo>
                  <a:lnTo>
                    <a:pt x="11671" y="3322"/>
                  </a:lnTo>
                  <a:lnTo>
                    <a:pt x="13471" y="3322"/>
                  </a:lnTo>
                  <a:cubicBezTo>
                    <a:pt x="14510" y="3322"/>
                    <a:pt x="15345" y="4175"/>
                    <a:pt x="15345" y="5196"/>
                  </a:cubicBezTo>
                  <a:lnTo>
                    <a:pt x="15345" y="20929"/>
                  </a:lnTo>
                  <a:cubicBezTo>
                    <a:pt x="15196" y="21152"/>
                    <a:pt x="15104" y="21412"/>
                    <a:pt x="15104" y="21709"/>
                  </a:cubicBezTo>
                  <a:lnTo>
                    <a:pt x="15104" y="22210"/>
                  </a:lnTo>
                  <a:cubicBezTo>
                    <a:pt x="14621" y="22302"/>
                    <a:pt x="14269" y="22729"/>
                    <a:pt x="14269" y="23249"/>
                  </a:cubicBezTo>
                  <a:cubicBezTo>
                    <a:pt x="14269" y="23378"/>
                    <a:pt x="14287" y="23508"/>
                    <a:pt x="14324" y="23620"/>
                  </a:cubicBezTo>
                  <a:lnTo>
                    <a:pt x="2598" y="23620"/>
                  </a:lnTo>
                  <a:cubicBezTo>
                    <a:pt x="1559" y="23620"/>
                    <a:pt x="724" y="22785"/>
                    <a:pt x="724" y="21746"/>
                  </a:cubicBezTo>
                  <a:lnTo>
                    <a:pt x="724" y="8257"/>
                  </a:lnTo>
                  <a:cubicBezTo>
                    <a:pt x="724" y="8034"/>
                    <a:pt x="543" y="7923"/>
                    <a:pt x="362" y="7923"/>
                  </a:cubicBezTo>
                  <a:cubicBezTo>
                    <a:pt x="182" y="7923"/>
                    <a:pt x="1" y="8034"/>
                    <a:pt x="1" y="8257"/>
                  </a:cubicBezTo>
                  <a:lnTo>
                    <a:pt x="1" y="21746"/>
                  </a:lnTo>
                  <a:cubicBezTo>
                    <a:pt x="1" y="23174"/>
                    <a:pt x="1170" y="24325"/>
                    <a:pt x="2598" y="24325"/>
                  </a:cubicBezTo>
                  <a:lnTo>
                    <a:pt x="20113" y="24306"/>
                  </a:lnTo>
                  <a:cubicBezTo>
                    <a:pt x="20577" y="24306"/>
                    <a:pt x="20577" y="23601"/>
                    <a:pt x="20113" y="23601"/>
                  </a:cubicBezTo>
                  <a:lnTo>
                    <a:pt x="15326" y="23601"/>
                  </a:lnTo>
                  <a:cubicBezTo>
                    <a:pt x="15122" y="23601"/>
                    <a:pt x="14974" y="23453"/>
                    <a:pt x="14974" y="23249"/>
                  </a:cubicBezTo>
                  <a:cubicBezTo>
                    <a:pt x="14974" y="23063"/>
                    <a:pt x="15122" y="22896"/>
                    <a:pt x="15326" y="22896"/>
                  </a:cubicBezTo>
                  <a:lnTo>
                    <a:pt x="23342" y="22896"/>
                  </a:lnTo>
                  <a:cubicBezTo>
                    <a:pt x="23768" y="22896"/>
                    <a:pt x="23787" y="23601"/>
                    <a:pt x="23342" y="23601"/>
                  </a:cubicBezTo>
                  <a:lnTo>
                    <a:pt x="22358" y="23601"/>
                  </a:lnTo>
                  <a:cubicBezTo>
                    <a:pt x="21894" y="23601"/>
                    <a:pt x="21894" y="24306"/>
                    <a:pt x="22358" y="24306"/>
                  </a:cubicBezTo>
                  <a:lnTo>
                    <a:pt x="23342" y="24306"/>
                  </a:lnTo>
                  <a:cubicBezTo>
                    <a:pt x="23917" y="24306"/>
                    <a:pt x="24399" y="23842"/>
                    <a:pt x="24399" y="23249"/>
                  </a:cubicBezTo>
                  <a:cubicBezTo>
                    <a:pt x="24399" y="22748"/>
                    <a:pt x="24028" y="22321"/>
                    <a:pt x="23546" y="22210"/>
                  </a:cubicBezTo>
                  <a:lnTo>
                    <a:pt x="23546" y="21727"/>
                  </a:lnTo>
                  <a:cubicBezTo>
                    <a:pt x="23546" y="20966"/>
                    <a:pt x="22970" y="20354"/>
                    <a:pt x="22228" y="20298"/>
                  </a:cubicBezTo>
                  <a:lnTo>
                    <a:pt x="22228" y="19872"/>
                  </a:lnTo>
                  <a:cubicBezTo>
                    <a:pt x="22228" y="19556"/>
                    <a:pt x="21969" y="19297"/>
                    <a:pt x="21635" y="19297"/>
                  </a:cubicBezTo>
                  <a:cubicBezTo>
                    <a:pt x="21338" y="19297"/>
                    <a:pt x="21078" y="19037"/>
                    <a:pt x="21078" y="18721"/>
                  </a:cubicBezTo>
                  <a:lnTo>
                    <a:pt x="21078" y="12376"/>
                  </a:lnTo>
                  <a:lnTo>
                    <a:pt x="21115" y="12376"/>
                  </a:lnTo>
                  <a:cubicBezTo>
                    <a:pt x="21690" y="12376"/>
                    <a:pt x="22173" y="11912"/>
                    <a:pt x="22173" y="11337"/>
                  </a:cubicBezTo>
                  <a:cubicBezTo>
                    <a:pt x="22173" y="10966"/>
                    <a:pt x="21987" y="10650"/>
                    <a:pt x="21709" y="10465"/>
                  </a:cubicBezTo>
                  <a:lnTo>
                    <a:pt x="23119" y="8684"/>
                  </a:lnTo>
                  <a:cubicBezTo>
                    <a:pt x="23249" y="8517"/>
                    <a:pt x="23304" y="8313"/>
                    <a:pt x="23267" y="8108"/>
                  </a:cubicBezTo>
                  <a:cubicBezTo>
                    <a:pt x="23230" y="7904"/>
                    <a:pt x="23100" y="7719"/>
                    <a:pt x="22933" y="7608"/>
                  </a:cubicBezTo>
                  <a:lnTo>
                    <a:pt x="20948" y="6364"/>
                  </a:lnTo>
                  <a:lnTo>
                    <a:pt x="20948" y="6253"/>
                  </a:lnTo>
                  <a:cubicBezTo>
                    <a:pt x="20948" y="5622"/>
                    <a:pt x="20447" y="5121"/>
                    <a:pt x="19816" y="5121"/>
                  </a:cubicBezTo>
                  <a:lnTo>
                    <a:pt x="19686" y="5121"/>
                  </a:lnTo>
                  <a:lnTo>
                    <a:pt x="19686" y="4027"/>
                  </a:lnTo>
                  <a:lnTo>
                    <a:pt x="20113" y="4027"/>
                  </a:lnTo>
                  <a:cubicBezTo>
                    <a:pt x="20558" y="4027"/>
                    <a:pt x="20558" y="3303"/>
                    <a:pt x="20113" y="3303"/>
                  </a:cubicBezTo>
                  <a:lnTo>
                    <a:pt x="19686" y="3303"/>
                  </a:lnTo>
                  <a:lnTo>
                    <a:pt x="19686" y="2876"/>
                  </a:lnTo>
                  <a:cubicBezTo>
                    <a:pt x="19686" y="2654"/>
                    <a:pt x="19510" y="2542"/>
                    <a:pt x="19334" y="2542"/>
                  </a:cubicBezTo>
                  <a:cubicBezTo>
                    <a:pt x="19158" y="2542"/>
                    <a:pt x="18981" y="2654"/>
                    <a:pt x="18981" y="2876"/>
                  </a:cubicBezTo>
                  <a:lnTo>
                    <a:pt x="18981" y="3303"/>
                  </a:lnTo>
                  <a:lnTo>
                    <a:pt x="18555" y="3303"/>
                  </a:lnTo>
                  <a:cubicBezTo>
                    <a:pt x="18091" y="3303"/>
                    <a:pt x="18091" y="4027"/>
                    <a:pt x="18555" y="4027"/>
                  </a:cubicBezTo>
                  <a:lnTo>
                    <a:pt x="18981" y="4027"/>
                  </a:lnTo>
                  <a:lnTo>
                    <a:pt x="18981" y="5121"/>
                  </a:lnTo>
                  <a:lnTo>
                    <a:pt x="18833" y="5121"/>
                  </a:lnTo>
                  <a:cubicBezTo>
                    <a:pt x="18221" y="5121"/>
                    <a:pt x="17720" y="5622"/>
                    <a:pt x="17720" y="6253"/>
                  </a:cubicBezTo>
                  <a:lnTo>
                    <a:pt x="17720" y="6383"/>
                  </a:lnTo>
                  <a:lnTo>
                    <a:pt x="16068" y="7403"/>
                  </a:lnTo>
                  <a:lnTo>
                    <a:pt x="16068" y="5196"/>
                  </a:lnTo>
                  <a:cubicBezTo>
                    <a:pt x="16068" y="3767"/>
                    <a:pt x="14899" y="2617"/>
                    <a:pt x="13471" y="2617"/>
                  </a:cubicBezTo>
                  <a:lnTo>
                    <a:pt x="10224" y="2617"/>
                  </a:lnTo>
                  <a:cubicBezTo>
                    <a:pt x="10261" y="2487"/>
                    <a:pt x="10261" y="2357"/>
                    <a:pt x="10261" y="2227"/>
                  </a:cubicBezTo>
                  <a:cubicBezTo>
                    <a:pt x="10261" y="984"/>
                    <a:pt x="9259" y="0"/>
                    <a:pt x="8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21"/>
            <p:cNvSpPr/>
            <p:nvPr/>
          </p:nvSpPr>
          <p:spPr>
            <a:xfrm>
              <a:off x="2837075" y="1278875"/>
              <a:ext cx="51025" cy="46525"/>
            </a:xfrm>
            <a:custGeom>
              <a:rect b="b" l="l" r="r" t="t"/>
              <a:pathLst>
                <a:path extrusionOk="0" h="1861" w="2041">
                  <a:moveTo>
                    <a:pt x="1020" y="710"/>
                  </a:moveTo>
                  <a:cubicBezTo>
                    <a:pt x="1206" y="710"/>
                    <a:pt x="1317" y="952"/>
                    <a:pt x="1169" y="1081"/>
                  </a:cubicBezTo>
                  <a:cubicBezTo>
                    <a:pt x="1123" y="1128"/>
                    <a:pt x="1072" y="1151"/>
                    <a:pt x="1020" y="1151"/>
                  </a:cubicBezTo>
                  <a:cubicBezTo>
                    <a:pt x="969" y="1151"/>
                    <a:pt x="918" y="1128"/>
                    <a:pt x="872" y="1081"/>
                  </a:cubicBezTo>
                  <a:cubicBezTo>
                    <a:pt x="779" y="989"/>
                    <a:pt x="779" y="859"/>
                    <a:pt x="872" y="766"/>
                  </a:cubicBezTo>
                  <a:cubicBezTo>
                    <a:pt x="909" y="729"/>
                    <a:pt x="965" y="710"/>
                    <a:pt x="1020" y="710"/>
                  </a:cubicBezTo>
                  <a:close/>
                  <a:moveTo>
                    <a:pt x="1018" y="1"/>
                  </a:moveTo>
                  <a:cubicBezTo>
                    <a:pt x="779" y="1"/>
                    <a:pt x="538" y="89"/>
                    <a:pt x="353" y="265"/>
                  </a:cubicBezTo>
                  <a:cubicBezTo>
                    <a:pt x="0" y="636"/>
                    <a:pt x="0" y="1230"/>
                    <a:pt x="353" y="1582"/>
                  </a:cubicBezTo>
                  <a:cubicBezTo>
                    <a:pt x="538" y="1768"/>
                    <a:pt x="761" y="1861"/>
                    <a:pt x="1020" y="1861"/>
                  </a:cubicBezTo>
                  <a:cubicBezTo>
                    <a:pt x="1262" y="1861"/>
                    <a:pt x="1503" y="1768"/>
                    <a:pt x="1670" y="1582"/>
                  </a:cubicBezTo>
                  <a:cubicBezTo>
                    <a:pt x="2041" y="1230"/>
                    <a:pt x="2041" y="636"/>
                    <a:pt x="1670" y="265"/>
                  </a:cubicBezTo>
                  <a:cubicBezTo>
                    <a:pt x="1494" y="89"/>
                    <a:pt x="1257" y="1"/>
                    <a:pt x="10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21"/>
            <p:cNvSpPr/>
            <p:nvPr/>
          </p:nvSpPr>
          <p:spPr>
            <a:xfrm>
              <a:off x="2754500" y="1438175"/>
              <a:ext cx="67375" cy="59975"/>
            </a:xfrm>
            <a:custGeom>
              <a:rect b="b" l="l" r="r" t="t"/>
              <a:pathLst>
                <a:path extrusionOk="0" h="2399" w="2695">
                  <a:moveTo>
                    <a:pt x="526" y="1"/>
                  </a:moveTo>
                  <a:cubicBezTo>
                    <a:pt x="253" y="1"/>
                    <a:pt x="2" y="366"/>
                    <a:pt x="260" y="610"/>
                  </a:cubicBezTo>
                  <a:lnTo>
                    <a:pt x="854" y="1203"/>
                  </a:lnTo>
                  <a:lnTo>
                    <a:pt x="260" y="1797"/>
                  </a:lnTo>
                  <a:cubicBezTo>
                    <a:pt x="1" y="2042"/>
                    <a:pt x="256" y="2398"/>
                    <a:pt x="530" y="2398"/>
                  </a:cubicBezTo>
                  <a:cubicBezTo>
                    <a:pt x="610" y="2398"/>
                    <a:pt x="690" y="2369"/>
                    <a:pt x="761" y="2298"/>
                  </a:cubicBezTo>
                  <a:lnTo>
                    <a:pt x="1355" y="1704"/>
                  </a:lnTo>
                  <a:lnTo>
                    <a:pt x="1949" y="2298"/>
                  </a:lnTo>
                  <a:cubicBezTo>
                    <a:pt x="2019" y="2369"/>
                    <a:pt x="2099" y="2398"/>
                    <a:pt x="2177" y="2398"/>
                  </a:cubicBezTo>
                  <a:cubicBezTo>
                    <a:pt x="2447" y="2398"/>
                    <a:pt x="2694" y="2042"/>
                    <a:pt x="2450" y="1797"/>
                  </a:cubicBezTo>
                  <a:lnTo>
                    <a:pt x="1856" y="1203"/>
                  </a:lnTo>
                  <a:lnTo>
                    <a:pt x="2450" y="610"/>
                  </a:lnTo>
                  <a:cubicBezTo>
                    <a:pt x="2693" y="366"/>
                    <a:pt x="2450" y="1"/>
                    <a:pt x="2181" y="1"/>
                  </a:cubicBezTo>
                  <a:cubicBezTo>
                    <a:pt x="2102" y="1"/>
                    <a:pt x="2020" y="33"/>
                    <a:pt x="1949" y="109"/>
                  </a:cubicBezTo>
                  <a:lnTo>
                    <a:pt x="1355" y="702"/>
                  </a:lnTo>
                  <a:lnTo>
                    <a:pt x="761" y="109"/>
                  </a:lnTo>
                  <a:cubicBezTo>
                    <a:pt x="689" y="33"/>
                    <a:pt x="607" y="1"/>
                    <a:pt x="5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21"/>
            <p:cNvSpPr/>
            <p:nvPr/>
          </p:nvSpPr>
          <p:spPr>
            <a:xfrm>
              <a:off x="2903775" y="1584950"/>
              <a:ext cx="67350" cy="59775"/>
            </a:xfrm>
            <a:custGeom>
              <a:rect b="b" l="l" r="r" t="t"/>
              <a:pathLst>
                <a:path extrusionOk="0" h="2391" w="2694">
                  <a:moveTo>
                    <a:pt x="517" y="0"/>
                  </a:moveTo>
                  <a:cubicBezTo>
                    <a:pt x="247" y="0"/>
                    <a:pt x="0" y="357"/>
                    <a:pt x="245" y="602"/>
                  </a:cubicBezTo>
                  <a:lnTo>
                    <a:pt x="839" y="1195"/>
                  </a:lnTo>
                  <a:lnTo>
                    <a:pt x="245" y="1789"/>
                  </a:lnTo>
                  <a:cubicBezTo>
                    <a:pt x="0" y="2034"/>
                    <a:pt x="247" y="2390"/>
                    <a:pt x="517" y="2390"/>
                  </a:cubicBezTo>
                  <a:cubicBezTo>
                    <a:pt x="595" y="2390"/>
                    <a:pt x="675" y="2361"/>
                    <a:pt x="746" y="2290"/>
                  </a:cubicBezTo>
                  <a:lnTo>
                    <a:pt x="1340" y="1696"/>
                  </a:lnTo>
                  <a:lnTo>
                    <a:pt x="1933" y="2290"/>
                  </a:lnTo>
                  <a:cubicBezTo>
                    <a:pt x="2004" y="2361"/>
                    <a:pt x="2085" y="2390"/>
                    <a:pt x="2164" y="2390"/>
                  </a:cubicBezTo>
                  <a:cubicBezTo>
                    <a:pt x="2439" y="2390"/>
                    <a:pt x="2694" y="2034"/>
                    <a:pt x="2434" y="1789"/>
                  </a:cubicBezTo>
                  <a:lnTo>
                    <a:pt x="1841" y="1195"/>
                  </a:lnTo>
                  <a:lnTo>
                    <a:pt x="2434" y="602"/>
                  </a:lnTo>
                  <a:cubicBezTo>
                    <a:pt x="2564" y="472"/>
                    <a:pt x="2564" y="249"/>
                    <a:pt x="2434" y="101"/>
                  </a:cubicBezTo>
                  <a:cubicBezTo>
                    <a:pt x="2360" y="36"/>
                    <a:pt x="2267" y="3"/>
                    <a:pt x="2177" y="3"/>
                  </a:cubicBezTo>
                  <a:cubicBezTo>
                    <a:pt x="2086" y="3"/>
                    <a:pt x="1998" y="36"/>
                    <a:pt x="1933" y="101"/>
                  </a:cubicBezTo>
                  <a:lnTo>
                    <a:pt x="1340" y="694"/>
                  </a:lnTo>
                  <a:lnTo>
                    <a:pt x="746" y="101"/>
                  </a:lnTo>
                  <a:cubicBezTo>
                    <a:pt x="675" y="30"/>
                    <a:pt x="595" y="0"/>
                    <a:pt x="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21"/>
            <p:cNvSpPr/>
            <p:nvPr/>
          </p:nvSpPr>
          <p:spPr>
            <a:xfrm>
              <a:off x="2828725" y="1690250"/>
              <a:ext cx="67350" cy="59775"/>
            </a:xfrm>
            <a:custGeom>
              <a:rect b="b" l="l" r="r" t="t"/>
              <a:pathLst>
                <a:path extrusionOk="0" h="2391" w="2694">
                  <a:moveTo>
                    <a:pt x="530" y="0"/>
                  </a:moveTo>
                  <a:cubicBezTo>
                    <a:pt x="255" y="0"/>
                    <a:pt x="1" y="357"/>
                    <a:pt x="260" y="601"/>
                  </a:cubicBezTo>
                  <a:lnTo>
                    <a:pt x="854" y="1195"/>
                  </a:lnTo>
                  <a:lnTo>
                    <a:pt x="260" y="1789"/>
                  </a:lnTo>
                  <a:cubicBezTo>
                    <a:pt x="1" y="2034"/>
                    <a:pt x="255" y="2390"/>
                    <a:pt x="530" y="2390"/>
                  </a:cubicBezTo>
                  <a:cubicBezTo>
                    <a:pt x="609" y="2390"/>
                    <a:pt x="690" y="2360"/>
                    <a:pt x="761" y="2290"/>
                  </a:cubicBezTo>
                  <a:lnTo>
                    <a:pt x="1354" y="1696"/>
                  </a:lnTo>
                  <a:lnTo>
                    <a:pt x="1948" y="2290"/>
                  </a:lnTo>
                  <a:cubicBezTo>
                    <a:pt x="2019" y="2360"/>
                    <a:pt x="2099" y="2390"/>
                    <a:pt x="2177" y="2390"/>
                  </a:cubicBezTo>
                  <a:cubicBezTo>
                    <a:pt x="2447" y="2390"/>
                    <a:pt x="2694" y="2034"/>
                    <a:pt x="2449" y="1789"/>
                  </a:cubicBezTo>
                  <a:lnTo>
                    <a:pt x="1855" y="1195"/>
                  </a:lnTo>
                  <a:lnTo>
                    <a:pt x="2449" y="601"/>
                  </a:lnTo>
                  <a:cubicBezTo>
                    <a:pt x="2579" y="472"/>
                    <a:pt x="2579" y="249"/>
                    <a:pt x="2449" y="100"/>
                  </a:cubicBezTo>
                  <a:cubicBezTo>
                    <a:pt x="2375" y="36"/>
                    <a:pt x="2282" y="3"/>
                    <a:pt x="2192" y="3"/>
                  </a:cubicBezTo>
                  <a:cubicBezTo>
                    <a:pt x="2101" y="3"/>
                    <a:pt x="2013" y="36"/>
                    <a:pt x="1948" y="100"/>
                  </a:cubicBezTo>
                  <a:lnTo>
                    <a:pt x="1354" y="694"/>
                  </a:lnTo>
                  <a:lnTo>
                    <a:pt x="761" y="100"/>
                  </a:lnTo>
                  <a:cubicBezTo>
                    <a:pt x="690" y="30"/>
                    <a:pt x="609" y="0"/>
                    <a:pt x="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21"/>
            <p:cNvSpPr/>
            <p:nvPr/>
          </p:nvSpPr>
          <p:spPr>
            <a:xfrm>
              <a:off x="2761000" y="1461325"/>
              <a:ext cx="208750" cy="235500"/>
            </a:xfrm>
            <a:custGeom>
              <a:rect b="b" l="l" r="r" t="t"/>
              <a:pathLst>
                <a:path extrusionOk="0" h="9420" w="8350">
                  <a:moveTo>
                    <a:pt x="6803" y="0"/>
                  </a:moveTo>
                  <a:cubicBezTo>
                    <a:pt x="6529" y="0"/>
                    <a:pt x="6293" y="355"/>
                    <a:pt x="6550" y="611"/>
                  </a:cubicBezTo>
                  <a:lnTo>
                    <a:pt x="7143" y="1205"/>
                  </a:lnTo>
                  <a:cubicBezTo>
                    <a:pt x="5325" y="1372"/>
                    <a:pt x="3637" y="2170"/>
                    <a:pt x="2319" y="3487"/>
                  </a:cubicBezTo>
                  <a:cubicBezTo>
                    <a:pt x="835" y="4971"/>
                    <a:pt x="0" y="6957"/>
                    <a:pt x="0" y="9072"/>
                  </a:cubicBezTo>
                  <a:cubicBezTo>
                    <a:pt x="0" y="9304"/>
                    <a:pt x="181" y="9420"/>
                    <a:pt x="362" y="9420"/>
                  </a:cubicBezTo>
                  <a:cubicBezTo>
                    <a:pt x="543" y="9420"/>
                    <a:pt x="724" y="9304"/>
                    <a:pt x="724" y="9072"/>
                  </a:cubicBezTo>
                  <a:cubicBezTo>
                    <a:pt x="724" y="7161"/>
                    <a:pt x="1466" y="5343"/>
                    <a:pt x="2820" y="3988"/>
                  </a:cubicBezTo>
                  <a:cubicBezTo>
                    <a:pt x="3971" y="2838"/>
                    <a:pt x="5455" y="2114"/>
                    <a:pt x="7051" y="1929"/>
                  </a:cubicBezTo>
                  <a:lnTo>
                    <a:pt x="7051" y="1929"/>
                  </a:lnTo>
                  <a:lnTo>
                    <a:pt x="6550" y="2448"/>
                  </a:lnTo>
                  <a:cubicBezTo>
                    <a:pt x="6292" y="2692"/>
                    <a:pt x="6532" y="3057"/>
                    <a:pt x="6808" y="3057"/>
                  </a:cubicBezTo>
                  <a:cubicBezTo>
                    <a:pt x="6890" y="3057"/>
                    <a:pt x="6975" y="3025"/>
                    <a:pt x="7051" y="2949"/>
                  </a:cubicBezTo>
                  <a:lnTo>
                    <a:pt x="8220" y="1780"/>
                  </a:lnTo>
                  <a:cubicBezTo>
                    <a:pt x="8349" y="1632"/>
                    <a:pt x="8349" y="1409"/>
                    <a:pt x="8220" y="1279"/>
                  </a:cubicBezTo>
                  <a:lnTo>
                    <a:pt x="7051" y="110"/>
                  </a:lnTo>
                  <a:cubicBezTo>
                    <a:pt x="6973" y="33"/>
                    <a:pt x="6886" y="0"/>
                    <a:pt x="6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 name="Google Shape;1568;p121"/>
          <p:cNvGrpSpPr/>
          <p:nvPr/>
        </p:nvGrpSpPr>
        <p:grpSpPr>
          <a:xfrm>
            <a:off x="2718369" y="2319351"/>
            <a:ext cx="324174" cy="321432"/>
            <a:chOff x="3445625" y="1252550"/>
            <a:chExt cx="715300" cy="709250"/>
          </a:xfrm>
        </p:grpSpPr>
        <p:sp>
          <p:nvSpPr>
            <p:cNvPr id="1569" name="Google Shape;1569;p121"/>
            <p:cNvSpPr/>
            <p:nvPr/>
          </p:nvSpPr>
          <p:spPr>
            <a:xfrm>
              <a:off x="3445625" y="1252550"/>
              <a:ext cx="715300" cy="709250"/>
            </a:xfrm>
            <a:custGeom>
              <a:rect b="b" l="l" r="r" t="t"/>
              <a:pathLst>
                <a:path extrusionOk="0" h="28370" w="28612">
                  <a:moveTo>
                    <a:pt x="14306" y="1"/>
                  </a:moveTo>
                  <a:cubicBezTo>
                    <a:pt x="13490" y="1"/>
                    <a:pt x="12914" y="836"/>
                    <a:pt x="12358" y="1633"/>
                  </a:cubicBezTo>
                  <a:cubicBezTo>
                    <a:pt x="11987" y="2153"/>
                    <a:pt x="11579" y="2728"/>
                    <a:pt x="11245" y="2821"/>
                  </a:cubicBezTo>
                  <a:cubicBezTo>
                    <a:pt x="11199" y="2832"/>
                    <a:pt x="11150" y="2837"/>
                    <a:pt x="11097" y="2837"/>
                  </a:cubicBezTo>
                  <a:cubicBezTo>
                    <a:pt x="10712" y="2837"/>
                    <a:pt x="10133" y="2564"/>
                    <a:pt x="9612" y="2320"/>
                  </a:cubicBezTo>
                  <a:cubicBezTo>
                    <a:pt x="9001" y="2028"/>
                    <a:pt x="8372" y="1736"/>
                    <a:pt x="7812" y="1736"/>
                  </a:cubicBezTo>
                  <a:cubicBezTo>
                    <a:pt x="7589" y="1736"/>
                    <a:pt x="7377" y="1782"/>
                    <a:pt x="7181" y="1893"/>
                  </a:cubicBezTo>
                  <a:cubicBezTo>
                    <a:pt x="6903" y="2042"/>
                    <a:pt x="6699" y="2301"/>
                    <a:pt x="6569" y="2691"/>
                  </a:cubicBezTo>
                  <a:cubicBezTo>
                    <a:pt x="6495" y="2914"/>
                    <a:pt x="6606" y="3155"/>
                    <a:pt x="6829" y="3229"/>
                  </a:cubicBezTo>
                  <a:cubicBezTo>
                    <a:pt x="6871" y="3245"/>
                    <a:pt x="6916" y="3252"/>
                    <a:pt x="6960" y="3252"/>
                  </a:cubicBezTo>
                  <a:cubicBezTo>
                    <a:pt x="7126" y="3252"/>
                    <a:pt x="7290" y="3146"/>
                    <a:pt x="7348" y="2969"/>
                  </a:cubicBezTo>
                  <a:cubicBezTo>
                    <a:pt x="7422" y="2784"/>
                    <a:pt x="7497" y="2672"/>
                    <a:pt x="7589" y="2617"/>
                  </a:cubicBezTo>
                  <a:cubicBezTo>
                    <a:pt x="7646" y="2587"/>
                    <a:pt x="7717" y="2574"/>
                    <a:pt x="7798" y="2574"/>
                  </a:cubicBezTo>
                  <a:cubicBezTo>
                    <a:pt x="8172" y="2574"/>
                    <a:pt x="8772" y="2852"/>
                    <a:pt x="9259" y="3081"/>
                  </a:cubicBezTo>
                  <a:cubicBezTo>
                    <a:pt x="9891" y="3373"/>
                    <a:pt x="10535" y="3679"/>
                    <a:pt x="11117" y="3679"/>
                  </a:cubicBezTo>
                  <a:cubicBezTo>
                    <a:pt x="11237" y="3679"/>
                    <a:pt x="11354" y="3666"/>
                    <a:pt x="11467" y="3637"/>
                  </a:cubicBezTo>
                  <a:cubicBezTo>
                    <a:pt x="12098" y="3470"/>
                    <a:pt x="12562" y="2802"/>
                    <a:pt x="13044" y="2097"/>
                  </a:cubicBezTo>
                  <a:cubicBezTo>
                    <a:pt x="13434" y="1541"/>
                    <a:pt x="13935" y="836"/>
                    <a:pt x="14306" y="836"/>
                  </a:cubicBezTo>
                  <a:cubicBezTo>
                    <a:pt x="14696" y="836"/>
                    <a:pt x="15197" y="1541"/>
                    <a:pt x="15586" y="2097"/>
                  </a:cubicBezTo>
                  <a:cubicBezTo>
                    <a:pt x="16069" y="2802"/>
                    <a:pt x="16532" y="3470"/>
                    <a:pt x="17163" y="3637"/>
                  </a:cubicBezTo>
                  <a:cubicBezTo>
                    <a:pt x="17277" y="3666"/>
                    <a:pt x="17394" y="3679"/>
                    <a:pt x="17513" y="3679"/>
                  </a:cubicBezTo>
                  <a:cubicBezTo>
                    <a:pt x="18096" y="3679"/>
                    <a:pt x="18740" y="3373"/>
                    <a:pt x="19371" y="3081"/>
                  </a:cubicBezTo>
                  <a:cubicBezTo>
                    <a:pt x="19859" y="2852"/>
                    <a:pt x="20459" y="2574"/>
                    <a:pt x="20822" y="2574"/>
                  </a:cubicBezTo>
                  <a:cubicBezTo>
                    <a:pt x="20901" y="2574"/>
                    <a:pt x="20969" y="2587"/>
                    <a:pt x="21023" y="2617"/>
                  </a:cubicBezTo>
                  <a:cubicBezTo>
                    <a:pt x="21356" y="2802"/>
                    <a:pt x="21431" y="3637"/>
                    <a:pt x="21486" y="4305"/>
                  </a:cubicBezTo>
                  <a:cubicBezTo>
                    <a:pt x="21561" y="5140"/>
                    <a:pt x="21635" y="5975"/>
                    <a:pt x="22117" y="6458"/>
                  </a:cubicBezTo>
                  <a:cubicBezTo>
                    <a:pt x="22581" y="6921"/>
                    <a:pt x="23453" y="6996"/>
                    <a:pt x="24269" y="7051"/>
                  </a:cubicBezTo>
                  <a:cubicBezTo>
                    <a:pt x="24956" y="7107"/>
                    <a:pt x="25791" y="7163"/>
                    <a:pt x="25976" y="7497"/>
                  </a:cubicBezTo>
                  <a:cubicBezTo>
                    <a:pt x="26162" y="7793"/>
                    <a:pt x="25809" y="8554"/>
                    <a:pt x="25513" y="9148"/>
                  </a:cubicBezTo>
                  <a:cubicBezTo>
                    <a:pt x="25160" y="9909"/>
                    <a:pt x="24808" y="10688"/>
                    <a:pt x="24975" y="11356"/>
                  </a:cubicBezTo>
                  <a:cubicBezTo>
                    <a:pt x="25160" y="11987"/>
                    <a:pt x="25809" y="12432"/>
                    <a:pt x="26515" y="12914"/>
                  </a:cubicBezTo>
                  <a:cubicBezTo>
                    <a:pt x="27090" y="13304"/>
                    <a:pt x="27795" y="13805"/>
                    <a:pt x="27795" y="14176"/>
                  </a:cubicBezTo>
                  <a:cubicBezTo>
                    <a:pt x="27795" y="14566"/>
                    <a:pt x="27090" y="15048"/>
                    <a:pt x="26515" y="15438"/>
                  </a:cubicBezTo>
                  <a:cubicBezTo>
                    <a:pt x="25809" y="15920"/>
                    <a:pt x="25160" y="16384"/>
                    <a:pt x="24975" y="17015"/>
                  </a:cubicBezTo>
                  <a:cubicBezTo>
                    <a:pt x="24808" y="17664"/>
                    <a:pt x="25160" y="18443"/>
                    <a:pt x="25513" y="19204"/>
                  </a:cubicBezTo>
                  <a:cubicBezTo>
                    <a:pt x="25809" y="19816"/>
                    <a:pt x="26143" y="20559"/>
                    <a:pt x="25976" y="20874"/>
                  </a:cubicBezTo>
                  <a:cubicBezTo>
                    <a:pt x="25791" y="21189"/>
                    <a:pt x="24956" y="21245"/>
                    <a:pt x="24269" y="21301"/>
                  </a:cubicBezTo>
                  <a:cubicBezTo>
                    <a:pt x="23453" y="21375"/>
                    <a:pt x="22600" y="21431"/>
                    <a:pt x="22117" y="21894"/>
                  </a:cubicBezTo>
                  <a:cubicBezTo>
                    <a:pt x="21635" y="22377"/>
                    <a:pt x="21561" y="23230"/>
                    <a:pt x="21486" y="24047"/>
                  </a:cubicBezTo>
                  <a:cubicBezTo>
                    <a:pt x="21431" y="24715"/>
                    <a:pt x="21356" y="25550"/>
                    <a:pt x="21023" y="25735"/>
                  </a:cubicBezTo>
                  <a:cubicBezTo>
                    <a:pt x="20965" y="25771"/>
                    <a:pt x="20891" y="25787"/>
                    <a:pt x="20803" y="25787"/>
                  </a:cubicBezTo>
                  <a:cubicBezTo>
                    <a:pt x="20438" y="25787"/>
                    <a:pt x="19850" y="25511"/>
                    <a:pt x="19371" y="25271"/>
                  </a:cubicBezTo>
                  <a:cubicBezTo>
                    <a:pt x="18740" y="24979"/>
                    <a:pt x="18096" y="24673"/>
                    <a:pt x="17513" y="24673"/>
                  </a:cubicBezTo>
                  <a:cubicBezTo>
                    <a:pt x="17394" y="24673"/>
                    <a:pt x="17277" y="24686"/>
                    <a:pt x="17163" y="24715"/>
                  </a:cubicBezTo>
                  <a:cubicBezTo>
                    <a:pt x="16532" y="24882"/>
                    <a:pt x="16069" y="25550"/>
                    <a:pt x="15586" y="26255"/>
                  </a:cubicBezTo>
                  <a:cubicBezTo>
                    <a:pt x="15197" y="26811"/>
                    <a:pt x="14696" y="27516"/>
                    <a:pt x="14306" y="27516"/>
                  </a:cubicBezTo>
                  <a:cubicBezTo>
                    <a:pt x="13935" y="27516"/>
                    <a:pt x="13434" y="26811"/>
                    <a:pt x="13044" y="26255"/>
                  </a:cubicBezTo>
                  <a:cubicBezTo>
                    <a:pt x="12562" y="25550"/>
                    <a:pt x="12098" y="24882"/>
                    <a:pt x="11467" y="24715"/>
                  </a:cubicBezTo>
                  <a:cubicBezTo>
                    <a:pt x="11354" y="24686"/>
                    <a:pt x="11237" y="24673"/>
                    <a:pt x="11117" y="24673"/>
                  </a:cubicBezTo>
                  <a:cubicBezTo>
                    <a:pt x="10535" y="24673"/>
                    <a:pt x="9891" y="24979"/>
                    <a:pt x="9259" y="25271"/>
                  </a:cubicBezTo>
                  <a:cubicBezTo>
                    <a:pt x="8780" y="25511"/>
                    <a:pt x="8192" y="25787"/>
                    <a:pt x="7817" y="25787"/>
                  </a:cubicBezTo>
                  <a:cubicBezTo>
                    <a:pt x="7728" y="25787"/>
                    <a:pt x="7650" y="25771"/>
                    <a:pt x="7589" y="25735"/>
                  </a:cubicBezTo>
                  <a:cubicBezTo>
                    <a:pt x="7274" y="25550"/>
                    <a:pt x="7200" y="24715"/>
                    <a:pt x="7144" y="24047"/>
                  </a:cubicBezTo>
                  <a:cubicBezTo>
                    <a:pt x="7070" y="23230"/>
                    <a:pt x="6996" y="22377"/>
                    <a:pt x="6513" y="21894"/>
                  </a:cubicBezTo>
                  <a:cubicBezTo>
                    <a:pt x="6031" y="21431"/>
                    <a:pt x="5177" y="21375"/>
                    <a:pt x="4361" y="21301"/>
                  </a:cubicBezTo>
                  <a:cubicBezTo>
                    <a:pt x="3675" y="21245"/>
                    <a:pt x="2840" y="21189"/>
                    <a:pt x="2654" y="20874"/>
                  </a:cubicBezTo>
                  <a:cubicBezTo>
                    <a:pt x="2469" y="20559"/>
                    <a:pt x="2821" y="19816"/>
                    <a:pt x="3099" y="19204"/>
                  </a:cubicBezTo>
                  <a:cubicBezTo>
                    <a:pt x="3452" y="18443"/>
                    <a:pt x="3823" y="17664"/>
                    <a:pt x="3637" y="17015"/>
                  </a:cubicBezTo>
                  <a:cubicBezTo>
                    <a:pt x="3470" y="16384"/>
                    <a:pt x="2803" y="15920"/>
                    <a:pt x="2116" y="15438"/>
                  </a:cubicBezTo>
                  <a:cubicBezTo>
                    <a:pt x="1541" y="15048"/>
                    <a:pt x="836" y="14566"/>
                    <a:pt x="836" y="14176"/>
                  </a:cubicBezTo>
                  <a:cubicBezTo>
                    <a:pt x="836" y="13786"/>
                    <a:pt x="1541" y="13304"/>
                    <a:pt x="2116" y="12914"/>
                  </a:cubicBezTo>
                  <a:cubicBezTo>
                    <a:pt x="2803" y="12432"/>
                    <a:pt x="3470" y="11968"/>
                    <a:pt x="3637" y="11356"/>
                  </a:cubicBezTo>
                  <a:cubicBezTo>
                    <a:pt x="3823" y="10688"/>
                    <a:pt x="3452" y="9909"/>
                    <a:pt x="3099" y="9148"/>
                  </a:cubicBezTo>
                  <a:cubicBezTo>
                    <a:pt x="2821" y="8554"/>
                    <a:pt x="2469" y="7793"/>
                    <a:pt x="2654" y="7497"/>
                  </a:cubicBezTo>
                  <a:cubicBezTo>
                    <a:pt x="2840" y="7181"/>
                    <a:pt x="3675" y="7107"/>
                    <a:pt x="4361" y="7051"/>
                  </a:cubicBezTo>
                  <a:cubicBezTo>
                    <a:pt x="5177" y="6996"/>
                    <a:pt x="6031" y="6921"/>
                    <a:pt x="6513" y="6458"/>
                  </a:cubicBezTo>
                  <a:cubicBezTo>
                    <a:pt x="6884" y="6105"/>
                    <a:pt x="6996" y="5530"/>
                    <a:pt x="7051" y="5066"/>
                  </a:cubicBezTo>
                  <a:cubicBezTo>
                    <a:pt x="7092" y="4769"/>
                    <a:pt x="6863" y="4602"/>
                    <a:pt x="6636" y="4602"/>
                  </a:cubicBezTo>
                  <a:cubicBezTo>
                    <a:pt x="6451" y="4602"/>
                    <a:pt x="6268" y="4713"/>
                    <a:pt x="6235" y="4955"/>
                  </a:cubicBezTo>
                  <a:cubicBezTo>
                    <a:pt x="6198" y="5122"/>
                    <a:pt x="6124" y="5660"/>
                    <a:pt x="5920" y="5864"/>
                  </a:cubicBezTo>
                  <a:cubicBezTo>
                    <a:pt x="5660" y="6124"/>
                    <a:pt x="4936" y="6179"/>
                    <a:pt x="4287" y="6216"/>
                  </a:cubicBezTo>
                  <a:cubicBezTo>
                    <a:pt x="3341" y="6291"/>
                    <a:pt x="2339" y="6383"/>
                    <a:pt x="1930" y="7070"/>
                  </a:cubicBezTo>
                  <a:cubicBezTo>
                    <a:pt x="1522" y="7756"/>
                    <a:pt x="1949" y="8647"/>
                    <a:pt x="2357" y="9519"/>
                  </a:cubicBezTo>
                  <a:cubicBezTo>
                    <a:pt x="2617" y="10094"/>
                    <a:pt x="2932" y="10781"/>
                    <a:pt x="2840" y="11133"/>
                  </a:cubicBezTo>
                  <a:cubicBezTo>
                    <a:pt x="2747" y="11467"/>
                    <a:pt x="2153" y="11875"/>
                    <a:pt x="1634" y="12228"/>
                  </a:cubicBezTo>
                  <a:cubicBezTo>
                    <a:pt x="836" y="12784"/>
                    <a:pt x="1" y="13360"/>
                    <a:pt x="1" y="14195"/>
                  </a:cubicBezTo>
                  <a:cubicBezTo>
                    <a:pt x="1" y="15011"/>
                    <a:pt x="836" y="15586"/>
                    <a:pt x="1634" y="16143"/>
                  </a:cubicBezTo>
                  <a:cubicBezTo>
                    <a:pt x="2153" y="16495"/>
                    <a:pt x="2747" y="16903"/>
                    <a:pt x="2840" y="17237"/>
                  </a:cubicBezTo>
                  <a:cubicBezTo>
                    <a:pt x="2932" y="17608"/>
                    <a:pt x="2617" y="18276"/>
                    <a:pt x="2357" y="18870"/>
                  </a:cubicBezTo>
                  <a:cubicBezTo>
                    <a:pt x="1949" y="19724"/>
                    <a:pt x="1541" y="20614"/>
                    <a:pt x="1930" y="21301"/>
                  </a:cubicBezTo>
                  <a:cubicBezTo>
                    <a:pt x="2339" y="22006"/>
                    <a:pt x="3341" y="22080"/>
                    <a:pt x="4287" y="22154"/>
                  </a:cubicBezTo>
                  <a:cubicBezTo>
                    <a:pt x="4936" y="22210"/>
                    <a:pt x="5660" y="22265"/>
                    <a:pt x="5920" y="22507"/>
                  </a:cubicBezTo>
                  <a:cubicBezTo>
                    <a:pt x="6179" y="22766"/>
                    <a:pt x="6254" y="23490"/>
                    <a:pt x="6309" y="24139"/>
                  </a:cubicBezTo>
                  <a:cubicBezTo>
                    <a:pt x="6383" y="25086"/>
                    <a:pt x="6476" y="26088"/>
                    <a:pt x="7181" y="26477"/>
                  </a:cubicBezTo>
                  <a:cubicBezTo>
                    <a:pt x="7377" y="26588"/>
                    <a:pt x="7589" y="26634"/>
                    <a:pt x="7812" y="26634"/>
                  </a:cubicBezTo>
                  <a:cubicBezTo>
                    <a:pt x="8372" y="26634"/>
                    <a:pt x="9001" y="26342"/>
                    <a:pt x="9612" y="26051"/>
                  </a:cubicBezTo>
                  <a:cubicBezTo>
                    <a:pt x="10133" y="25806"/>
                    <a:pt x="10726" y="25533"/>
                    <a:pt x="11102" y="25533"/>
                  </a:cubicBezTo>
                  <a:cubicBezTo>
                    <a:pt x="11154" y="25533"/>
                    <a:pt x="11202" y="25538"/>
                    <a:pt x="11245" y="25550"/>
                  </a:cubicBezTo>
                  <a:cubicBezTo>
                    <a:pt x="11579" y="25624"/>
                    <a:pt x="11987" y="26217"/>
                    <a:pt x="12358" y="26737"/>
                  </a:cubicBezTo>
                  <a:cubicBezTo>
                    <a:pt x="12914" y="27535"/>
                    <a:pt x="13490" y="28370"/>
                    <a:pt x="14306" y="28370"/>
                  </a:cubicBezTo>
                  <a:cubicBezTo>
                    <a:pt x="15141" y="28370"/>
                    <a:pt x="15716" y="27535"/>
                    <a:pt x="16273" y="26737"/>
                  </a:cubicBezTo>
                  <a:cubicBezTo>
                    <a:pt x="16625" y="26217"/>
                    <a:pt x="17033" y="25624"/>
                    <a:pt x="17367" y="25550"/>
                  </a:cubicBezTo>
                  <a:cubicBezTo>
                    <a:pt x="17413" y="25538"/>
                    <a:pt x="17462" y="25533"/>
                    <a:pt x="17515" y="25533"/>
                  </a:cubicBezTo>
                  <a:cubicBezTo>
                    <a:pt x="17900" y="25533"/>
                    <a:pt x="18479" y="25806"/>
                    <a:pt x="19000" y="26051"/>
                  </a:cubicBezTo>
                  <a:cubicBezTo>
                    <a:pt x="19611" y="26342"/>
                    <a:pt x="20240" y="26634"/>
                    <a:pt x="20800" y="26634"/>
                  </a:cubicBezTo>
                  <a:cubicBezTo>
                    <a:pt x="21023" y="26634"/>
                    <a:pt x="21235" y="26588"/>
                    <a:pt x="21431" y="26477"/>
                  </a:cubicBezTo>
                  <a:cubicBezTo>
                    <a:pt x="22136" y="26088"/>
                    <a:pt x="22229" y="25086"/>
                    <a:pt x="22321" y="24139"/>
                  </a:cubicBezTo>
                  <a:cubicBezTo>
                    <a:pt x="22377" y="23490"/>
                    <a:pt x="22433" y="22766"/>
                    <a:pt x="22692" y="22507"/>
                  </a:cubicBezTo>
                  <a:cubicBezTo>
                    <a:pt x="22952" y="22265"/>
                    <a:pt x="23694" y="22210"/>
                    <a:pt x="24325" y="22154"/>
                  </a:cubicBezTo>
                  <a:cubicBezTo>
                    <a:pt x="25290" y="22080"/>
                    <a:pt x="26273" y="22006"/>
                    <a:pt x="26681" y="21301"/>
                  </a:cubicBezTo>
                  <a:cubicBezTo>
                    <a:pt x="27090" y="20614"/>
                    <a:pt x="26681" y="19724"/>
                    <a:pt x="26273" y="18870"/>
                  </a:cubicBezTo>
                  <a:cubicBezTo>
                    <a:pt x="25995" y="18276"/>
                    <a:pt x="25680" y="17608"/>
                    <a:pt x="25791" y="17237"/>
                  </a:cubicBezTo>
                  <a:cubicBezTo>
                    <a:pt x="25865" y="16903"/>
                    <a:pt x="26459" y="16495"/>
                    <a:pt x="26978" y="16143"/>
                  </a:cubicBezTo>
                  <a:cubicBezTo>
                    <a:pt x="27795" y="15586"/>
                    <a:pt x="28611" y="15011"/>
                    <a:pt x="28611" y="14195"/>
                  </a:cubicBezTo>
                  <a:cubicBezTo>
                    <a:pt x="28611" y="13360"/>
                    <a:pt x="27795" y="12784"/>
                    <a:pt x="26997" y="12228"/>
                  </a:cubicBezTo>
                  <a:cubicBezTo>
                    <a:pt x="26459" y="11875"/>
                    <a:pt x="25884" y="11467"/>
                    <a:pt x="25791" y="11133"/>
                  </a:cubicBezTo>
                  <a:cubicBezTo>
                    <a:pt x="25680" y="10762"/>
                    <a:pt x="25995" y="10094"/>
                    <a:pt x="26273" y="9500"/>
                  </a:cubicBezTo>
                  <a:cubicBezTo>
                    <a:pt x="26681" y="8647"/>
                    <a:pt x="27090" y="7756"/>
                    <a:pt x="26681" y="7070"/>
                  </a:cubicBezTo>
                  <a:cubicBezTo>
                    <a:pt x="26273" y="6365"/>
                    <a:pt x="25290" y="6291"/>
                    <a:pt x="24325" y="6216"/>
                  </a:cubicBezTo>
                  <a:cubicBezTo>
                    <a:pt x="23694" y="6161"/>
                    <a:pt x="22952" y="6105"/>
                    <a:pt x="22692" y="5864"/>
                  </a:cubicBezTo>
                  <a:cubicBezTo>
                    <a:pt x="22433" y="5604"/>
                    <a:pt x="22377" y="4880"/>
                    <a:pt x="22321" y="4231"/>
                  </a:cubicBezTo>
                  <a:cubicBezTo>
                    <a:pt x="22229" y="3285"/>
                    <a:pt x="22136" y="2283"/>
                    <a:pt x="21449" y="1893"/>
                  </a:cubicBezTo>
                  <a:cubicBezTo>
                    <a:pt x="21249" y="1782"/>
                    <a:pt x="21034" y="1736"/>
                    <a:pt x="20810" y="1736"/>
                  </a:cubicBezTo>
                  <a:cubicBezTo>
                    <a:pt x="20248" y="1736"/>
                    <a:pt x="19624" y="2028"/>
                    <a:pt x="19000" y="2320"/>
                  </a:cubicBezTo>
                  <a:cubicBezTo>
                    <a:pt x="18479" y="2564"/>
                    <a:pt x="17900" y="2837"/>
                    <a:pt x="17528" y="2837"/>
                  </a:cubicBezTo>
                  <a:cubicBezTo>
                    <a:pt x="17476" y="2837"/>
                    <a:pt x="17429" y="2832"/>
                    <a:pt x="17386" y="2821"/>
                  </a:cubicBezTo>
                  <a:cubicBezTo>
                    <a:pt x="17033" y="2728"/>
                    <a:pt x="16625" y="2153"/>
                    <a:pt x="16273" y="1633"/>
                  </a:cubicBezTo>
                  <a:cubicBezTo>
                    <a:pt x="15716" y="836"/>
                    <a:pt x="15141" y="1"/>
                    <a:pt x="14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21"/>
            <p:cNvSpPr/>
            <p:nvPr/>
          </p:nvSpPr>
          <p:spPr>
            <a:xfrm>
              <a:off x="3678950" y="1497475"/>
              <a:ext cx="89550" cy="89550"/>
            </a:xfrm>
            <a:custGeom>
              <a:rect b="b" l="l" r="r" t="t"/>
              <a:pathLst>
                <a:path extrusionOk="0" h="3582" w="3582">
                  <a:moveTo>
                    <a:pt x="1800" y="835"/>
                  </a:moveTo>
                  <a:cubicBezTo>
                    <a:pt x="2301" y="835"/>
                    <a:pt x="2746" y="1262"/>
                    <a:pt x="2746" y="1781"/>
                  </a:cubicBezTo>
                  <a:cubicBezTo>
                    <a:pt x="2746" y="2041"/>
                    <a:pt x="2654" y="2282"/>
                    <a:pt x="2468" y="2449"/>
                  </a:cubicBezTo>
                  <a:cubicBezTo>
                    <a:pt x="2283" y="2635"/>
                    <a:pt x="2037" y="2728"/>
                    <a:pt x="1791" y="2728"/>
                  </a:cubicBezTo>
                  <a:cubicBezTo>
                    <a:pt x="1545" y="2728"/>
                    <a:pt x="1299" y="2635"/>
                    <a:pt x="1114" y="2449"/>
                  </a:cubicBezTo>
                  <a:cubicBezTo>
                    <a:pt x="539" y="1874"/>
                    <a:pt x="965" y="835"/>
                    <a:pt x="1800" y="835"/>
                  </a:cubicBezTo>
                  <a:close/>
                  <a:moveTo>
                    <a:pt x="1800" y="0"/>
                  </a:moveTo>
                  <a:cubicBezTo>
                    <a:pt x="1318" y="0"/>
                    <a:pt x="873" y="186"/>
                    <a:pt x="520" y="520"/>
                  </a:cubicBezTo>
                  <a:cubicBezTo>
                    <a:pt x="186" y="854"/>
                    <a:pt x="1" y="1299"/>
                    <a:pt x="1" y="1781"/>
                  </a:cubicBezTo>
                  <a:cubicBezTo>
                    <a:pt x="1" y="2264"/>
                    <a:pt x="186" y="2709"/>
                    <a:pt x="520" y="3043"/>
                  </a:cubicBezTo>
                  <a:cubicBezTo>
                    <a:pt x="873" y="3396"/>
                    <a:pt x="1336" y="3581"/>
                    <a:pt x="1800" y="3581"/>
                  </a:cubicBezTo>
                  <a:cubicBezTo>
                    <a:pt x="2246" y="3581"/>
                    <a:pt x="2709" y="3396"/>
                    <a:pt x="3062" y="3043"/>
                  </a:cubicBezTo>
                  <a:cubicBezTo>
                    <a:pt x="3396" y="2709"/>
                    <a:pt x="3581" y="2264"/>
                    <a:pt x="3581" y="1781"/>
                  </a:cubicBezTo>
                  <a:cubicBezTo>
                    <a:pt x="3581" y="1299"/>
                    <a:pt x="3396" y="854"/>
                    <a:pt x="3062" y="520"/>
                  </a:cubicBezTo>
                  <a:cubicBezTo>
                    <a:pt x="2728" y="186"/>
                    <a:pt x="2264" y="0"/>
                    <a:pt x="1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21"/>
            <p:cNvSpPr/>
            <p:nvPr/>
          </p:nvSpPr>
          <p:spPr>
            <a:xfrm>
              <a:off x="3838050" y="1627450"/>
              <a:ext cx="89550" cy="89450"/>
            </a:xfrm>
            <a:custGeom>
              <a:rect b="b" l="l" r="r" t="t"/>
              <a:pathLst>
                <a:path extrusionOk="0" h="3578" w="3582">
                  <a:moveTo>
                    <a:pt x="1782" y="831"/>
                  </a:moveTo>
                  <a:cubicBezTo>
                    <a:pt x="2301" y="831"/>
                    <a:pt x="2747" y="1277"/>
                    <a:pt x="2747" y="1778"/>
                  </a:cubicBezTo>
                  <a:cubicBezTo>
                    <a:pt x="2747" y="2297"/>
                    <a:pt x="2301" y="2742"/>
                    <a:pt x="1782" y="2742"/>
                  </a:cubicBezTo>
                  <a:cubicBezTo>
                    <a:pt x="1281" y="2742"/>
                    <a:pt x="835" y="2297"/>
                    <a:pt x="835" y="1778"/>
                  </a:cubicBezTo>
                  <a:cubicBezTo>
                    <a:pt x="835" y="1536"/>
                    <a:pt x="928" y="1295"/>
                    <a:pt x="1114" y="1110"/>
                  </a:cubicBezTo>
                  <a:cubicBezTo>
                    <a:pt x="1299" y="924"/>
                    <a:pt x="1541" y="831"/>
                    <a:pt x="1782" y="831"/>
                  </a:cubicBezTo>
                  <a:close/>
                  <a:moveTo>
                    <a:pt x="1791" y="1"/>
                  </a:moveTo>
                  <a:cubicBezTo>
                    <a:pt x="1332" y="1"/>
                    <a:pt x="873" y="173"/>
                    <a:pt x="520" y="516"/>
                  </a:cubicBezTo>
                  <a:cubicBezTo>
                    <a:pt x="186" y="850"/>
                    <a:pt x="1" y="1314"/>
                    <a:pt x="1" y="1778"/>
                  </a:cubicBezTo>
                  <a:cubicBezTo>
                    <a:pt x="1" y="2260"/>
                    <a:pt x="186" y="2705"/>
                    <a:pt x="520" y="3058"/>
                  </a:cubicBezTo>
                  <a:cubicBezTo>
                    <a:pt x="854" y="3392"/>
                    <a:pt x="1318" y="3577"/>
                    <a:pt x="1782" y="3577"/>
                  </a:cubicBezTo>
                  <a:cubicBezTo>
                    <a:pt x="2264" y="3577"/>
                    <a:pt x="2709" y="3392"/>
                    <a:pt x="3062" y="3058"/>
                  </a:cubicBezTo>
                  <a:cubicBezTo>
                    <a:pt x="3396" y="2705"/>
                    <a:pt x="3581" y="2260"/>
                    <a:pt x="3581" y="1778"/>
                  </a:cubicBezTo>
                  <a:cubicBezTo>
                    <a:pt x="3581" y="1314"/>
                    <a:pt x="3396" y="850"/>
                    <a:pt x="3062" y="516"/>
                  </a:cubicBezTo>
                  <a:cubicBezTo>
                    <a:pt x="2709" y="173"/>
                    <a:pt x="2250" y="1"/>
                    <a:pt x="17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21"/>
            <p:cNvSpPr/>
            <p:nvPr/>
          </p:nvSpPr>
          <p:spPr>
            <a:xfrm>
              <a:off x="3719500" y="1484675"/>
              <a:ext cx="167525" cy="244925"/>
            </a:xfrm>
            <a:custGeom>
              <a:rect b="b" l="l" r="r" t="t"/>
              <a:pathLst>
                <a:path extrusionOk="0" h="9797" w="6701">
                  <a:moveTo>
                    <a:pt x="6126" y="1"/>
                  </a:moveTo>
                  <a:cubicBezTo>
                    <a:pt x="6005" y="1"/>
                    <a:pt x="5883" y="58"/>
                    <a:pt x="5800" y="197"/>
                  </a:cubicBezTo>
                  <a:lnTo>
                    <a:pt x="197" y="9158"/>
                  </a:lnTo>
                  <a:cubicBezTo>
                    <a:pt x="0" y="9473"/>
                    <a:pt x="294" y="9796"/>
                    <a:pt x="588" y="9796"/>
                  </a:cubicBezTo>
                  <a:cubicBezTo>
                    <a:pt x="710" y="9796"/>
                    <a:pt x="833" y="9740"/>
                    <a:pt x="920" y="9604"/>
                  </a:cubicBezTo>
                  <a:lnTo>
                    <a:pt x="6505" y="642"/>
                  </a:lnTo>
                  <a:cubicBezTo>
                    <a:pt x="6700" y="317"/>
                    <a:pt x="6412" y="1"/>
                    <a:pt x="6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21"/>
            <p:cNvSpPr/>
            <p:nvPr/>
          </p:nvSpPr>
          <p:spPr>
            <a:xfrm>
              <a:off x="3582475" y="1386150"/>
              <a:ext cx="441600" cy="441600"/>
            </a:xfrm>
            <a:custGeom>
              <a:rect b="b" l="l" r="r" t="t"/>
              <a:pathLst>
                <a:path extrusionOk="0" h="17664" w="17664">
                  <a:moveTo>
                    <a:pt x="8832" y="0"/>
                  </a:moveTo>
                  <a:cubicBezTo>
                    <a:pt x="3971" y="0"/>
                    <a:pt x="0" y="3971"/>
                    <a:pt x="0" y="8832"/>
                  </a:cubicBezTo>
                  <a:cubicBezTo>
                    <a:pt x="0" y="13712"/>
                    <a:pt x="3971" y="17664"/>
                    <a:pt x="8832" y="17664"/>
                  </a:cubicBezTo>
                  <a:cubicBezTo>
                    <a:pt x="11244" y="17664"/>
                    <a:pt x="13489" y="16717"/>
                    <a:pt x="15177" y="14992"/>
                  </a:cubicBezTo>
                  <a:cubicBezTo>
                    <a:pt x="15326" y="14825"/>
                    <a:pt x="15326" y="14565"/>
                    <a:pt x="15159" y="14398"/>
                  </a:cubicBezTo>
                  <a:cubicBezTo>
                    <a:pt x="15075" y="14315"/>
                    <a:pt x="14969" y="14273"/>
                    <a:pt x="14862" y="14273"/>
                  </a:cubicBezTo>
                  <a:cubicBezTo>
                    <a:pt x="14755" y="14273"/>
                    <a:pt x="14649" y="14315"/>
                    <a:pt x="14565" y="14398"/>
                  </a:cubicBezTo>
                  <a:cubicBezTo>
                    <a:pt x="13044" y="15975"/>
                    <a:pt x="11021" y="16829"/>
                    <a:pt x="8832" y="16829"/>
                  </a:cubicBezTo>
                  <a:cubicBezTo>
                    <a:pt x="4416" y="16829"/>
                    <a:pt x="835" y="13248"/>
                    <a:pt x="835" y="8832"/>
                  </a:cubicBezTo>
                  <a:cubicBezTo>
                    <a:pt x="835" y="4435"/>
                    <a:pt x="4416" y="835"/>
                    <a:pt x="8832" y="835"/>
                  </a:cubicBezTo>
                  <a:cubicBezTo>
                    <a:pt x="13248" y="835"/>
                    <a:pt x="16829" y="4435"/>
                    <a:pt x="16829" y="8832"/>
                  </a:cubicBezTo>
                  <a:cubicBezTo>
                    <a:pt x="16829" y="10149"/>
                    <a:pt x="16495" y="11467"/>
                    <a:pt x="15882" y="12617"/>
                  </a:cubicBezTo>
                  <a:cubicBezTo>
                    <a:pt x="15771" y="12821"/>
                    <a:pt x="15845" y="13062"/>
                    <a:pt x="16049" y="13174"/>
                  </a:cubicBezTo>
                  <a:cubicBezTo>
                    <a:pt x="16114" y="13209"/>
                    <a:pt x="16184" y="13225"/>
                    <a:pt x="16252" y="13225"/>
                  </a:cubicBezTo>
                  <a:cubicBezTo>
                    <a:pt x="16402" y="13225"/>
                    <a:pt x="16548" y="13146"/>
                    <a:pt x="16625" y="13007"/>
                  </a:cubicBezTo>
                  <a:cubicBezTo>
                    <a:pt x="17311" y="11726"/>
                    <a:pt x="17664" y="10298"/>
                    <a:pt x="17664" y="8832"/>
                  </a:cubicBezTo>
                  <a:cubicBezTo>
                    <a:pt x="17664" y="3971"/>
                    <a:pt x="13712" y="0"/>
                    <a:pt x="8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121"/>
          <p:cNvGrpSpPr/>
          <p:nvPr/>
        </p:nvGrpSpPr>
        <p:grpSpPr>
          <a:xfrm>
            <a:off x="3417227" y="2299117"/>
            <a:ext cx="331183" cy="315975"/>
            <a:chOff x="4272225" y="1281625"/>
            <a:chExt cx="592350" cy="565150"/>
          </a:xfrm>
        </p:grpSpPr>
        <p:sp>
          <p:nvSpPr>
            <p:cNvPr id="1575" name="Google Shape;1575;p121"/>
            <p:cNvSpPr/>
            <p:nvPr/>
          </p:nvSpPr>
          <p:spPr>
            <a:xfrm>
              <a:off x="4707775" y="1281825"/>
              <a:ext cx="51050" cy="45375"/>
            </a:xfrm>
            <a:custGeom>
              <a:rect b="b" l="l" r="r" t="t"/>
              <a:pathLst>
                <a:path extrusionOk="0" h="1815" w="2042">
                  <a:moveTo>
                    <a:pt x="1015" y="1"/>
                  </a:moveTo>
                  <a:cubicBezTo>
                    <a:pt x="850" y="1"/>
                    <a:pt x="687" y="103"/>
                    <a:pt x="687" y="314"/>
                  </a:cubicBezTo>
                  <a:lnTo>
                    <a:pt x="687" y="574"/>
                  </a:lnTo>
                  <a:lnTo>
                    <a:pt x="446" y="574"/>
                  </a:lnTo>
                  <a:cubicBezTo>
                    <a:pt x="19" y="574"/>
                    <a:pt x="0" y="1242"/>
                    <a:pt x="446" y="1242"/>
                  </a:cubicBezTo>
                  <a:lnTo>
                    <a:pt x="687" y="1242"/>
                  </a:lnTo>
                  <a:lnTo>
                    <a:pt x="687" y="1501"/>
                  </a:lnTo>
                  <a:cubicBezTo>
                    <a:pt x="687" y="1708"/>
                    <a:pt x="857" y="1815"/>
                    <a:pt x="1026" y="1815"/>
                  </a:cubicBezTo>
                  <a:cubicBezTo>
                    <a:pt x="1191" y="1815"/>
                    <a:pt x="1355" y="1712"/>
                    <a:pt x="1355" y="1501"/>
                  </a:cubicBezTo>
                  <a:lnTo>
                    <a:pt x="1355" y="1242"/>
                  </a:lnTo>
                  <a:lnTo>
                    <a:pt x="1614" y="1242"/>
                  </a:lnTo>
                  <a:cubicBezTo>
                    <a:pt x="2023" y="1242"/>
                    <a:pt x="2041" y="574"/>
                    <a:pt x="1614" y="574"/>
                  </a:cubicBezTo>
                  <a:lnTo>
                    <a:pt x="1355" y="574"/>
                  </a:lnTo>
                  <a:lnTo>
                    <a:pt x="1355" y="314"/>
                  </a:lnTo>
                  <a:cubicBezTo>
                    <a:pt x="1355" y="108"/>
                    <a:pt x="1184" y="1"/>
                    <a:pt x="1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21"/>
            <p:cNvSpPr/>
            <p:nvPr/>
          </p:nvSpPr>
          <p:spPr>
            <a:xfrm>
              <a:off x="4694325" y="1514225"/>
              <a:ext cx="51050" cy="45375"/>
            </a:xfrm>
            <a:custGeom>
              <a:rect b="b" l="l" r="r" t="t"/>
              <a:pathLst>
                <a:path extrusionOk="0" h="1815" w="2042">
                  <a:moveTo>
                    <a:pt x="1015" y="0"/>
                  </a:moveTo>
                  <a:cubicBezTo>
                    <a:pt x="850" y="0"/>
                    <a:pt x="687" y="103"/>
                    <a:pt x="687" y="314"/>
                  </a:cubicBezTo>
                  <a:lnTo>
                    <a:pt x="687" y="573"/>
                  </a:lnTo>
                  <a:lnTo>
                    <a:pt x="427" y="573"/>
                  </a:lnTo>
                  <a:cubicBezTo>
                    <a:pt x="19" y="573"/>
                    <a:pt x="0" y="1241"/>
                    <a:pt x="427" y="1241"/>
                  </a:cubicBezTo>
                  <a:lnTo>
                    <a:pt x="687" y="1241"/>
                  </a:lnTo>
                  <a:lnTo>
                    <a:pt x="687" y="1501"/>
                  </a:lnTo>
                  <a:cubicBezTo>
                    <a:pt x="687" y="1707"/>
                    <a:pt x="857" y="1814"/>
                    <a:pt x="1026" y="1814"/>
                  </a:cubicBezTo>
                  <a:cubicBezTo>
                    <a:pt x="1191" y="1814"/>
                    <a:pt x="1355" y="1712"/>
                    <a:pt x="1355" y="1501"/>
                  </a:cubicBezTo>
                  <a:lnTo>
                    <a:pt x="1355" y="1241"/>
                  </a:lnTo>
                  <a:lnTo>
                    <a:pt x="1596" y="1241"/>
                  </a:lnTo>
                  <a:cubicBezTo>
                    <a:pt x="2023" y="1241"/>
                    <a:pt x="2041" y="573"/>
                    <a:pt x="1596" y="573"/>
                  </a:cubicBezTo>
                  <a:lnTo>
                    <a:pt x="1355" y="573"/>
                  </a:lnTo>
                  <a:lnTo>
                    <a:pt x="1355" y="314"/>
                  </a:lnTo>
                  <a:cubicBezTo>
                    <a:pt x="1355" y="107"/>
                    <a:pt x="1184"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21"/>
            <p:cNvSpPr/>
            <p:nvPr/>
          </p:nvSpPr>
          <p:spPr>
            <a:xfrm>
              <a:off x="4386325" y="1472950"/>
              <a:ext cx="51050" cy="45250"/>
            </a:xfrm>
            <a:custGeom>
              <a:rect b="b" l="l" r="r" t="t"/>
              <a:pathLst>
                <a:path extrusionOk="0" h="1810" w="2042">
                  <a:moveTo>
                    <a:pt x="1015" y="0"/>
                  </a:moveTo>
                  <a:cubicBezTo>
                    <a:pt x="850" y="0"/>
                    <a:pt x="687" y="102"/>
                    <a:pt x="687" y="313"/>
                  </a:cubicBezTo>
                  <a:lnTo>
                    <a:pt x="687" y="573"/>
                  </a:lnTo>
                  <a:lnTo>
                    <a:pt x="427" y="573"/>
                  </a:lnTo>
                  <a:cubicBezTo>
                    <a:pt x="19" y="573"/>
                    <a:pt x="0" y="1241"/>
                    <a:pt x="427" y="1241"/>
                  </a:cubicBezTo>
                  <a:lnTo>
                    <a:pt x="687" y="1241"/>
                  </a:lnTo>
                  <a:lnTo>
                    <a:pt x="687" y="1482"/>
                  </a:lnTo>
                  <a:cubicBezTo>
                    <a:pt x="687" y="1698"/>
                    <a:pt x="857" y="1809"/>
                    <a:pt x="1026" y="1809"/>
                  </a:cubicBezTo>
                  <a:cubicBezTo>
                    <a:pt x="1191" y="1809"/>
                    <a:pt x="1355" y="1702"/>
                    <a:pt x="1355" y="1482"/>
                  </a:cubicBezTo>
                  <a:lnTo>
                    <a:pt x="1355" y="1241"/>
                  </a:lnTo>
                  <a:lnTo>
                    <a:pt x="1596" y="1241"/>
                  </a:lnTo>
                  <a:cubicBezTo>
                    <a:pt x="2023" y="1241"/>
                    <a:pt x="2041" y="573"/>
                    <a:pt x="1596" y="573"/>
                  </a:cubicBezTo>
                  <a:lnTo>
                    <a:pt x="1355" y="573"/>
                  </a:lnTo>
                  <a:lnTo>
                    <a:pt x="1355" y="313"/>
                  </a:lnTo>
                  <a:cubicBezTo>
                    <a:pt x="1355" y="107"/>
                    <a:pt x="1184"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21"/>
            <p:cNvSpPr/>
            <p:nvPr/>
          </p:nvSpPr>
          <p:spPr>
            <a:xfrm>
              <a:off x="4287050" y="1684925"/>
              <a:ext cx="50600" cy="45250"/>
            </a:xfrm>
            <a:custGeom>
              <a:rect b="b" l="l" r="r" t="t"/>
              <a:pathLst>
                <a:path extrusionOk="0" h="1810" w="2024">
                  <a:moveTo>
                    <a:pt x="1007" y="0"/>
                  </a:moveTo>
                  <a:cubicBezTo>
                    <a:pt x="846" y="0"/>
                    <a:pt x="687" y="102"/>
                    <a:pt x="687" y="313"/>
                  </a:cubicBezTo>
                  <a:lnTo>
                    <a:pt x="687" y="573"/>
                  </a:lnTo>
                  <a:lnTo>
                    <a:pt x="428" y="573"/>
                  </a:lnTo>
                  <a:cubicBezTo>
                    <a:pt x="19" y="573"/>
                    <a:pt x="1" y="1241"/>
                    <a:pt x="428" y="1241"/>
                  </a:cubicBezTo>
                  <a:lnTo>
                    <a:pt x="687" y="1241"/>
                  </a:lnTo>
                  <a:lnTo>
                    <a:pt x="687" y="1482"/>
                  </a:lnTo>
                  <a:cubicBezTo>
                    <a:pt x="687" y="1698"/>
                    <a:pt x="853" y="1809"/>
                    <a:pt x="1017" y="1809"/>
                  </a:cubicBezTo>
                  <a:cubicBezTo>
                    <a:pt x="1178" y="1809"/>
                    <a:pt x="1337" y="1703"/>
                    <a:pt x="1337" y="1482"/>
                  </a:cubicBezTo>
                  <a:lnTo>
                    <a:pt x="1337" y="1241"/>
                  </a:lnTo>
                  <a:lnTo>
                    <a:pt x="1596" y="1241"/>
                  </a:lnTo>
                  <a:cubicBezTo>
                    <a:pt x="2005" y="1241"/>
                    <a:pt x="2023" y="573"/>
                    <a:pt x="1596" y="573"/>
                  </a:cubicBezTo>
                  <a:lnTo>
                    <a:pt x="1337" y="573"/>
                  </a:lnTo>
                  <a:lnTo>
                    <a:pt x="1337" y="313"/>
                  </a:lnTo>
                  <a:cubicBezTo>
                    <a:pt x="1337" y="107"/>
                    <a:pt x="1171" y="0"/>
                    <a:pt x="1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21"/>
            <p:cNvSpPr/>
            <p:nvPr/>
          </p:nvSpPr>
          <p:spPr>
            <a:xfrm>
              <a:off x="4808900" y="1684875"/>
              <a:ext cx="45925" cy="45475"/>
            </a:xfrm>
            <a:custGeom>
              <a:rect b="b" l="l" r="r" t="t"/>
              <a:pathLst>
                <a:path extrusionOk="0" h="1819" w="1837">
                  <a:moveTo>
                    <a:pt x="909" y="0"/>
                  </a:moveTo>
                  <a:cubicBezTo>
                    <a:pt x="742" y="0"/>
                    <a:pt x="594" y="148"/>
                    <a:pt x="594" y="315"/>
                  </a:cubicBezTo>
                  <a:lnTo>
                    <a:pt x="594" y="575"/>
                  </a:lnTo>
                  <a:lnTo>
                    <a:pt x="334" y="575"/>
                  </a:lnTo>
                  <a:cubicBezTo>
                    <a:pt x="148" y="575"/>
                    <a:pt x="0" y="724"/>
                    <a:pt x="0" y="909"/>
                  </a:cubicBezTo>
                  <a:cubicBezTo>
                    <a:pt x="0" y="1095"/>
                    <a:pt x="148" y="1243"/>
                    <a:pt x="334" y="1243"/>
                  </a:cubicBezTo>
                  <a:lnTo>
                    <a:pt x="594" y="1243"/>
                  </a:lnTo>
                  <a:lnTo>
                    <a:pt x="594" y="1484"/>
                  </a:lnTo>
                  <a:cubicBezTo>
                    <a:pt x="594" y="1670"/>
                    <a:pt x="742" y="1818"/>
                    <a:pt x="909" y="1818"/>
                  </a:cubicBezTo>
                  <a:cubicBezTo>
                    <a:pt x="1095" y="1818"/>
                    <a:pt x="1243" y="1670"/>
                    <a:pt x="1243" y="1484"/>
                  </a:cubicBezTo>
                  <a:lnTo>
                    <a:pt x="1243" y="1243"/>
                  </a:lnTo>
                  <a:lnTo>
                    <a:pt x="1503" y="1243"/>
                  </a:lnTo>
                  <a:cubicBezTo>
                    <a:pt x="1688" y="1243"/>
                    <a:pt x="1837" y="1095"/>
                    <a:pt x="1837" y="909"/>
                  </a:cubicBezTo>
                  <a:cubicBezTo>
                    <a:pt x="1837" y="724"/>
                    <a:pt x="1688" y="575"/>
                    <a:pt x="1503" y="575"/>
                  </a:cubicBezTo>
                  <a:lnTo>
                    <a:pt x="1243" y="575"/>
                  </a:lnTo>
                  <a:lnTo>
                    <a:pt x="1243" y="315"/>
                  </a:lnTo>
                  <a:cubicBezTo>
                    <a:pt x="1243" y="148"/>
                    <a:pt x="1095" y="0"/>
                    <a:pt x="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21"/>
            <p:cNvSpPr/>
            <p:nvPr/>
          </p:nvSpPr>
          <p:spPr>
            <a:xfrm>
              <a:off x="4753225" y="1801300"/>
              <a:ext cx="45475" cy="45475"/>
            </a:xfrm>
            <a:custGeom>
              <a:rect b="b" l="l" r="r" t="t"/>
              <a:pathLst>
                <a:path extrusionOk="0" h="1819" w="1819">
                  <a:moveTo>
                    <a:pt x="910" y="0"/>
                  </a:moveTo>
                  <a:cubicBezTo>
                    <a:pt x="724" y="0"/>
                    <a:pt x="576" y="130"/>
                    <a:pt x="576" y="315"/>
                  </a:cubicBezTo>
                  <a:lnTo>
                    <a:pt x="576" y="575"/>
                  </a:lnTo>
                  <a:lnTo>
                    <a:pt x="335" y="575"/>
                  </a:lnTo>
                  <a:cubicBezTo>
                    <a:pt x="149" y="575"/>
                    <a:pt x="1" y="724"/>
                    <a:pt x="1" y="909"/>
                  </a:cubicBezTo>
                  <a:cubicBezTo>
                    <a:pt x="1" y="1095"/>
                    <a:pt x="149" y="1243"/>
                    <a:pt x="335" y="1243"/>
                  </a:cubicBezTo>
                  <a:lnTo>
                    <a:pt x="576" y="1243"/>
                  </a:lnTo>
                  <a:lnTo>
                    <a:pt x="576" y="1484"/>
                  </a:lnTo>
                  <a:cubicBezTo>
                    <a:pt x="576" y="1670"/>
                    <a:pt x="724" y="1818"/>
                    <a:pt x="910" y="1818"/>
                  </a:cubicBezTo>
                  <a:cubicBezTo>
                    <a:pt x="1095" y="1818"/>
                    <a:pt x="1244" y="1670"/>
                    <a:pt x="1244" y="1484"/>
                  </a:cubicBezTo>
                  <a:lnTo>
                    <a:pt x="1244" y="1243"/>
                  </a:lnTo>
                  <a:lnTo>
                    <a:pt x="1503" y="1243"/>
                  </a:lnTo>
                  <a:cubicBezTo>
                    <a:pt x="1670" y="1243"/>
                    <a:pt x="1819" y="1095"/>
                    <a:pt x="1819" y="909"/>
                  </a:cubicBezTo>
                  <a:cubicBezTo>
                    <a:pt x="1819" y="724"/>
                    <a:pt x="1670" y="575"/>
                    <a:pt x="1503" y="575"/>
                  </a:cubicBezTo>
                  <a:lnTo>
                    <a:pt x="1244" y="575"/>
                  </a:lnTo>
                  <a:lnTo>
                    <a:pt x="1244" y="315"/>
                  </a:lnTo>
                  <a:cubicBezTo>
                    <a:pt x="1244" y="149"/>
                    <a:pt x="1095" y="0"/>
                    <a:pt x="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21"/>
            <p:cNvSpPr/>
            <p:nvPr/>
          </p:nvSpPr>
          <p:spPr>
            <a:xfrm>
              <a:off x="4342725" y="1801350"/>
              <a:ext cx="51050" cy="45250"/>
            </a:xfrm>
            <a:custGeom>
              <a:rect b="b" l="l" r="r" t="t"/>
              <a:pathLst>
                <a:path extrusionOk="0" h="1810" w="2042">
                  <a:moveTo>
                    <a:pt x="1015" y="0"/>
                  </a:moveTo>
                  <a:cubicBezTo>
                    <a:pt x="850" y="0"/>
                    <a:pt x="687" y="102"/>
                    <a:pt x="687" y="313"/>
                  </a:cubicBezTo>
                  <a:lnTo>
                    <a:pt x="687" y="573"/>
                  </a:lnTo>
                  <a:lnTo>
                    <a:pt x="427" y="573"/>
                  </a:lnTo>
                  <a:cubicBezTo>
                    <a:pt x="19" y="573"/>
                    <a:pt x="0" y="1241"/>
                    <a:pt x="427" y="1241"/>
                  </a:cubicBezTo>
                  <a:lnTo>
                    <a:pt x="687" y="1241"/>
                  </a:lnTo>
                  <a:lnTo>
                    <a:pt x="687" y="1482"/>
                  </a:lnTo>
                  <a:cubicBezTo>
                    <a:pt x="687" y="1698"/>
                    <a:pt x="857" y="1809"/>
                    <a:pt x="1026" y="1809"/>
                  </a:cubicBezTo>
                  <a:cubicBezTo>
                    <a:pt x="1191" y="1809"/>
                    <a:pt x="1355" y="1703"/>
                    <a:pt x="1355" y="1482"/>
                  </a:cubicBezTo>
                  <a:lnTo>
                    <a:pt x="1355" y="1241"/>
                  </a:lnTo>
                  <a:lnTo>
                    <a:pt x="1596" y="1241"/>
                  </a:lnTo>
                  <a:cubicBezTo>
                    <a:pt x="2023" y="1241"/>
                    <a:pt x="2041" y="573"/>
                    <a:pt x="1596" y="573"/>
                  </a:cubicBezTo>
                  <a:lnTo>
                    <a:pt x="1355" y="573"/>
                  </a:lnTo>
                  <a:lnTo>
                    <a:pt x="1355" y="313"/>
                  </a:lnTo>
                  <a:cubicBezTo>
                    <a:pt x="1355" y="107"/>
                    <a:pt x="1184"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21"/>
            <p:cNvSpPr/>
            <p:nvPr/>
          </p:nvSpPr>
          <p:spPr>
            <a:xfrm>
              <a:off x="4272225" y="1281625"/>
              <a:ext cx="592350" cy="565150"/>
            </a:xfrm>
            <a:custGeom>
              <a:rect b="b" l="l" r="r" t="t"/>
              <a:pathLst>
                <a:path extrusionOk="0" h="22606" w="23694">
                  <a:moveTo>
                    <a:pt x="2735" y="3998"/>
                  </a:moveTo>
                  <a:cubicBezTo>
                    <a:pt x="3178" y="3998"/>
                    <a:pt x="3631" y="4388"/>
                    <a:pt x="3433" y="4923"/>
                  </a:cubicBezTo>
                  <a:cubicBezTo>
                    <a:pt x="3303" y="5332"/>
                    <a:pt x="3191" y="5721"/>
                    <a:pt x="3099" y="6111"/>
                  </a:cubicBezTo>
                  <a:lnTo>
                    <a:pt x="1726" y="5721"/>
                  </a:lnTo>
                  <a:cubicBezTo>
                    <a:pt x="1837" y="5313"/>
                    <a:pt x="1948" y="4886"/>
                    <a:pt x="2097" y="4460"/>
                  </a:cubicBezTo>
                  <a:cubicBezTo>
                    <a:pt x="2214" y="4135"/>
                    <a:pt x="2473" y="3998"/>
                    <a:pt x="2735" y="3998"/>
                  </a:cubicBezTo>
                  <a:close/>
                  <a:moveTo>
                    <a:pt x="21260" y="3998"/>
                  </a:moveTo>
                  <a:cubicBezTo>
                    <a:pt x="21520" y="3998"/>
                    <a:pt x="21776" y="4135"/>
                    <a:pt x="21894" y="4460"/>
                  </a:cubicBezTo>
                  <a:cubicBezTo>
                    <a:pt x="22042" y="4905"/>
                    <a:pt x="22172" y="5332"/>
                    <a:pt x="22265" y="5758"/>
                  </a:cubicBezTo>
                  <a:lnTo>
                    <a:pt x="20910" y="6111"/>
                  </a:lnTo>
                  <a:cubicBezTo>
                    <a:pt x="20818" y="5721"/>
                    <a:pt x="20688" y="5332"/>
                    <a:pt x="20558" y="4923"/>
                  </a:cubicBezTo>
                  <a:cubicBezTo>
                    <a:pt x="20372" y="4388"/>
                    <a:pt x="20821" y="3998"/>
                    <a:pt x="21260" y="3998"/>
                  </a:cubicBezTo>
                  <a:close/>
                  <a:moveTo>
                    <a:pt x="15066" y="5220"/>
                  </a:moveTo>
                  <a:cubicBezTo>
                    <a:pt x="14305" y="6278"/>
                    <a:pt x="12710" y="6723"/>
                    <a:pt x="11448" y="6909"/>
                  </a:cubicBezTo>
                  <a:cubicBezTo>
                    <a:pt x="10618" y="7038"/>
                    <a:pt x="9825" y="7068"/>
                    <a:pt x="9245" y="7068"/>
                  </a:cubicBezTo>
                  <a:cubicBezTo>
                    <a:pt x="8995" y="7068"/>
                    <a:pt x="8784" y="7063"/>
                    <a:pt x="8628" y="7057"/>
                  </a:cubicBezTo>
                  <a:lnTo>
                    <a:pt x="8628" y="5220"/>
                  </a:lnTo>
                  <a:close/>
                  <a:moveTo>
                    <a:pt x="11003" y="12568"/>
                  </a:moveTo>
                  <a:cubicBezTo>
                    <a:pt x="11225" y="12623"/>
                    <a:pt x="11429" y="12642"/>
                    <a:pt x="11671" y="12642"/>
                  </a:cubicBezTo>
                  <a:lnTo>
                    <a:pt x="12246" y="12642"/>
                  </a:lnTo>
                  <a:cubicBezTo>
                    <a:pt x="12468" y="12642"/>
                    <a:pt x="12691" y="12623"/>
                    <a:pt x="12914" y="12586"/>
                  </a:cubicBezTo>
                  <a:lnTo>
                    <a:pt x="12914" y="14219"/>
                  </a:lnTo>
                  <a:cubicBezTo>
                    <a:pt x="12914" y="14757"/>
                    <a:pt x="12487" y="15165"/>
                    <a:pt x="11967" y="15165"/>
                  </a:cubicBezTo>
                  <a:cubicBezTo>
                    <a:pt x="11429" y="15165"/>
                    <a:pt x="11003" y="14738"/>
                    <a:pt x="11003" y="14219"/>
                  </a:cubicBezTo>
                  <a:lnTo>
                    <a:pt x="11003" y="13848"/>
                  </a:lnTo>
                  <a:lnTo>
                    <a:pt x="11003" y="13829"/>
                  </a:lnTo>
                  <a:lnTo>
                    <a:pt x="11003" y="13811"/>
                  </a:lnTo>
                  <a:lnTo>
                    <a:pt x="11003" y="12568"/>
                  </a:lnTo>
                  <a:close/>
                  <a:moveTo>
                    <a:pt x="8295" y="0"/>
                  </a:moveTo>
                  <a:cubicBezTo>
                    <a:pt x="8125" y="0"/>
                    <a:pt x="7960" y="124"/>
                    <a:pt x="7960" y="322"/>
                  </a:cubicBezTo>
                  <a:lnTo>
                    <a:pt x="7960" y="2437"/>
                  </a:lnTo>
                  <a:cubicBezTo>
                    <a:pt x="7960" y="2651"/>
                    <a:pt x="8127" y="2757"/>
                    <a:pt x="8294" y="2757"/>
                  </a:cubicBezTo>
                  <a:cubicBezTo>
                    <a:pt x="8461" y="2757"/>
                    <a:pt x="8628" y="2651"/>
                    <a:pt x="8628" y="2437"/>
                  </a:cubicBezTo>
                  <a:lnTo>
                    <a:pt x="8628" y="1138"/>
                  </a:lnTo>
                  <a:lnTo>
                    <a:pt x="8962" y="1472"/>
                  </a:lnTo>
                  <a:lnTo>
                    <a:pt x="9815" y="2344"/>
                  </a:lnTo>
                  <a:cubicBezTo>
                    <a:pt x="9880" y="2437"/>
                    <a:pt x="9991" y="2484"/>
                    <a:pt x="10103" y="2484"/>
                  </a:cubicBezTo>
                  <a:cubicBezTo>
                    <a:pt x="10214" y="2484"/>
                    <a:pt x="10325" y="2437"/>
                    <a:pt x="10390" y="2344"/>
                  </a:cubicBezTo>
                  <a:lnTo>
                    <a:pt x="11930" y="786"/>
                  </a:lnTo>
                  <a:lnTo>
                    <a:pt x="13507" y="2382"/>
                  </a:lnTo>
                  <a:cubicBezTo>
                    <a:pt x="13572" y="2456"/>
                    <a:pt x="13670" y="2493"/>
                    <a:pt x="13767" y="2493"/>
                  </a:cubicBezTo>
                  <a:cubicBezTo>
                    <a:pt x="13865" y="2493"/>
                    <a:pt x="13962" y="2456"/>
                    <a:pt x="14027" y="2382"/>
                  </a:cubicBezTo>
                  <a:lnTo>
                    <a:pt x="14936" y="1472"/>
                  </a:lnTo>
                  <a:lnTo>
                    <a:pt x="15289" y="1120"/>
                  </a:lnTo>
                  <a:lnTo>
                    <a:pt x="15289" y="4552"/>
                  </a:lnTo>
                  <a:lnTo>
                    <a:pt x="8628" y="4552"/>
                  </a:lnTo>
                  <a:lnTo>
                    <a:pt x="8628" y="4070"/>
                  </a:lnTo>
                  <a:cubicBezTo>
                    <a:pt x="8628" y="3857"/>
                    <a:pt x="8461" y="3750"/>
                    <a:pt x="8294" y="3750"/>
                  </a:cubicBezTo>
                  <a:cubicBezTo>
                    <a:pt x="8127" y="3750"/>
                    <a:pt x="7960" y="3857"/>
                    <a:pt x="7960" y="4070"/>
                  </a:cubicBezTo>
                  <a:lnTo>
                    <a:pt x="7960" y="8931"/>
                  </a:lnTo>
                  <a:cubicBezTo>
                    <a:pt x="7960" y="10508"/>
                    <a:pt x="8943" y="11863"/>
                    <a:pt x="10335" y="12401"/>
                  </a:cubicBezTo>
                  <a:lnTo>
                    <a:pt x="10335" y="13495"/>
                  </a:lnTo>
                  <a:lnTo>
                    <a:pt x="8535" y="13495"/>
                  </a:lnTo>
                  <a:cubicBezTo>
                    <a:pt x="6772" y="13421"/>
                    <a:pt x="5195" y="12605"/>
                    <a:pt x="4305" y="11306"/>
                  </a:cubicBezTo>
                  <a:cubicBezTo>
                    <a:pt x="3266" y="9785"/>
                    <a:pt x="3191" y="7651"/>
                    <a:pt x="4063" y="5146"/>
                  </a:cubicBezTo>
                  <a:cubicBezTo>
                    <a:pt x="4424" y="4099"/>
                    <a:pt x="3544" y="3350"/>
                    <a:pt x="2696" y="3350"/>
                  </a:cubicBezTo>
                  <a:cubicBezTo>
                    <a:pt x="2191" y="3350"/>
                    <a:pt x="1699" y="3615"/>
                    <a:pt x="1484" y="4237"/>
                  </a:cubicBezTo>
                  <a:cubicBezTo>
                    <a:pt x="0" y="8504"/>
                    <a:pt x="965" y="11269"/>
                    <a:pt x="2041" y="12846"/>
                  </a:cubicBezTo>
                  <a:cubicBezTo>
                    <a:pt x="3099" y="14405"/>
                    <a:pt x="4768" y="15518"/>
                    <a:pt x="6735" y="16000"/>
                  </a:cubicBezTo>
                  <a:lnTo>
                    <a:pt x="6735" y="22271"/>
                  </a:lnTo>
                  <a:cubicBezTo>
                    <a:pt x="6735" y="22457"/>
                    <a:pt x="6884" y="22605"/>
                    <a:pt x="7051" y="22605"/>
                  </a:cubicBezTo>
                  <a:lnTo>
                    <a:pt x="8071" y="22605"/>
                  </a:lnTo>
                  <a:cubicBezTo>
                    <a:pt x="8498" y="22605"/>
                    <a:pt x="8498" y="21937"/>
                    <a:pt x="8071" y="21937"/>
                  </a:cubicBezTo>
                  <a:lnTo>
                    <a:pt x="7385" y="21937"/>
                  </a:lnTo>
                  <a:lnTo>
                    <a:pt x="7385" y="15722"/>
                  </a:lnTo>
                  <a:cubicBezTo>
                    <a:pt x="7385" y="15573"/>
                    <a:pt x="7273" y="15444"/>
                    <a:pt x="7125" y="15406"/>
                  </a:cubicBezTo>
                  <a:cubicBezTo>
                    <a:pt x="5214" y="14998"/>
                    <a:pt x="3600" y="13959"/>
                    <a:pt x="2579" y="12475"/>
                  </a:cubicBezTo>
                  <a:cubicBezTo>
                    <a:pt x="1763" y="11269"/>
                    <a:pt x="1021" y="9284"/>
                    <a:pt x="1577" y="6371"/>
                  </a:cubicBezTo>
                  <a:lnTo>
                    <a:pt x="1577" y="6371"/>
                  </a:lnTo>
                  <a:lnTo>
                    <a:pt x="2950" y="6760"/>
                  </a:lnTo>
                  <a:cubicBezTo>
                    <a:pt x="2598" y="8690"/>
                    <a:pt x="2876" y="10378"/>
                    <a:pt x="3748" y="11677"/>
                  </a:cubicBezTo>
                  <a:cubicBezTo>
                    <a:pt x="4768" y="13143"/>
                    <a:pt x="6531" y="14071"/>
                    <a:pt x="8516" y="14163"/>
                  </a:cubicBezTo>
                  <a:lnTo>
                    <a:pt x="10335" y="14163"/>
                  </a:lnTo>
                  <a:lnTo>
                    <a:pt x="10335" y="14219"/>
                  </a:lnTo>
                  <a:cubicBezTo>
                    <a:pt x="10335" y="15110"/>
                    <a:pt x="11077" y="15833"/>
                    <a:pt x="11967" y="15833"/>
                  </a:cubicBezTo>
                  <a:cubicBezTo>
                    <a:pt x="12858" y="15833"/>
                    <a:pt x="13582" y="15110"/>
                    <a:pt x="13582" y="14219"/>
                  </a:cubicBezTo>
                  <a:lnTo>
                    <a:pt x="13582" y="14163"/>
                  </a:lnTo>
                  <a:lnTo>
                    <a:pt x="15474" y="14163"/>
                  </a:lnTo>
                  <a:cubicBezTo>
                    <a:pt x="17441" y="14071"/>
                    <a:pt x="19222" y="13143"/>
                    <a:pt x="20242" y="11677"/>
                  </a:cubicBezTo>
                  <a:cubicBezTo>
                    <a:pt x="21114" y="10378"/>
                    <a:pt x="21393" y="8690"/>
                    <a:pt x="21040" y="6760"/>
                  </a:cubicBezTo>
                  <a:lnTo>
                    <a:pt x="22413" y="6408"/>
                  </a:lnTo>
                  <a:lnTo>
                    <a:pt x="22413" y="6408"/>
                  </a:lnTo>
                  <a:cubicBezTo>
                    <a:pt x="22970" y="9302"/>
                    <a:pt x="22228" y="11269"/>
                    <a:pt x="21411" y="12475"/>
                  </a:cubicBezTo>
                  <a:cubicBezTo>
                    <a:pt x="20391" y="13959"/>
                    <a:pt x="18702" y="15035"/>
                    <a:pt x="16791" y="15425"/>
                  </a:cubicBezTo>
                  <a:cubicBezTo>
                    <a:pt x="16643" y="15444"/>
                    <a:pt x="16532" y="15592"/>
                    <a:pt x="16532" y="15740"/>
                  </a:cubicBezTo>
                  <a:lnTo>
                    <a:pt x="16532" y="21937"/>
                  </a:lnTo>
                  <a:lnTo>
                    <a:pt x="9778" y="21937"/>
                  </a:lnTo>
                  <a:cubicBezTo>
                    <a:pt x="9351" y="21937"/>
                    <a:pt x="9351" y="22605"/>
                    <a:pt x="9778" y="22605"/>
                  </a:cubicBezTo>
                  <a:lnTo>
                    <a:pt x="16847" y="22605"/>
                  </a:lnTo>
                  <a:cubicBezTo>
                    <a:pt x="17033" y="22605"/>
                    <a:pt x="17181" y="22457"/>
                    <a:pt x="17181" y="22271"/>
                  </a:cubicBezTo>
                  <a:lnTo>
                    <a:pt x="17181" y="16019"/>
                  </a:lnTo>
                  <a:cubicBezTo>
                    <a:pt x="20335" y="15184"/>
                    <a:pt x="21949" y="12827"/>
                    <a:pt x="21949" y="12827"/>
                  </a:cubicBezTo>
                  <a:cubicBezTo>
                    <a:pt x="23694" y="10286"/>
                    <a:pt x="23489" y="7039"/>
                    <a:pt x="22506" y="4237"/>
                  </a:cubicBezTo>
                  <a:cubicBezTo>
                    <a:pt x="22292" y="3615"/>
                    <a:pt x="21799" y="3350"/>
                    <a:pt x="21295" y="3350"/>
                  </a:cubicBezTo>
                  <a:cubicBezTo>
                    <a:pt x="20447" y="3350"/>
                    <a:pt x="19566" y="4099"/>
                    <a:pt x="19927" y="5146"/>
                  </a:cubicBezTo>
                  <a:cubicBezTo>
                    <a:pt x="20614" y="7094"/>
                    <a:pt x="20929" y="9488"/>
                    <a:pt x="19686" y="11287"/>
                  </a:cubicBezTo>
                  <a:cubicBezTo>
                    <a:pt x="18795" y="12586"/>
                    <a:pt x="17218" y="13421"/>
                    <a:pt x="15456" y="13495"/>
                  </a:cubicBezTo>
                  <a:lnTo>
                    <a:pt x="13582" y="13495"/>
                  </a:lnTo>
                  <a:lnTo>
                    <a:pt x="13582" y="12382"/>
                  </a:lnTo>
                  <a:cubicBezTo>
                    <a:pt x="13804" y="12308"/>
                    <a:pt x="14045" y="12197"/>
                    <a:pt x="14250" y="12048"/>
                  </a:cubicBezTo>
                  <a:cubicBezTo>
                    <a:pt x="14545" y="11861"/>
                    <a:pt x="14345" y="11440"/>
                    <a:pt x="14065" y="11440"/>
                  </a:cubicBezTo>
                  <a:cubicBezTo>
                    <a:pt x="14011" y="11440"/>
                    <a:pt x="13954" y="11456"/>
                    <a:pt x="13897" y="11492"/>
                  </a:cubicBezTo>
                  <a:cubicBezTo>
                    <a:pt x="13396" y="11807"/>
                    <a:pt x="12839" y="11974"/>
                    <a:pt x="12264" y="11974"/>
                  </a:cubicBezTo>
                  <a:lnTo>
                    <a:pt x="11671" y="11974"/>
                  </a:lnTo>
                  <a:cubicBezTo>
                    <a:pt x="9982" y="11974"/>
                    <a:pt x="8628" y="10619"/>
                    <a:pt x="8628" y="8931"/>
                  </a:cubicBezTo>
                  <a:lnTo>
                    <a:pt x="8628" y="7725"/>
                  </a:lnTo>
                  <a:cubicBezTo>
                    <a:pt x="8776" y="7744"/>
                    <a:pt x="8980" y="7744"/>
                    <a:pt x="9221" y="7744"/>
                  </a:cubicBezTo>
                  <a:cubicBezTo>
                    <a:pt x="9834" y="7744"/>
                    <a:pt x="10669" y="7707"/>
                    <a:pt x="11541" y="7577"/>
                  </a:cubicBezTo>
                  <a:cubicBezTo>
                    <a:pt x="12543" y="7428"/>
                    <a:pt x="13415" y="7168"/>
                    <a:pt x="14101" y="6834"/>
                  </a:cubicBezTo>
                  <a:cubicBezTo>
                    <a:pt x="14583" y="6593"/>
                    <a:pt x="14973" y="6296"/>
                    <a:pt x="15289" y="5981"/>
                  </a:cubicBezTo>
                  <a:lnTo>
                    <a:pt x="15289" y="8950"/>
                  </a:lnTo>
                  <a:cubicBezTo>
                    <a:pt x="15289" y="9488"/>
                    <a:pt x="15159" y="10007"/>
                    <a:pt x="14880" y="10471"/>
                  </a:cubicBezTo>
                  <a:cubicBezTo>
                    <a:pt x="14724" y="10731"/>
                    <a:pt x="14960" y="10973"/>
                    <a:pt x="15192" y="10973"/>
                  </a:cubicBezTo>
                  <a:cubicBezTo>
                    <a:pt x="15291" y="10973"/>
                    <a:pt x="15389" y="10929"/>
                    <a:pt x="15456" y="10824"/>
                  </a:cubicBezTo>
                  <a:cubicBezTo>
                    <a:pt x="15790" y="10248"/>
                    <a:pt x="15956" y="9599"/>
                    <a:pt x="15956" y="8950"/>
                  </a:cubicBezTo>
                  <a:lnTo>
                    <a:pt x="15956" y="322"/>
                  </a:lnTo>
                  <a:cubicBezTo>
                    <a:pt x="15956" y="133"/>
                    <a:pt x="15795" y="4"/>
                    <a:pt x="15627" y="4"/>
                  </a:cubicBezTo>
                  <a:cubicBezTo>
                    <a:pt x="15547" y="4"/>
                    <a:pt x="15466" y="34"/>
                    <a:pt x="15400" y="99"/>
                  </a:cubicBezTo>
                  <a:lnTo>
                    <a:pt x="14472" y="1009"/>
                  </a:lnTo>
                  <a:lnTo>
                    <a:pt x="13767" y="1714"/>
                  </a:lnTo>
                  <a:lnTo>
                    <a:pt x="12153" y="99"/>
                  </a:lnTo>
                  <a:cubicBezTo>
                    <a:pt x="12088" y="34"/>
                    <a:pt x="12004" y="2"/>
                    <a:pt x="11921" y="2"/>
                  </a:cubicBezTo>
                  <a:cubicBezTo>
                    <a:pt x="11838" y="2"/>
                    <a:pt x="11754" y="34"/>
                    <a:pt x="11689" y="99"/>
                  </a:cubicBezTo>
                  <a:lnTo>
                    <a:pt x="10112" y="1676"/>
                  </a:lnTo>
                  <a:lnTo>
                    <a:pt x="9444" y="1009"/>
                  </a:lnTo>
                  <a:lnTo>
                    <a:pt x="8535" y="99"/>
                  </a:lnTo>
                  <a:cubicBezTo>
                    <a:pt x="8467" y="31"/>
                    <a:pt x="8380" y="0"/>
                    <a:pt x="8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 name="Google Shape;1583;p121"/>
          <p:cNvSpPr/>
          <p:nvPr/>
        </p:nvSpPr>
        <p:spPr>
          <a:xfrm>
            <a:off x="4126554" y="2312857"/>
            <a:ext cx="289502" cy="288563"/>
          </a:xfrm>
          <a:custGeom>
            <a:rect b="b" l="l" r="r" t="t"/>
            <a:pathLst>
              <a:path extrusionOk="0" h="20899" w="20967">
                <a:moveTo>
                  <a:pt x="16430" y="2081"/>
                </a:moveTo>
                <a:cubicBezTo>
                  <a:pt x="17052" y="2081"/>
                  <a:pt x="17673" y="2317"/>
                  <a:pt x="18147" y="2790"/>
                </a:cubicBezTo>
                <a:cubicBezTo>
                  <a:pt x="18592" y="3235"/>
                  <a:pt x="18852" y="3848"/>
                  <a:pt x="18852" y="4497"/>
                </a:cubicBezTo>
                <a:cubicBezTo>
                  <a:pt x="18852" y="5147"/>
                  <a:pt x="18592" y="5740"/>
                  <a:pt x="18147" y="6204"/>
                </a:cubicBezTo>
                <a:lnTo>
                  <a:pt x="15642" y="8690"/>
                </a:lnTo>
                <a:cubicBezTo>
                  <a:pt x="15182" y="9150"/>
                  <a:pt x="14564" y="9387"/>
                  <a:pt x="13939" y="9387"/>
                </a:cubicBezTo>
                <a:cubicBezTo>
                  <a:pt x="13682" y="9387"/>
                  <a:pt x="13423" y="9347"/>
                  <a:pt x="13174" y="9266"/>
                </a:cubicBezTo>
                <a:lnTo>
                  <a:pt x="13471" y="8969"/>
                </a:lnTo>
                <a:cubicBezTo>
                  <a:pt x="14230" y="8209"/>
                  <a:pt x="13485" y="7129"/>
                  <a:pt x="12662" y="7129"/>
                </a:cubicBezTo>
                <a:cubicBezTo>
                  <a:pt x="12419" y="7129"/>
                  <a:pt x="12169" y="7223"/>
                  <a:pt x="11950" y="7447"/>
                </a:cubicBezTo>
                <a:lnTo>
                  <a:pt x="11634" y="7744"/>
                </a:lnTo>
                <a:cubicBezTo>
                  <a:pt x="11356" y="6872"/>
                  <a:pt x="11578" y="5926"/>
                  <a:pt x="12228" y="5276"/>
                </a:cubicBezTo>
                <a:lnTo>
                  <a:pt x="14714" y="2790"/>
                </a:lnTo>
                <a:cubicBezTo>
                  <a:pt x="15187" y="2317"/>
                  <a:pt x="15809" y="2081"/>
                  <a:pt x="16430" y="2081"/>
                </a:cubicBezTo>
                <a:close/>
                <a:moveTo>
                  <a:pt x="12690" y="7744"/>
                </a:moveTo>
                <a:cubicBezTo>
                  <a:pt x="13041" y="7744"/>
                  <a:pt x="13361" y="8207"/>
                  <a:pt x="13044" y="8523"/>
                </a:cubicBezTo>
                <a:lnTo>
                  <a:pt x="12432" y="9154"/>
                </a:lnTo>
                <a:lnTo>
                  <a:pt x="8573" y="12995"/>
                </a:lnTo>
                <a:cubicBezTo>
                  <a:pt x="8482" y="13086"/>
                  <a:pt x="8379" y="13124"/>
                  <a:pt x="8278" y="13124"/>
                </a:cubicBezTo>
                <a:cubicBezTo>
                  <a:pt x="7927" y="13124"/>
                  <a:pt x="7606" y="12658"/>
                  <a:pt x="7923" y="12327"/>
                </a:cubicBezTo>
                <a:lnTo>
                  <a:pt x="12395" y="7874"/>
                </a:lnTo>
                <a:cubicBezTo>
                  <a:pt x="12486" y="7783"/>
                  <a:pt x="12590" y="7744"/>
                  <a:pt x="12690" y="7744"/>
                </a:cubicBezTo>
                <a:close/>
                <a:moveTo>
                  <a:pt x="6998" y="9972"/>
                </a:moveTo>
                <a:cubicBezTo>
                  <a:pt x="7673" y="9972"/>
                  <a:pt x="8346" y="10140"/>
                  <a:pt x="8925" y="10453"/>
                </a:cubicBezTo>
                <a:lnTo>
                  <a:pt x="8257" y="11121"/>
                </a:lnTo>
                <a:cubicBezTo>
                  <a:pt x="7861" y="10939"/>
                  <a:pt x="7437" y="10850"/>
                  <a:pt x="7015" y="10850"/>
                </a:cubicBezTo>
                <a:cubicBezTo>
                  <a:pt x="6233" y="10850"/>
                  <a:pt x="5459" y="11155"/>
                  <a:pt x="4880" y="11733"/>
                </a:cubicBezTo>
                <a:lnTo>
                  <a:pt x="2394" y="14219"/>
                </a:lnTo>
                <a:cubicBezTo>
                  <a:pt x="1819" y="14795"/>
                  <a:pt x="1504" y="15555"/>
                  <a:pt x="1504" y="16372"/>
                </a:cubicBezTo>
                <a:cubicBezTo>
                  <a:pt x="1504" y="17188"/>
                  <a:pt x="1819" y="17949"/>
                  <a:pt x="2394" y="18505"/>
                </a:cubicBezTo>
                <a:cubicBezTo>
                  <a:pt x="2988" y="19099"/>
                  <a:pt x="3767" y="19396"/>
                  <a:pt x="4528" y="19396"/>
                </a:cubicBezTo>
                <a:cubicBezTo>
                  <a:pt x="5307" y="19396"/>
                  <a:pt x="6086" y="19099"/>
                  <a:pt x="6680" y="18505"/>
                </a:cubicBezTo>
                <a:cubicBezTo>
                  <a:pt x="6895" y="18291"/>
                  <a:pt x="6690" y="17988"/>
                  <a:pt x="6458" y="17988"/>
                </a:cubicBezTo>
                <a:cubicBezTo>
                  <a:pt x="6389" y="17988"/>
                  <a:pt x="6317" y="18015"/>
                  <a:pt x="6253" y="18079"/>
                </a:cubicBezTo>
                <a:cubicBezTo>
                  <a:pt x="5780" y="18552"/>
                  <a:pt x="5159" y="18788"/>
                  <a:pt x="4537" y="18788"/>
                </a:cubicBezTo>
                <a:cubicBezTo>
                  <a:pt x="3916" y="18788"/>
                  <a:pt x="3294" y="18552"/>
                  <a:pt x="2821" y="18079"/>
                </a:cubicBezTo>
                <a:cubicBezTo>
                  <a:pt x="2376" y="17633"/>
                  <a:pt x="2116" y="17021"/>
                  <a:pt x="2116" y="16372"/>
                </a:cubicBezTo>
                <a:cubicBezTo>
                  <a:pt x="2116" y="15722"/>
                  <a:pt x="2376" y="15129"/>
                  <a:pt x="2821" y="14665"/>
                </a:cubicBezTo>
                <a:lnTo>
                  <a:pt x="5307" y="12179"/>
                </a:lnTo>
                <a:cubicBezTo>
                  <a:pt x="5781" y="11704"/>
                  <a:pt x="6405" y="11464"/>
                  <a:pt x="7033" y="11464"/>
                </a:cubicBezTo>
                <a:cubicBezTo>
                  <a:pt x="7289" y="11464"/>
                  <a:pt x="7546" y="11504"/>
                  <a:pt x="7793" y="11585"/>
                </a:cubicBezTo>
                <a:lnTo>
                  <a:pt x="7478" y="11900"/>
                </a:lnTo>
                <a:cubicBezTo>
                  <a:pt x="6732" y="12647"/>
                  <a:pt x="7473" y="13737"/>
                  <a:pt x="8303" y="13737"/>
                </a:cubicBezTo>
                <a:cubicBezTo>
                  <a:pt x="8545" y="13737"/>
                  <a:pt x="8795" y="13644"/>
                  <a:pt x="9018" y="13422"/>
                </a:cubicBezTo>
                <a:lnTo>
                  <a:pt x="9315" y="13125"/>
                </a:lnTo>
                <a:lnTo>
                  <a:pt x="9315" y="13125"/>
                </a:lnTo>
                <a:cubicBezTo>
                  <a:pt x="9612" y="13978"/>
                  <a:pt x="9389" y="14943"/>
                  <a:pt x="8740" y="15592"/>
                </a:cubicBezTo>
                <a:lnTo>
                  <a:pt x="7311" y="17003"/>
                </a:lnTo>
                <a:cubicBezTo>
                  <a:pt x="7096" y="17232"/>
                  <a:pt x="7312" y="17538"/>
                  <a:pt x="7550" y="17538"/>
                </a:cubicBezTo>
                <a:cubicBezTo>
                  <a:pt x="7621" y="17538"/>
                  <a:pt x="7693" y="17511"/>
                  <a:pt x="7756" y="17448"/>
                </a:cubicBezTo>
                <a:lnTo>
                  <a:pt x="9166" y="16019"/>
                </a:lnTo>
                <a:cubicBezTo>
                  <a:pt x="10057" y="15129"/>
                  <a:pt x="10298" y="13793"/>
                  <a:pt x="9797" y="12642"/>
                </a:cubicBezTo>
                <a:lnTo>
                  <a:pt x="10447" y="11974"/>
                </a:lnTo>
                <a:lnTo>
                  <a:pt x="10447" y="11974"/>
                </a:lnTo>
                <a:cubicBezTo>
                  <a:pt x="11300" y="13496"/>
                  <a:pt x="11040" y="15407"/>
                  <a:pt x="9797" y="16650"/>
                </a:cubicBezTo>
                <a:lnTo>
                  <a:pt x="7311" y="19136"/>
                </a:lnTo>
                <a:cubicBezTo>
                  <a:pt x="6550" y="19897"/>
                  <a:pt x="5544" y="20277"/>
                  <a:pt x="4537" y="20277"/>
                </a:cubicBezTo>
                <a:cubicBezTo>
                  <a:pt x="3531" y="20277"/>
                  <a:pt x="2524" y="19897"/>
                  <a:pt x="1763" y="19136"/>
                </a:cubicBezTo>
                <a:cubicBezTo>
                  <a:pt x="1021" y="18394"/>
                  <a:pt x="613" y="17411"/>
                  <a:pt x="613" y="16372"/>
                </a:cubicBezTo>
                <a:cubicBezTo>
                  <a:pt x="613" y="15333"/>
                  <a:pt x="1021" y="14349"/>
                  <a:pt x="1763" y="13607"/>
                </a:cubicBezTo>
                <a:lnTo>
                  <a:pt x="4250" y="11121"/>
                </a:lnTo>
                <a:cubicBezTo>
                  <a:pt x="4880" y="10472"/>
                  <a:pt x="5734" y="10082"/>
                  <a:pt x="6625" y="9989"/>
                </a:cubicBezTo>
                <a:cubicBezTo>
                  <a:pt x="6749" y="9978"/>
                  <a:pt x="6873" y="9972"/>
                  <a:pt x="6998" y="9972"/>
                </a:cubicBezTo>
                <a:close/>
                <a:moveTo>
                  <a:pt x="16938" y="1"/>
                </a:moveTo>
                <a:cubicBezTo>
                  <a:pt x="16792" y="1"/>
                  <a:pt x="16660" y="119"/>
                  <a:pt x="16644" y="267"/>
                </a:cubicBezTo>
                <a:cubicBezTo>
                  <a:pt x="16625" y="434"/>
                  <a:pt x="16755" y="582"/>
                  <a:pt x="16922" y="601"/>
                </a:cubicBezTo>
                <a:cubicBezTo>
                  <a:pt x="17794" y="712"/>
                  <a:pt x="18573" y="1102"/>
                  <a:pt x="19204" y="1733"/>
                </a:cubicBezTo>
                <a:cubicBezTo>
                  <a:pt x="19946" y="2456"/>
                  <a:pt x="20354" y="3458"/>
                  <a:pt x="20354" y="4497"/>
                </a:cubicBezTo>
                <a:cubicBezTo>
                  <a:pt x="20354" y="5536"/>
                  <a:pt x="19946" y="6520"/>
                  <a:pt x="19204" y="7262"/>
                </a:cubicBezTo>
                <a:lnTo>
                  <a:pt x="16718" y="9748"/>
                </a:lnTo>
                <a:cubicBezTo>
                  <a:pt x="15958" y="10507"/>
                  <a:pt x="14943" y="10900"/>
                  <a:pt x="13925" y="10900"/>
                </a:cubicBezTo>
                <a:cubicBezTo>
                  <a:pt x="13276" y="10900"/>
                  <a:pt x="12627" y="10741"/>
                  <a:pt x="12042" y="10416"/>
                </a:cubicBezTo>
                <a:lnTo>
                  <a:pt x="12692" y="9748"/>
                </a:lnTo>
                <a:cubicBezTo>
                  <a:pt x="13100" y="9915"/>
                  <a:pt x="13508" y="10008"/>
                  <a:pt x="13935" y="10008"/>
                </a:cubicBezTo>
                <a:cubicBezTo>
                  <a:pt x="14714" y="10008"/>
                  <a:pt x="15512" y="9711"/>
                  <a:pt x="16087" y="9117"/>
                </a:cubicBezTo>
                <a:lnTo>
                  <a:pt x="18573" y="6631"/>
                </a:lnTo>
                <a:cubicBezTo>
                  <a:pt x="19148" y="6074"/>
                  <a:pt x="19464" y="5314"/>
                  <a:pt x="19464" y="4497"/>
                </a:cubicBezTo>
                <a:cubicBezTo>
                  <a:pt x="19464" y="3681"/>
                  <a:pt x="19148" y="2920"/>
                  <a:pt x="18573" y="2345"/>
                </a:cubicBezTo>
                <a:cubicBezTo>
                  <a:pt x="17980" y="1760"/>
                  <a:pt x="17205" y="1468"/>
                  <a:pt x="16430" y="1468"/>
                </a:cubicBezTo>
                <a:cubicBezTo>
                  <a:pt x="15656" y="1468"/>
                  <a:pt x="14881" y="1760"/>
                  <a:pt x="14287" y="2345"/>
                </a:cubicBezTo>
                <a:lnTo>
                  <a:pt x="11801" y="4831"/>
                </a:lnTo>
                <a:cubicBezTo>
                  <a:pt x="10929" y="5703"/>
                  <a:pt x="10669" y="7021"/>
                  <a:pt x="11152" y="8152"/>
                </a:cubicBezTo>
                <a:cubicBezTo>
                  <a:pt x="11152" y="8171"/>
                  <a:pt x="11170" y="8189"/>
                  <a:pt x="11170" y="8208"/>
                </a:cubicBezTo>
                <a:lnTo>
                  <a:pt x="10502" y="8876"/>
                </a:lnTo>
                <a:cubicBezTo>
                  <a:pt x="9667" y="7373"/>
                  <a:pt x="9927" y="5443"/>
                  <a:pt x="11170" y="4219"/>
                </a:cubicBezTo>
                <a:lnTo>
                  <a:pt x="13656" y="1733"/>
                </a:lnTo>
                <a:cubicBezTo>
                  <a:pt x="14102" y="1269"/>
                  <a:pt x="14677" y="935"/>
                  <a:pt x="15289" y="749"/>
                </a:cubicBezTo>
                <a:cubicBezTo>
                  <a:pt x="15629" y="647"/>
                  <a:pt x="15502" y="142"/>
                  <a:pt x="15194" y="142"/>
                </a:cubicBezTo>
                <a:cubicBezTo>
                  <a:pt x="15165" y="142"/>
                  <a:pt x="15135" y="146"/>
                  <a:pt x="15104" y="156"/>
                </a:cubicBezTo>
                <a:cubicBezTo>
                  <a:pt x="14399" y="378"/>
                  <a:pt x="13749" y="768"/>
                  <a:pt x="13230" y="1287"/>
                </a:cubicBezTo>
                <a:lnTo>
                  <a:pt x="10725" y="3774"/>
                </a:lnTo>
                <a:cubicBezTo>
                  <a:pt x="9259" y="5258"/>
                  <a:pt x="8981" y="7559"/>
                  <a:pt x="10057" y="9321"/>
                </a:cubicBezTo>
                <a:lnTo>
                  <a:pt x="9371" y="10008"/>
                </a:lnTo>
                <a:cubicBezTo>
                  <a:pt x="8659" y="9581"/>
                  <a:pt x="7841" y="9356"/>
                  <a:pt x="7006" y="9356"/>
                </a:cubicBezTo>
                <a:cubicBezTo>
                  <a:pt x="6861" y="9356"/>
                  <a:pt x="6715" y="9363"/>
                  <a:pt x="6569" y="9377"/>
                </a:cubicBezTo>
                <a:cubicBezTo>
                  <a:pt x="5530" y="9488"/>
                  <a:pt x="4546" y="9952"/>
                  <a:pt x="3823" y="10676"/>
                </a:cubicBezTo>
                <a:lnTo>
                  <a:pt x="1337" y="13162"/>
                </a:lnTo>
                <a:cubicBezTo>
                  <a:pt x="465" y="14034"/>
                  <a:pt x="1" y="15166"/>
                  <a:pt x="1" y="16372"/>
                </a:cubicBezTo>
                <a:cubicBezTo>
                  <a:pt x="1" y="17578"/>
                  <a:pt x="465" y="18728"/>
                  <a:pt x="1337" y="19582"/>
                </a:cubicBezTo>
                <a:cubicBezTo>
                  <a:pt x="2209" y="20454"/>
                  <a:pt x="3378" y="20899"/>
                  <a:pt x="4528" y="20899"/>
                </a:cubicBezTo>
                <a:cubicBezTo>
                  <a:pt x="5697" y="20899"/>
                  <a:pt x="6866" y="20454"/>
                  <a:pt x="7738" y="19582"/>
                </a:cubicBezTo>
                <a:lnTo>
                  <a:pt x="10224" y="17095"/>
                </a:lnTo>
                <a:cubicBezTo>
                  <a:pt x="11708" y="15611"/>
                  <a:pt x="11987" y="13310"/>
                  <a:pt x="10910" y="11529"/>
                </a:cubicBezTo>
                <a:lnTo>
                  <a:pt x="11578" y="10861"/>
                </a:lnTo>
                <a:cubicBezTo>
                  <a:pt x="12302" y="11288"/>
                  <a:pt x="13118" y="11511"/>
                  <a:pt x="13935" y="11511"/>
                </a:cubicBezTo>
                <a:cubicBezTo>
                  <a:pt x="15104" y="11511"/>
                  <a:pt x="16273" y="11065"/>
                  <a:pt x="17145" y="10175"/>
                </a:cubicBezTo>
                <a:lnTo>
                  <a:pt x="19631" y="7688"/>
                </a:lnTo>
                <a:cubicBezTo>
                  <a:pt x="20484" y="6835"/>
                  <a:pt x="20967" y="5703"/>
                  <a:pt x="20967" y="4497"/>
                </a:cubicBezTo>
                <a:cubicBezTo>
                  <a:pt x="20967" y="3291"/>
                  <a:pt x="20503" y="2141"/>
                  <a:pt x="19631" y="1288"/>
                </a:cubicBezTo>
                <a:lnTo>
                  <a:pt x="19631" y="1288"/>
                </a:lnTo>
                <a:cubicBezTo>
                  <a:pt x="19827" y="1479"/>
                  <a:pt x="19898" y="1548"/>
                  <a:pt x="19899" y="1548"/>
                </a:cubicBezTo>
                <a:cubicBezTo>
                  <a:pt x="19902" y="1548"/>
                  <a:pt x="19440" y="1091"/>
                  <a:pt x="19437" y="1091"/>
                </a:cubicBezTo>
                <a:lnTo>
                  <a:pt x="19437" y="1091"/>
                </a:lnTo>
                <a:cubicBezTo>
                  <a:pt x="19436" y="1091"/>
                  <a:pt x="19488" y="1145"/>
                  <a:pt x="19631" y="1287"/>
                </a:cubicBezTo>
                <a:cubicBezTo>
                  <a:pt x="18907" y="564"/>
                  <a:pt x="17998" y="118"/>
                  <a:pt x="16996" y="7"/>
                </a:cubicBezTo>
                <a:cubicBezTo>
                  <a:pt x="16977" y="3"/>
                  <a:pt x="16957" y="1"/>
                  <a:pt x="16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 name="Google Shape;1584;p121"/>
          <p:cNvGrpSpPr/>
          <p:nvPr/>
        </p:nvGrpSpPr>
        <p:grpSpPr>
          <a:xfrm>
            <a:off x="4741950" y="2312787"/>
            <a:ext cx="289482" cy="288632"/>
            <a:chOff x="5623400" y="1324475"/>
            <a:chExt cx="638750" cy="636875"/>
          </a:xfrm>
        </p:grpSpPr>
        <p:sp>
          <p:nvSpPr>
            <p:cNvPr id="1585" name="Google Shape;1585;p121"/>
            <p:cNvSpPr/>
            <p:nvPr/>
          </p:nvSpPr>
          <p:spPr>
            <a:xfrm>
              <a:off x="5623400" y="1324475"/>
              <a:ext cx="638750" cy="636875"/>
            </a:xfrm>
            <a:custGeom>
              <a:rect b="b" l="l" r="r" t="t"/>
              <a:pathLst>
                <a:path extrusionOk="0" h="25475" w="25550">
                  <a:moveTo>
                    <a:pt x="15072" y="0"/>
                  </a:moveTo>
                  <a:cubicBezTo>
                    <a:pt x="14783" y="0"/>
                    <a:pt x="14500" y="79"/>
                    <a:pt x="14250" y="241"/>
                  </a:cubicBezTo>
                  <a:cubicBezTo>
                    <a:pt x="13768" y="519"/>
                    <a:pt x="13471" y="1057"/>
                    <a:pt x="13471" y="1614"/>
                  </a:cubicBezTo>
                  <a:cubicBezTo>
                    <a:pt x="13471" y="3469"/>
                    <a:pt x="12785" y="5287"/>
                    <a:pt x="11541" y="6679"/>
                  </a:cubicBezTo>
                  <a:lnTo>
                    <a:pt x="7088" y="11689"/>
                  </a:lnTo>
                  <a:lnTo>
                    <a:pt x="7088" y="11485"/>
                  </a:lnTo>
                  <a:cubicBezTo>
                    <a:pt x="7088" y="10705"/>
                    <a:pt x="6439" y="10056"/>
                    <a:pt x="5660" y="10056"/>
                  </a:cubicBezTo>
                  <a:lnTo>
                    <a:pt x="1429" y="10056"/>
                  </a:lnTo>
                  <a:cubicBezTo>
                    <a:pt x="650" y="10056"/>
                    <a:pt x="1" y="10705"/>
                    <a:pt x="1" y="11485"/>
                  </a:cubicBezTo>
                  <a:lnTo>
                    <a:pt x="1" y="20112"/>
                  </a:lnTo>
                  <a:cubicBezTo>
                    <a:pt x="1" y="20353"/>
                    <a:pt x="186" y="20474"/>
                    <a:pt x="372" y="20474"/>
                  </a:cubicBezTo>
                  <a:cubicBezTo>
                    <a:pt x="557" y="20474"/>
                    <a:pt x="743" y="20353"/>
                    <a:pt x="743" y="20112"/>
                  </a:cubicBezTo>
                  <a:lnTo>
                    <a:pt x="743" y="11485"/>
                  </a:lnTo>
                  <a:cubicBezTo>
                    <a:pt x="743" y="11113"/>
                    <a:pt x="1058" y="10817"/>
                    <a:pt x="1429" y="10817"/>
                  </a:cubicBezTo>
                  <a:lnTo>
                    <a:pt x="5660" y="10817"/>
                  </a:lnTo>
                  <a:cubicBezTo>
                    <a:pt x="6031" y="10817"/>
                    <a:pt x="6328" y="11113"/>
                    <a:pt x="6328" y="11485"/>
                  </a:cubicBezTo>
                  <a:lnTo>
                    <a:pt x="6328" y="23545"/>
                  </a:lnTo>
                  <a:cubicBezTo>
                    <a:pt x="6328" y="23916"/>
                    <a:pt x="6031" y="24213"/>
                    <a:pt x="5660" y="24213"/>
                  </a:cubicBezTo>
                  <a:lnTo>
                    <a:pt x="1429" y="24213"/>
                  </a:lnTo>
                  <a:cubicBezTo>
                    <a:pt x="1058" y="24213"/>
                    <a:pt x="743" y="23916"/>
                    <a:pt x="743" y="23545"/>
                  </a:cubicBezTo>
                  <a:lnTo>
                    <a:pt x="743" y="22097"/>
                  </a:lnTo>
                  <a:cubicBezTo>
                    <a:pt x="743" y="21856"/>
                    <a:pt x="557" y="21736"/>
                    <a:pt x="372" y="21736"/>
                  </a:cubicBezTo>
                  <a:cubicBezTo>
                    <a:pt x="186" y="21736"/>
                    <a:pt x="1" y="21856"/>
                    <a:pt x="1" y="22097"/>
                  </a:cubicBezTo>
                  <a:lnTo>
                    <a:pt x="1" y="23545"/>
                  </a:lnTo>
                  <a:cubicBezTo>
                    <a:pt x="1" y="24324"/>
                    <a:pt x="632" y="24955"/>
                    <a:pt x="1429" y="24955"/>
                  </a:cubicBezTo>
                  <a:lnTo>
                    <a:pt x="5660" y="24955"/>
                  </a:lnTo>
                  <a:cubicBezTo>
                    <a:pt x="6439" y="24955"/>
                    <a:pt x="7051" y="24342"/>
                    <a:pt x="7088" y="23582"/>
                  </a:cubicBezTo>
                  <a:lnTo>
                    <a:pt x="7404" y="23841"/>
                  </a:lnTo>
                  <a:cubicBezTo>
                    <a:pt x="8721" y="24899"/>
                    <a:pt x="10373" y="25474"/>
                    <a:pt x="12061" y="25474"/>
                  </a:cubicBezTo>
                  <a:lnTo>
                    <a:pt x="23249" y="25474"/>
                  </a:lnTo>
                  <a:cubicBezTo>
                    <a:pt x="24511" y="25474"/>
                    <a:pt x="25550" y="24417"/>
                    <a:pt x="25494" y="23155"/>
                  </a:cubicBezTo>
                  <a:lnTo>
                    <a:pt x="25494" y="12060"/>
                  </a:lnTo>
                  <a:cubicBezTo>
                    <a:pt x="25494" y="10835"/>
                    <a:pt x="24492" y="9833"/>
                    <a:pt x="23249" y="9833"/>
                  </a:cubicBezTo>
                  <a:lnTo>
                    <a:pt x="22358" y="9833"/>
                  </a:lnTo>
                  <a:cubicBezTo>
                    <a:pt x="21876" y="9833"/>
                    <a:pt x="21876" y="10575"/>
                    <a:pt x="22358" y="10575"/>
                  </a:cubicBezTo>
                  <a:lnTo>
                    <a:pt x="23249" y="10575"/>
                  </a:lnTo>
                  <a:cubicBezTo>
                    <a:pt x="24065" y="10575"/>
                    <a:pt x="24733" y="11243"/>
                    <a:pt x="24733" y="12060"/>
                  </a:cubicBezTo>
                  <a:lnTo>
                    <a:pt x="24733" y="13507"/>
                  </a:lnTo>
                  <a:lnTo>
                    <a:pt x="19779" y="13507"/>
                  </a:lnTo>
                  <a:cubicBezTo>
                    <a:pt x="19297" y="13507"/>
                    <a:pt x="19297" y="14268"/>
                    <a:pt x="19779" y="14268"/>
                  </a:cubicBezTo>
                  <a:lnTo>
                    <a:pt x="24733" y="14268"/>
                  </a:lnTo>
                  <a:lnTo>
                    <a:pt x="24733" y="17255"/>
                  </a:lnTo>
                  <a:lnTo>
                    <a:pt x="19779" y="17255"/>
                  </a:lnTo>
                  <a:cubicBezTo>
                    <a:pt x="19297" y="17255"/>
                    <a:pt x="19297" y="17997"/>
                    <a:pt x="19779" y="17997"/>
                  </a:cubicBezTo>
                  <a:lnTo>
                    <a:pt x="24733" y="17997"/>
                  </a:lnTo>
                  <a:lnTo>
                    <a:pt x="24733" y="20984"/>
                  </a:lnTo>
                  <a:lnTo>
                    <a:pt x="19779" y="20984"/>
                  </a:lnTo>
                  <a:cubicBezTo>
                    <a:pt x="19297" y="20984"/>
                    <a:pt x="19297" y="21745"/>
                    <a:pt x="19779" y="21745"/>
                  </a:cubicBezTo>
                  <a:lnTo>
                    <a:pt x="24733" y="21745"/>
                  </a:lnTo>
                  <a:lnTo>
                    <a:pt x="24733" y="23155"/>
                  </a:lnTo>
                  <a:cubicBezTo>
                    <a:pt x="24733" y="24008"/>
                    <a:pt x="24140" y="24732"/>
                    <a:pt x="23249" y="24732"/>
                  </a:cubicBezTo>
                  <a:lnTo>
                    <a:pt x="12061" y="24732"/>
                  </a:lnTo>
                  <a:cubicBezTo>
                    <a:pt x="10539" y="24732"/>
                    <a:pt x="9055" y="24213"/>
                    <a:pt x="7886" y="23266"/>
                  </a:cubicBezTo>
                  <a:lnTo>
                    <a:pt x="7088" y="22635"/>
                  </a:lnTo>
                  <a:lnTo>
                    <a:pt x="7088" y="12728"/>
                  </a:lnTo>
                  <a:cubicBezTo>
                    <a:pt x="7163" y="12709"/>
                    <a:pt x="7218" y="12672"/>
                    <a:pt x="7274" y="12616"/>
                  </a:cubicBezTo>
                  <a:lnTo>
                    <a:pt x="12098" y="7180"/>
                  </a:lnTo>
                  <a:cubicBezTo>
                    <a:pt x="13471" y="5640"/>
                    <a:pt x="14232" y="3655"/>
                    <a:pt x="14232" y="1614"/>
                  </a:cubicBezTo>
                  <a:cubicBezTo>
                    <a:pt x="14232" y="1298"/>
                    <a:pt x="14380" y="1039"/>
                    <a:pt x="14640" y="872"/>
                  </a:cubicBezTo>
                  <a:cubicBezTo>
                    <a:pt x="14781" y="795"/>
                    <a:pt x="14939" y="753"/>
                    <a:pt x="15097" y="753"/>
                  </a:cubicBezTo>
                  <a:cubicBezTo>
                    <a:pt x="15168" y="753"/>
                    <a:pt x="15239" y="762"/>
                    <a:pt x="15308" y="779"/>
                  </a:cubicBezTo>
                  <a:cubicBezTo>
                    <a:pt x="15531" y="835"/>
                    <a:pt x="15735" y="983"/>
                    <a:pt x="15846" y="1187"/>
                  </a:cubicBezTo>
                  <a:cubicBezTo>
                    <a:pt x="16421" y="2189"/>
                    <a:pt x="16755" y="3321"/>
                    <a:pt x="16829" y="4471"/>
                  </a:cubicBezTo>
                  <a:cubicBezTo>
                    <a:pt x="16904" y="5621"/>
                    <a:pt x="16699" y="6790"/>
                    <a:pt x="16254" y="7848"/>
                  </a:cubicBezTo>
                  <a:lnTo>
                    <a:pt x="15326" y="10056"/>
                  </a:lnTo>
                  <a:cubicBezTo>
                    <a:pt x="15215" y="10297"/>
                    <a:pt x="15401" y="10575"/>
                    <a:pt x="15660" y="10575"/>
                  </a:cubicBezTo>
                  <a:lnTo>
                    <a:pt x="20317" y="10575"/>
                  </a:lnTo>
                  <a:cubicBezTo>
                    <a:pt x="20800" y="10575"/>
                    <a:pt x="20800" y="9833"/>
                    <a:pt x="20317" y="9833"/>
                  </a:cubicBezTo>
                  <a:lnTo>
                    <a:pt x="16217" y="9833"/>
                  </a:lnTo>
                  <a:lnTo>
                    <a:pt x="16941" y="8145"/>
                  </a:lnTo>
                  <a:cubicBezTo>
                    <a:pt x="17423" y="6976"/>
                    <a:pt x="17646" y="5696"/>
                    <a:pt x="17571" y="4415"/>
                  </a:cubicBezTo>
                  <a:cubicBezTo>
                    <a:pt x="17497" y="3154"/>
                    <a:pt x="17126" y="1911"/>
                    <a:pt x="16495" y="816"/>
                  </a:cubicBezTo>
                  <a:cubicBezTo>
                    <a:pt x="16273" y="426"/>
                    <a:pt x="15920" y="167"/>
                    <a:pt x="15493" y="55"/>
                  </a:cubicBezTo>
                  <a:cubicBezTo>
                    <a:pt x="15354" y="19"/>
                    <a:pt x="15212" y="0"/>
                    <a:pt x="15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21"/>
            <p:cNvSpPr/>
            <p:nvPr/>
          </p:nvSpPr>
          <p:spPr>
            <a:xfrm>
              <a:off x="5677225" y="1628725"/>
              <a:ext cx="69600" cy="69625"/>
            </a:xfrm>
            <a:custGeom>
              <a:rect b="b" l="l" r="r" t="t"/>
              <a:pathLst>
                <a:path extrusionOk="0" h="2785" w="2784">
                  <a:moveTo>
                    <a:pt x="1392" y="743"/>
                  </a:moveTo>
                  <a:cubicBezTo>
                    <a:pt x="1744" y="743"/>
                    <a:pt x="2041" y="1040"/>
                    <a:pt x="2041" y="1393"/>
                  </a:cubicBezTo>
                  <a:cubicBezTo>
                    <a:pt x="2041" y="1745"/>
                    <a:pt x="1744" y="2042"/>
                    <a:pt x="1392" y="2042"/>
                  </a:cubicBezTo>
                  <a:cubicBezTo>
                    <a:pt x="1039" y="2042"/>
                    <a:pt x="742" y="1745"/>
                    <a:pt x="742" y="1393"/>
                  </a:cubicBezTo>
                  <a:cubicBezTo>
                    <a:pt x="742" y="1040"/>
                    <a:pt x="1039" y="743"/>
                    <a:pt x="1392" y="743"/>
                  </a:cubicBezTo>
                  <a:close/>
                  <a:moveTo>
                    <a:pt x="1392" y="1"/>
                  </a:moveTo>
                  <a:cubicBezTo>
                    <a:pt x="631" y="1"/>
                    <a:pt x="0" y="613"/>
                    <a:pt x="0" y="1393"/>
                  </a:cubicBezTo>
                  <a:cubicBezTo>
                    <a:pt x="0" y="2153"/>
                    <a:pt x="631" y="2784"/>
                    <a:pt x="1392" y="2784"/>
                  </a:cubicBezTo>
                  <a:cubicBezTo>
                    <a:pt x="2171" y="2784"/>
                    <a:pt x="2783" y="2153"/>
                    <a:pt x="2783" y="1393"/>
                  </a:cubicBezTo>
                  <a:cubicBezTo>
                    <a:pt x="2783" y="613"/>
                    <a:pt x="2171" y="1"/>
                    <a:pt x="1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21"/>
            <p:cNvSpPr/>
            <p:nvPr/>
          </p:nvSpPr>
          <p:spPr>
            <a:xfrm>
              <a:off x="6126825" y="1462675"/>
              <a:ext cx="56950" cy="51050"/>
            </a:xfrm>
            <a:custGeom>
              <a:rect b="b" l="l" r="r" t="t"/>
              <a:pathLst>
                <a:path extrusionOk="0" h="2042" w="2278">
                  <a:moveTo>
                    <a:pt x="1121" y="1"/>
                  </a:moveTo>
                  <a:cubicBezTo>
                    <a:pt x="930" y="1"/>
                    <a:pt x="737" y="126"/>
                    <a:pt x="737" y="372"/>
                  </a:cubicBezTo>
                  <a:lnTo>
                    <a:pt x="756" y="669"/>
                  </a:lnTo>
                  <a:lnTo>
                    <a:pt x="459" y="669"/>
                  </a:lnTo>
                  <a:cubicBezTo>
                    <a:pt x="1" y="687"/>
                    <a:pt x="13" y="1411"/>
                    <a:pt x="460" y="1411"/>
                  </a:cubicBezTo>
                  <a:cubicBezTo>
                    <a:pt x="466" y="1411"/>
                    <a:pt x="472" y="1411"/>
                    <a:pt x="477" y="1411"/>
                  </a:cubicBezTo>
                  <a:lnTo>
                    <a:pt x="774" y="1411"/>
                  </a:lnTo>
                  <a:lnTo>
                    <a:pt x="774" y="1689"/>
                  </a:lnTo>
                  <a:cubicBezTo>
                    <a:pt x="783" y="1921"/>
                    <a:pt x="974" y="2042"/>
                    <a:pt x="1159" y="2042"/>
                  </a:cubicBezTo>
                  <a:cubicBezTo>
                    <a:pt x="1345" y="2042"/>
                    <a:pt x="1526" y="1921"/>
                    <a:pt x="1516" y="1671"/>
                  </a:cubicBezTo>
                  <a:lnTo>
                    <a:pt x="1516" y="1392"/>
                  </a:lnTo>
                  <a:lnTo>
                    <a:pt x="1795" y="1392"/>
                  </a:lnTo>
                  <a:cubicBezTo>
                    <a:pt x="2277" y="1374"/>
                    <a:pt x="2258" y="632"/>
                    <a:pt x="1776" y="632"/>
                  </a:cubicBezTo>
                  <a:lnTo>
                    <a:pt x="1498" y="650"/>
                  </a:lnTo>
                  <a:lnTo>
                    <a:pt x="1498" y="353"/>
                  </a:lnTo>
                  <a:cubicBezTo>
                    <a:pt x="1489" y="117"/>
                    <a:pt x="1306" y="1"/>
                    <a:pt x="1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21"/>
            <p:cNvSpPr/>
            <p:nvPr/>
          </p:nvSpPr>
          <p:spPr>
            <a:xfrm>
              <a:off x="6086000" y="1324625"/>
              <a:ext cx="56350" cy="51050"/>
            </a:xfrm>
            <a:custGeom>
              <a:rect b="b" l="l" r="r" t="t"/>
              <a:pathLst>
                <a:path extrusionOk="0" h="2042" w="2254">
                  <a:moveTo>
                    <a:pt x="1136" y="0"/>
                  </a:moveTo>
                  <a:cubicBezTo>
                    <a:pt x="954" y="0"/>
                    <a:pt x="774" y="112"/>
                    <a:pt x="774" y="346"/>
                  </a:cubicBezTo>
                  <a:lnTo>
                    <a:pt x="756" y="643"/>
                  </a:lnTo>
                  <a:lnTo>
                    <a:pt x="478" y="624"/>
                  </a:lnTo>
                  <a:cubicBezTo>
                    <a:pt x="472" y="624"/>
                    <a:pt x="466" y="624"/>
                    <a:pt x="461" y="624"/>
                  </a:cubicBezTo>
                  <a:cubicBezTo>
                    <a:pt x="13" y="624"/>
                    <a:pt x="1" y="1367"/>
                    <a:pt x="459" y="1385"/>
                  </a:cubicBezTo>
                  <a:lnTo>
                    <a:pt x="737" y="1385"/>
                  </a:lnTo>
                  <a:lnTo>
                    <a:pt x="737" y="1663"/>
                  </a:lnTo>
                  <a:cubicBezTo>
                    <a:pt x="728" y="1911"/>
                    <a:pt x="919" y="2042"/>
                    <a:pt x="1110" y="2042"/>
                  </a:cubicBezTo>
                  <a:cubicBezTo>
                    <a:pt x="1291" y="2042"/>
                    <a:pt x="1470" y="1925"/>
                    <a:pt x="1479" y="1682"/>
                  </a:cubicBezTo>
                  <a:lnTo>
                    <a:pt x="1498" y="1404"/>
                  </a:lnTo>
                  <a:lnTo>
                    <a:pt x="1776" y="1404"/>
                  </a:lnTo>
                  <a:cubicBezTo>
                    <a:pt x="1782" y="1404"/>
                    <a:pt x="1788" y="1404"/>
                    <a:pt x="1793" y="1404"/>
                  </a:cubicBezTo>
                  <a:cubicBezTo>
                    <a:pt x="2241" y="1404"/>
                    <a:pt x="2253" y="680"/>
                    <a:pt x="1795" y="662"/>
                  </a:cubicBezTo>
                  <a:lnTo>
                    <a:pt x="1517" y="662"/>
                  </a:lnTo>
                  <a:lnTo>
                    <a:pt x="1517" y="365"/>
                  </a:lnTo>
                  <a:cubicBezTo>
                    <a:pt x="1526" y="126"/>
                    <a:pt x="1329" y="0"/>
                    <a:pt x="1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21"/>
            <p:cNvSpPr/>
            <p:nvPr/>
          </p:nvSpPr>
          <p:spPr>
            <a:xfrm>
              <a:off x="5834925" y="1397750"/>
              <a:ext cx="51975" cy="51500"/>
            </a:xfrm>
            <a:custGeom>
              <a:rect b="b" l="l" r="r" t="t"/>
              <a:pathLst>
                <a:path extrusionOk="0" h="2060" w="2079">
                  <a:moveTo>
                    <a:pt x="1039" y="0"/>
                  </a:moveTo>
                  <a:cubicBezTo>
                    <a:pt x="835" y="0"/>
                    <a:pt x="668" y="167"/>
                    <a:pt x="668" y="371"/>
                  </a:cubicBezTo>
                  <a:lnTo>
                    <a:pt x="668" y="668"/>
                  </a:lnTo>
                  <a:lnTo>
                    <a:pt x="390" y="668"/>
                  </a:lnTo>
                  <a:cubicBezTo>
                    <a:pt x="167" y="668"/>
                    <a:pt x="0" y="835"/>
                    <a:pt x="0" y="1039"/>
                  </a:cubicBezTo>
                  <a:cubicBezTo>
                    <a:pt x="0" y="1243"/>
                    <a:pt x="186" y="1410"/>
                    <a:pt x="390" y="1410"/>
                  </a:cubicBezTo>
                  <a:lnTo>
                    <a:pt x="668" y="1410"/>
                  </a:lnTo>
                  <a:lnTo>
                    <a:pt x="668" y="1689"/>
                  </a:lnTo>
                  <a:cubicBezTo>
                    <a:pt x="668" y="1893"/>
                    <a:pt x="835" y="2060"/>
                    <a:pt x="1039" y="2060"/>
                  </a:cubicBezTo>
                  <a:cubicBezTo>
                    <a:pt x="1244" y="2060"/>
                    <a:pt x="1411" y="1893"/>
                    <a:pt x="1411" y="1689"/>
                  </a:cubicBezTo>
                  <a:lnTo>
                    <a:pt x="1411" y="1410"/>
                  </a:lnTo>
                  <a:lnTo>
                    <a:pt x="1707" y="1410"/>
                  </a:lnTo>
                  <a:cubicBezTo>
                    <a:pt x="1912" y="1410"/>
                    <a:pt x="2078" y="1243"/>
                    <a:pt x="2078" y="1039"/>
                  </a:cubicBezTo>
                  <a:cubicBezTo>
                    <a:pt x="2078" y="835"/>
                    <a:pt x="1912" y="668"/>
                    <a:pt x="1707" y="668"/>
                  </a:cubicBezTo>
                  <a:lnTo>
                    <a:pt x="1411" y="668"/>
                  </a:lnTo>
                  <a:lnTo>
                    <a:pt x="1411" y="371"/>
                  </a:lnTo>
                  <a:cubicBezTo>
                    <a:pt x="1411" y="167"/>
                    <a:pt x="1244" y="0"/>
                    <a:pt x="1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121"/>
          <p:cNvGrpSpPr/>
          <p:nvPr/>
        </p:nvGrpSpPr>
        <p:grpSpPr>
          <a:xfrm>
            <a:off x="5415267" y="2292739"/>
            <a:ext cx="331207" cy="328716"/>
            <a:chOff x="6650375" y="1330025"/>
            <a:chExt cx="555250" cy="551075"/>
          </a:xfrm>
        </p:grpSpPr>
        <p:sp>
          <p:nvSpPr>
            <p:cNvPr id="1591" name="Google Shape;1591;p121"/>
            <p:cNvSpPr/>
            <p:nvPr/>
          </p:nvSpPr>
          <p:spPr>
            <a:xfrm>
              <a:off x="6808550" y="1365275"/>
              <a:ext cx="189275" cy="167250"/>
            </a:xfrm>
            <a:custGeom>
              <a:rect b="b" l="l" r="r" t="t"/>
              <a:pathLst>
                <a:path extrusionOk="0" h="6690" w="7571">
                  <a:moveTo>
                    <a:pt x="3785" y="0"/>
                  </a:moveTo>
                  <a:cubicBezTo>
                    <a:pt x="1707" y="0"/>
                    <a:pt x="0" y="1707"/>
                    <a:pt x="0" y="3785"/>
                  </a:cubicBezTo>
                  <a:cubicBezTo>
                    <a:pt x="0" y="4861"/>
                    <a:pt x="464" y="5882"/>
                    <a:pt x="1262" y="6606"/>
                  </a:cubicBezTo>
                  <a:cubicBezTo>
                    <a:pt x="1325" y="6664"/>
                    <a:pt x="1394" y="6689"/>
                    <a:pt x="1461" y="6689"/>
                  </a:cubicBezTo>
                  <a:cubicBezTo>
                    <a:pt x="1713" y="6689"/>
                    <a:pt x="1937" y="6343"/>
                    <a:pt x="1689" y="6123"/>
                  </a:cubicBezTo>
                  <a:cubicBezTo>
                    <a:pt x="1021" y="5529"/>
                    <a:pt x="650" y="4676"/>
                    <a:pt x="650" y="3785"/>
                  </a:cubicBezTo>
                  <a:cubicBezTo>
                    <a:pt x="650" y="2060"/>
                    <a:pt x="2060" y="650"/>
                    <a:pt x="3785" y="650"/>
                  </a:cubicBezTo>
                  <a:cubicBezTo>
                    <a:pt x="5529" y="650"/>
                    <a:pt x="6939" y="2060"/>
                    <a:pt x="6939" y="3785"/>
                  </a:cubicBezTo>
                  <a:cubicBezTo>
                    <a:pt x="6939" y="4676"/>
                    <a:pt x="6550" y="5511"/>
                    <a:pt x="5900" y="6123"/>
                  </a:cubicBezTo>
                  <a:cubicBezTo>
                    <a:pt x="5668" y="6341"/>
                    <a:pt x="5879" y="6673"/>
                    <a:pt x="6133" y="6673"/>
                  </a:cubicBezTo>
                  <a:cubicBezTo>
                    <a:pt x="6204" y="6673"/>
                    <a:pt x="6277" y="6647"/>
                    <a:pt x="6346" y="6587"/>
                  </a:cubicBezTo>
                  <a:cubicBezTo>
                    <a:pt x="7125" y="5882"/>
                    <a:pt x="7570" y="4861"/>
                    <a:pt x="7570" y="3785"/>
                  </a:cubicBezTo>
                  <a:cubicBezTo>
                    <a:pt x="7570" y="1707"/>
                    <a:pt x="5882" y="0"/>
                    <a:pt x="37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21"/>
            <p:cNvSpPr/>
            <p:nvPr/>
          </p:nvSpPr>
          <p:spPr>
            <a:xfrm>
              <a:off x="6650375" y="1330025"/>
              <a:ext cx="555250" cy="551075"/>
            </a:xfrm>
            <a:custGeom>
              <a:rect b="b" l="l" r="r" t="t"/>
              <a:pathLst>
                <a:path extrusionOk="0" h="22043" w="22210">
                  <a:moveTo>
                    <a:pt x="20632" y="4360"/>
                  </a:moveTo>
                  <a:cubicBezTo>
                    <a:pt x="20855" y="4379"/>
                    <a:pt x="21059" y="4490"/>
                    <a:pt x="21208" y="4657"/>
                  </a:cubicBezTo>
                  <a:cubicBezTo>
                    <a:pt x="21504" y="5010"/>
                    <a:pt x="21467" y="5529"/>
                    <a:pt x="21115" y="5826"/>
                  </a:cubicBezTo>
                  <a:cubicBezTo>
                    <a:pt x="20965" y="5960"/>
                    <a:pt x="20785" y="6033"/>
                    <a:pt x="20588" y="6033"/>
                  </a:cubicBezTo>
                  <a:cubicBezTo>
                    <a:pt x="20566" y="6033"/>
                    <a:pt x="20544" y="6032"/>
                    <a:pt x="20521" y="6030"/>
                  </a:cubicBezTo>
                  <a:cubicBezTo>
                    <a:pt x="20298" y="6012"/>
                    <a:pt x="20094" y="5919"/>
                    <a:pt x="19946" y="5752"/>
                  </a:cubicBezTo>
                  <a:cubicBezTo>
                    <a:pt x="19649" y="5399"/>
                    <a:pt x="19686" y="4880"/>
                    <a:pt x="20039" y="4565"/>
                  </a:cubicBezTo>
                  <a:cubicBezTo>
                    <a:pt x="20206" y="4416"/>
                    <a:pt x="20410" y="4360"/>
                    <a:pt x="20632" y="4360"/>
                  </a:cubicBezTo>
                  <a:close/>
                  <a:moveTo>
                    <a:pt x="10112" y="650"/>
                  </a:moveTo>
                  <a:cubicBezTo>
                    <a:pt x="12617" y="650"/>
                    <a:pt x="14658" y="2691"/>
                    <a:pt x="14658" y="5195"/>
                  </a:cubicBezTo>
                  <a:cubicBezTo>
                    <a:pt x="14658" y="7069"/>
                    <a:pt x="13471" y="8795"/>
                    <a:pt x="11726" y="9463"/>
                  </a:cubicBezTo>
                  <a:lnTo>
                    <a:pt x="11726" y="6698"/>
                  </a:lnTo>
                  <a:cubicBezTo>
                    <a:pt x="11726" y="5863"/>
                    <a:pt x="11021" y="5140"/>
                    <a:pt x="10187" y="5140"/>
                  </a:cubicBezTo>
                  <a:cubicBezTo>
                    <a:pt x="9333" y="5140"/>
                    <a:pt x="8647" y="5863"/>
                    <a:pt x="8647" y="6698"/>
                  </a:cubicBezTo>
                  <a:lnTo>
                    <a:pt x="8647" y="9500"/>
                  </a:lnTo>
                  <a:cubicBezTo>
                    <a:pt x="6828" y="8888"/>
                    <a:pt x="5567" y="7144"/>
                    <a:pt x="5567" y="5195"/>
                  </a:cubicBezTo>
                  <a:cubicBezTo>
                    <a:pt x="5567" y="2691"/>
                    <a:pt x="7608" y="650"/>
                    <a:pt x="10112" y="650"/>
                  </a:cubicBezTo>
                  <a:close/>
                  <a:moveTo>
                    <a:pt x="2171" y="11763"/>
                  </a:moveTo>
                  <a:cubicBezTo>
                    <a:pt x="3006" y="11763"/>
                    <a:pt x="3693" y="12450"/>
                    <a:pt x="3693" y="13285"/>
                  </a:cubicBezTo>
                  <a:cubicBezTo>
                    <a:pt x="3693" y="14120"/>
                    <a:pt x="3006" y="14806"/>
                    <a:pt x="2171" y="14806"/>
                  </a:cubicBezTo>
                  <a:cubicBezTo>
                    <a:pt x="1336" y="14806"/>
                    <a:pt x="650" y="14120"/>
                    <a:pt x="650" y="13285"/>
                  </a:cubicBezTo>
                  <a:cubicBezTo>
                    <a:pt x="650" y="12450"/>
                    <a:pt x="1336" y="11763"/>
                    <a:pt x="2171" y="11763"/>
                  </a:cubicBezTo>
                  <a:close/>
                  <a:moveTo>
                    <a:pt x="10112" y="0"/>
                  </a:moveTo>
                  <a:cubicBezTo>
                    <a:pt x="7255" y="0"/>
                    <a:pt x="4936" y="2338"/>
                    <a:pt x="4936" y="5195"/>
                  </a:cubicBezTo>
                  <a:cubicBezTo>
                    <a:pt x="4936" y="6531"/>
                    <a:pt x="5437" y="7756"/>
                    <a:pt x="6290" y="8702"/>
                  </a:cubicBezTo>
                  <a:lnTo>
                    <a:pt x="3451" y="11541"/>
                  </a:lnTo>
                  <a:cubicBezTo>
                    <a:pt x="3099" y="11281"/>
                    <a:pt x="2654" y="11114"/>
                    <a:pt x="2171" y="11114"/>
                  </a:cubicBezTo>
                  <a:cubicBezTo>
                    <a:pt x="984" y="11114"/>
                    <a:pt x="0" y="12079"/>
                    <a:pt x="0" y="13285"/>
                  </a:cubicBezTo>
                  <a:cubicBezTo>
                    <a:pt x="0" y="14472"/>
                    <a:pt x="984" y="15456"/>
                    <a:pt x="2171" y="15456"/>
                  </a:cubicBezTo>
                  <a:cubicBezTo>
                    <a:pt x="3359" y="15456"/>
                    <a:pt x="4342" y="14472"/>
                    <a:pt x="4342" y="13285"/>
                  </a:cubicBezTo>
                  <a:cubicBezTo>
                    <a:pt x="4342" y="12802"/>
                    <a:pt x="4175" y="12357"/>
                    <a:pt x="3915" y="11986"/>
                  </a:cubicBezTo>
                  <a:lnTo>
                    <a:pt x="6754" y="9147"/>
                  </a:lnTo>
                  <a:cubicBezTo>
                    <a:pt x="7292" y="9611"/>
                    <a:pt x="7941" y="9964"/>
                    <a:pt x="8647" y="10186"/>
                  </a:cubicBezTo>
                  <a:lnTo>
                    <a:pt x="8647" y="15715"/>
                  </a:lnTo>
                  <a:cubicBezTo>
                    <a:pt x="8480" y="15641"/>
                    <a:pt x="8294" y="15623"/>
                    <a:pt x="8108" y="15623"/>
                  </a:cubicBezTo>
                  <a:cubicBezTo>
                    <a:pt x="7700" y="15623"/>
                    <a:pt x="7311" y="15771"/>
                    <a:pt x="7032" y="16068"/>
                  </a:cubicBezTo>
                  <a:cubicBezTo>
                    <a:pt x="6754" y="16328"/>
                    <a:pt x="6606" y="16680"/>
                    <a:pt x="6568" y="17088"/>
                  </a:cubicBezTo>
                  <a:cubicBezTo>
                    <a:pt x="6383" y="19408"/>
                    <a:pt x="8387" y="21059"/>
                    <a:pt x="9259" y="21671"/>
                  </a:cubicBezTo>
                  <a:cubicBezTo>
                    <a:pt x="9574" y="21894"/>
                    <a:pt x="9908" y="22024"/>
                    <a:pt x="10205" y="22024"/>
                  </a:cubicBezTo>
                  <a:lnTo>
                    <a:pt x="14472" y="22024"/>
                  </a:lnTo>
                  <a:cubicBezTo>
                    <a:pt x="14881" y="22024"/>
                    <a:pt x="14881" y="21374"/>
                    <a:pt x="14472" y="21374"/>
                  </a:cubicBezTo>
                  <a:lnTo>
                    <a:pt x="10205" y="21374"/>
                  </a:lnTo>
                  <a:cubicBezTo>
                    <a:pt x="10038" y="21374"/>
                    <a:pt x="9834" y="21300"/>
                    <a:pt x="9611" y="21133"/>
                  </a:cubicBezTo>
                  <a:cubicBezTo>
                    <a:pt x="8851" y="20595"/>
                    <a:pt x="7051" y="19129"/>
                    <a:pt x="7218" y="17144"/>
                  </a:cubicBezTo>
                  <a:cubicBezTo>
                    <a:pt x="7236" y="16884"/>
                    <a:pt x="7329" y="16680"/>
                    <a:pt x="7478" y="16513"/>
                  </a:cubicBezTo>
                  <a:cubicBezTo>
                    <a:pt x="7645" y="16346"/>
                    <a:pt x="7867" y="16254"/>
                    <a:pt x="8090" y="16254"/>
                  </a:cubicBezTo>
                  <a:cubicBezTo>
                    <a:pt x="8331" y="16254"/>
                    <a:pt x="8554" y="16346"/>
                    <a:pt x="8721" y="16513"/>
                  </a:cubicBezTo>
                  <a:cubicBezTo>
                    <a:pt x="8776" y="16587"/>
                    <a:pt x="8869" y="16625"/>
                    <a:pt x="8962" y="16625"/>
                  </a:cubicBezTo>
                  <a:cubicBezTo>
                    <a:pt x="9147" y="16625"/>
                    <a:pt x="9277" y="16476"/>
                    <a:pt x="9277" y="16309"/>
                  </a:cubicBezTo>
                  <a:lnTo>
                    <a:pt x="9277" y="6698"/>
                  </a:lnTo>
                  <a:cubicBezTo>
                    <a:pt x="9277" y="6114"/>
                    <a:pt x="9727" y="5822"/>
                    <a:pt x="10177" y="5822"/>
                  </a:cubicBezTo>
                  <a:cubicBezTo>
                    <a:pt x="10627" y="5822"/>
                    <a:pt x="11077" y="6114"/>
                    <a:pt x="11077" y="6698"/>
                  </a:cubicBezTo>
                  <a:lnTo>
                    <a:pt x="11077" y="14843"/>
                  </a:lnTo>
                  <a:cubicBezTo>
                    <a:pt x="11077" y="15010"/>
                    <a:pt x="11226" y="15159"/>
                    <a:pt x="11393" y="15159"/>
                  </a:cubicBezTo>
                  <a:cubicBezTo>
                    <a:pt x="11578" y="15159"/>
                    <a:pt x="11726" y="15010"/>
                    <a:pt x="11726" y="14843"/>
                  </a:cubicBezTo>
                  <a:lnTo>
                    <a:pt x="11726" y="12691"/>
                  </a:lnTo>
                  <a:cubicBezTo>
                    <a:pt x="11726" y="12060"/>
                    <a:pt x="12153" y="11634"/>
                    <a:pt x="12654" y="11634"/>
                  </a:cubicBezTo>
                  <a:cubicBezTo>
                    <a:pt x="13137" y="11634"/>
                    <a:pt x="13545" y="12042"/>
                    <a:pt x="13545" y="12543"/>
                  </a:cubicBezTo>
                  <a:lnTo>
                    <a:pt x="13545" y="14843"/>
                  </a:lnTo>
                  <a:cubicBezTo>
                    <a:pt x="13545" y="15010"/>
                    <a:pt x="13675" y="15159"/>
                    <a:pt x="13860" y="15159"/>
                  </a:cubicBezTo>
                  <a:cubicBezTo>
                    <a:pt x="14046" y="15159"/>
                    <a:pt x="14176" y="15010"/>
                    <a:pt x="14176" y="14843"/>
                  </a:cubicBezTo>
                  <a:lnTo>
                    <a:pt x="14176" y="12654"/>
                  </a:lnTo>
                  <a:cubicBezTo>
                    <a:pt x="14176" y="12097"/>
                    <a:pt x="14602" y="11634"/>
                    <a:pt x="15103" y="11634"/>
                  </a:cubicBezTo>
                  <a:cubicBezTo>
                    <a:pt x="15678" y="11634"/>
                    <a:pt x="15994" y="12153"/>
                    <a:pt x="15994" y="12635"/>
                  </a:cubicBezTo>
                  <a:lnTo>
                    <a:pt x="15994" y="14843"/>
                  </a:lnTo>
                  <a:cubicBezTo>
                    <a:pt x="15994" y="15010"/>
                    <a:pt x="16142" y="15159"/>
                    <a:pt x="16328" y="15159"/>
                  </a:cubicBezTo>
                  <a:cubicBezTo>
                    <a:pt x="16495" y="15159"/>
                    <a:pt x="16643" y="15010"/>
                    <a:pt x="16643" y="14843"/>
                  </a:cubicBezTo>
                  <a:lnTo>
                    <a:pt x="16643" y="12598"/>
                  </a:lnTo>
                  <a:cubicBezTo>
                    <a:pt x="16643" y="12097"/>
                    <a:pt x="17051" y="11634"/>
                    <a:pt x="17552" y="11634"/>
                  </a:cubicBezTo>
                  <a:cubicBezTo>
                    <a:pt x="17794" y="11634"/>
                    <a:pt x="18016" y="11726"/>
                    <a:pt x="18183" y="11893"/>
                  </a:cubicBezTo>
                  <a:cubicBezTo>
                    <a:pt x="18369" y="12060"/>
                    <a:pt x="18462" y="12302"/>
                    <a:pt x="18462" y="12543"/>
                  </a:cubicBezTo>
                  <a:lnTo>
                    <a:pt x="18462" y="18294"/>
                  </a:lnTo>
                  <a:cubicBezTo>
                    <a:pt x="18462" y="19278"/>
                    <a:pt x="18128" y="20243"/>
                    <a:pt x="17515" y="21003"/>
                  </a:cubicBezTo>
                  <a:cubicBezTo>
                    <a:pt x="17311" y="21263"/>
                    <a:pt x="17014" y="21393"/>
                    <a:pt x="16699" y="21393"/>
                  </a:cubicBezTo>
                  <a:cubicBezTo>
                    <a:pt x="16254" y="21393"/>
                    <a:pt x="16254" y="22042"/>
                    <a:pt x="16699" y="22042"/>
                  </a:cubicBezTo>
                  <a:cubicBezTo>
                    <a:pt x="17218" y="22042"/>
                    <a:pt x="17701" y="21820"/>
                    <a:pt x="18016" y="21412"/>
                  </a:cubicBezTo>
                  <a:cubicBezTo>
                    <a:pt x="18721" y="20539"/>
                    <a:pt x="19111" y="19426"/>
                    <a:pt x="19111" y="18294"/>
                  </a:cubicBezTo>
                  <a:lnTo>
                    <a:pt x="19111" y="12543"/>
                  </a:lnTo>
                  <a:cubicBezTo>
                    <a:pt x="19111" y="12116"/>
                    <a:pt x="18925" y="11708"/>
                    <a:pt x="18629" y="11411"/>
                  </a:cubicBezTo>
                  <a:cubicBezTo>
                    <a:pt x="18331" y="11131"/>
                    <a:pt x="17967" y="10983"/>
                    <a:pt x="17568" y="10983"/>
                  </a:cubicBezTo>
                  <a:cubicBezTo>
                    <a:pt x="17544" y="10983"/>
                    <a:pt x="17521" y="10983"/>
                    <a:pt x="17497" y="10984"/>
                  </a:cubicBezTo>
                  <a:cubicBezTo>
                    <a:pt x="17478" y="10984"/>
                    <a:pt x="17478" y="10984"/>
                    <a:pt x="17478" y="11003"/>
                  </a:cubicBezTo>
                  <a:cubicBezTo>
                    <a:pt x="16996" y="11021"/>
                    <a:pt x="16588" y="11244"/>
                    <a:pt x="16309" y="11615"/>
                  </a:cubicBezTo>
                  <a:cubicBezTo>
                    <a:pt x="16031" y="11244"/>
                    <a:pt x="15586" y="11003"/>
                    <a:pt x="15085" y="11003"/>
                  </a:cubicBezTo>
                  <a:cubicBezTo>
                    <a:pt x="14602" y="11003"/>
                    <a:pt x="14157" y="11244"/>
                    <a:pt x="13860" y="11615"/>
                  </a:cubicBezTo>
                  <a:cubicBezTo>
                    <a:pt x="13582" y="11244"/>
                    <a:pt x="13137" y="11003"/>
                    <a:pt x="12636" y="11003"/>
                  </a:cubicBezTo>
                  <a:cubicBezTo>
                    <a:pt x="12302" y="11003"/>
                    <a:pt x="11968" y="11114"/>
                    <a:pt x="11708" y="11318"/>
                  </a:cubicBezTo>
                  <a:lnTo>
                    <a:pt x="11708" y="10149"/>
                  </a:lnTo>
                  <a:cubicBezTo>
                    <a:pt x="12710" y="9815"/>
                    <a:pt x="13600" y="9184"/>
                    <a:pt x="14250" y="8331"/>
                  </a:cubicBezTo>
                  <a:cubicBezTo>
                    <a:pt x="14862" y="7515"/>
                    <a:pt x="15233" y="6531"/>
                    <a:pt x="15289" y="5511"/>
                  </a:cubicBezTo>
                  <a:lnTo>
                    <a:pt x="19130" y="5529"/>
                  </a:lnTo>
                  <a:cubicBezTo>
                    <a:pt x="19185" y="5752"/>
                    <a:pt x="19297" y="5975"/>
                    <a:pt x="19445" y="6179"/>
                  </a:cubicBezTo>
                  <a:cubicBezTo>
                    <a:pt x="19705" y="6476"/>
                    <a:pt x="20076" y="6643"/>
                    <a:pt x="20465" y="6680"/>
                  </a:cubicBezTo>
                  <a:cubicBezTo>
                    <a:pt x="20490" y="6681"/>
                    <a:pt x="20515" y="6681"/>
                    <a:pt x="20539" y="6681"/>
                  </a:cubicBezTo>
                  <a:cubicBezTo>
                    <a:pt x="20904" y="6681"/>
                    <a:pt x="21263" y="6553"/>
                    <a:pt x="21542" y="6327"/>
                  </a:cubicBezTo>
                  <a:cubicBezTo>
                    <a:pt x="22154" y="5789"/>
                    <a:pt x="22209" y="4843"/>
                    <a:pt x="21690" y="4231"/>
                  </a:cubicBezTo>
                  <a:cubicBezTo>
                    <a:pt x="21430" y="3934"/>
                    <a:pt x="21078" y="3748"/>
                    <a:pt x="20688" y="3730"/>
                  </a:cubicBezTo>
                  <a:cubicBezTo>
                    <a:pt x="20642" y="3725"/>
                    <a:pt x="20597" y="3723"/>
                    <a:pt x="20552" y="3723"/>
                  </a:cubicBezTo>
                  <a:cubicBezTo>
                    <a:pt x="20197" y="3723"/>
                    <a:pt x="19875" y="3852"/>
                    <a:pt x="19612" y="4082"/>
                  </a:cubicBezTo>
                  <a:cubicBezTo>
                    <a:pt x="19352" y="4305"/>
                    <a:pt x="19204" y="4583"/>
                    <a:pt x="19130" y="4880"/>
                  </a:cubicBezTo>
                  <a:lnTo>
                    <a:pt x="15289" y="4861"/>
                  </a:lnTo>
                  <a:cubicBezTo>
                    <a:pt x="15122" y="2152"/>
                    <a:pt x="12858" y="0"/>
                    <a:pt x="10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121"/>
          <p:cNvGrpSpPr/>
          <p:nvPr/>
        </p:nvGrpSpPr>
        <p:grpSpPr>
          <a:xfrm>
            <a:off x="2024039" y="2911852"/>
            <a:ext cx="324187" cy="323880"/>
            <a:chOff x="423650" y="2055950"/>
            <a:chExt cx="501450" cy="500975"/>
          </a:xfrm>
        </p:grpSpPr>
        <p:sp>
          <p:nvSpPr>
            <p:cNvPr id="1594" name="Google Shape;1594;p121"/>
            <p:cNvSpPr/>
            <p:nvPr/>
          </p:nvSpPr>
          <p:spPr>
            <a:xfrm>
              <a:off x="475600" y="2148250"/>
              <a:ext cx="158200" cy="158200"/>
            </a:xfrm>
            <a:custGeom>
              <a:rect b="b" l="l" r="r" t="t"/>
              <a:pathLst>
                <a:path extrusionOk="0" h="6328" w="6328">
                  <a:moveTo>
                    <a:pt x="3155" y="594"/>
                  </a:moveTo>
                  <a:cubicBezTo>
                    <a:pt x="3971" y="594"/>
                    <a:pt x="4695" y="965"/>
                    <a:pt x="5159" y="1559"/>
                  </a:cubicBezTo>
                  <a:lnTo>
                    <a:pt x="3266" y="2765"/>
                  </a:lnTo>
                  <a:lnTo>
                    <a:pt x="2171" y="798"/>
                  </a:lnTo>
                  <a:cubicBezTo>
                    <a:pt x="2487" y="668"/>
                    <a:pt x="2802" y="594"/>
                    <a:pt x="3155" y="594"/>
                  </a:cubicBezTo>
                  <a:close/>
                  <a:moveTo>
                    <a:pt x="1671" y="1077"/>
                  </a:moveTo>
                  <a:lnTo>
                    <a:pt x="2858" y="3247"/>
                  </a:lnTo>
                  <a:lnTo>
                    <a:pt x="2858" y="5752"/>
                  </a:lnTo>
                  <a:cubicBezTo>
                    <a:pt x="1578" y="5604"/>
                    <a:pt x="576" y="4509"/>
                    <a:pt x="576" y="3173"/>
                  </a:cubicBezTo>
                  <a:cubicBezTo>
                    <a:pt x="576" y="2320"/>
                    <a:pt x="1003" y="1540"/>
                    <a:pt x="1671" y="1077"/>
                  </a:cubicBezTo>
                  <a:close/>
                  <a:moveTo>
                    <a:pt x="5474" y="2060"/>
                  </a:moveTo>
                  <a:cubicBezTo>
                    <a:pt x="5641" y="2394"/>
                    <a:pt x="5734" y="2784"/>
                    <a:pt x="5734" y="3173"/>
                  </a:cubicBezTo>
                  <a:cubicBezTo>
                    <a:pt x="5734" y="4509"/>
                    <a:pt x="4732" y="5604"/>
                    <a:pt x="3452" y="5752"/>
                  </a:cubicBezTo>
                  <a:lnTo>
                    <a:pt x="3452" y="3340"/>
                  </a:lnTo>
                  <a:lnTo>
                    <a:pt x="5474" y="2060"/>
                  </a:lnTo>
                  <a:close/>
                  <a:moveTo>
                    <a:pt x="3155" y="0"/>
                  </a:moveTo>
                  <a:cubicBezTo>
                    <a:pt x="2209" y="0"/>
                    <a:pt x="1318" y="427"/>
                    <a:pt x="724" y="1151"/>
                  </a:cubicBezTo>
                  <a:cubicBezTo>
                    <a:pt x="279" y="1707"/>
                    <a:pt x="1" y="2394"/>
                    <a:pt x="1" y="3155"/>
                  </a:cubicBezTo>
                  <a:cubicBezTo>
                    <a:pt x="1" y="4917"/>
                    <a:pt x="1429" y="6327"/>
                    <a:pt x="3173" y="6327"/>
                  </a:cubicBezTo>
                  <a:cubicBezTo>
                    <a:pt x="3934" y="6327"/>
                    <a:pt x="4639" y="6068"/>
                    <a:pt x="5177" y="5604"/>
                  </a:cubicBezTo>
                  <a:cubicBezTo>
                    <a:pt x="5882" y="5029"/>
                    <a:pt x="6328" y="4157"/>
                    <a:pt x="6328" y="3173"/>
                  </a:cubicBezTo>
                  <a:cubicBezTo>
                    <a:pt x="6328" y="2839"/>
                    <a:pt x="6272" y="2134"/>
                    <a:pt x="5771" y="1392"/>
                  </a:cubicBezTo>
                  <a:cubicBezTo>
                    <a:pt x="5214" y="557"/>
                    <a:pt x="4250" y="0"/>
                    <a:pt x="3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21"/>
            <p:cNvSpPr/>
            <p:nvPr/>
          </p:nvSpPr>
          <p:spPr>
            <a:xfrm>
              <a:off x="423650" y="2055950"/>
              <a:ext cx="501450" cy="500975"/>
            </a:xfrm>
            <a:custGeom>
              <a:rect b="b" l="l" r="r" t="t"/>
              <a:pathLst>
                <a:path extrusionOk="0" h="20039" w="20058">
                  <a:moveTo>
                    <a:pt x="11541" y="594"/>
                  </a:moveTo>
                  <a:lnTo>
                    <a:pt x="11541" y="1559"/>
                  </a:lnTo>
                  <a:lnTo>
                    <a:pt x="8517" y="1559"/>
                  </a:lnTo>
                  <a:lnTo>
                    <a:pt x="8517" y="594"/>
                  </a:lnTo>
                  <a:close/>
                  <a:moveTo>
                    <a:pt x="9946" y="18480"/>
                  </a:moveTo>
                  <a:cubicBezTo>
                    <a:pt x="10224" y="18480"/>
                    <a:pt x="10446" y="18703"/>
                    <a:pt x="10446" y="18962"/>
                  </a:cubicBezTo>
                  <a:cubicBezTo>
                    <a:pt x="10446" y="19241"/>
                    <a:pt x="10224" y="19463"/>
                    <a:pt x="9946" y="19463"/>
                  </a:cubicBezTo>
                  <a:cubicBezTo>
                    <a:pt x="9686" y="19463"/>
                    <a:pt x="9463" y="19241"/>
                    <a:pt x="9463" y="18962"/>
                  </a:cubicBezTo>
                  <a:cubicBezTo>
                    <a:pt x="9463" y="18703"/>
                    <a:pt x="9686" y="18480"/>
                    <a:pt x="9946" y="18480"/>
                  </a:cubicBezTo>
                  <a:close/>
                  <a:moveTo>
                    <a:pt x="8220" y="0"/>
                  </a:moveTo>
                  <a:cubicBezTo>
                    <a:pt x="8053" y="0"/>
                    <a:pt x="7923" y="130"/>
                    <a:pt x="7923" y="297"/>
                  </a:cubicBezTo>
                  <a:lnTo>
                    <a:pt x="7923" y="1559"/>
                  </a:lnTo>
                  <a:lnTo>
                    <a:pt x="4509" y="1559"/>
                  </a:lnTo>
                  <a:cubicBezTo>
                    <a:pt x="4138" y="1559"/>
                    <a:pt x="4138" y="2134"/>
                    <a:pt x="4509" y="2134"/>
                  </a:cubicBezTo>
                  <a:lnTo>
                    <a:pt x="18350" y="2134"/>
                  </a:lnTo>
                  <a:cubicBezTo>
                    <a:pt x="18963" y="2134"/>
                    <a:pt x="19464" y="2635"/>
                    <a:pt x="19464" y="3247"/>
                  </a:cubicBezTo>
                  <a:lnTo>
                    <a:pt x="19464" y="13470"/>
                  </a:lnTo>
                  <a:cubicBezTo>
                    <a:pt x="19464" y="14064"/>
                    <a:pt x="18981" y="14547"/>
                    <a:pt x="18350" y="14547"/>
                  </a:cubicBezTo>
                  <a:lnTo>
                    <a:pt x="1708" y="14547"/>
                  </a:lnTo>
                  <a:cubicBezTo>
                    <a:pt x="1077" y="14547"/>
                    <a:pt x="594" y="14064"/>
                    <a:pt x="594" y="13470"/>
                  </a:cubicBezTo>
                  <a:lnTo>
                    <a:pt x="594" y="3247"/>
                  </a:lnTo>
                  <a:cubicBezTo>
                    <a:pt x="594" y="2635"/>
                    <a:pt x="1095" y="2134"/>
                    <a:pt x="1708" y="2134"/>
                  </a:cubicBezTo>
                  <a:lnTo>
                    <a:pt x="2895" y="2134"/>
                  </a:lnTo>
                  <a:cubicBezTo>
                    <a:pt x="3285" y="2134"/>
                    <a:pt x="3285" y="1559"/>
                    <a:pt x="2895" y="1559"/>
                  </a:cubicBezTo>
                  <a:lnTo>
                    <a:pt x="1708" y="1559"/>
                  </a:lnTo>
                  <a:cubicBezTo>
                    <a:pt x="761" y="1559"/>
                    <a:pt x="1" y="2319"/>
                    <a:pt x="1" y="3247"/>
                  </a:cubicBezTo>
                  <a:lnTo>
                    <a:pt x="1" y="13470"/>
                  </a:lnTo>
                  <a:cubicBezTo>
                    <a:pt x="1" y="14398"/>
                    <a:pt x="743" y="15122"/>
                    <a:pt x="1708" y="15122"/>
                  </a:cubicBezTo>
                  <a:lnTo>
                    <a:pt x="1745" y="15122"/>
                  </a:lnTo>
                  <a:lnTo>
                    <a:pt x="1745" y="15456"/>
                  </a:lnTo>
                  <a:cubicBezTo>
                    <a:pt x="1745" y="16049"/>
                    <a:pt x="2246" y="16532"/>
                    <a:pt x="2839" y="16532"/>
                  </a:cubicBezTo>
                  <a:lnTo>
                    <a:pt x="9667" y="16532"/>
                  </a:lnTo>
                  <a:lnTo>
                    <a:pt x="9667" y="17923"/>
                  </a:lnTo>
                  <a:cubicBezTo>
                    <a:pt x="9203" y="18053"/>
                    <a:pt x="8869" y="18480"/>
                    <a:pt x="8869" y="18962"/>
                  </a:cubicBezTo>
                  <a:cubicBezTo>
                    <a:pt x="8869" y="19556"/>
                    <a:pt x="9352" y="20039"/>
                    <a:pt x="9946" y="20039"/>
                  </a:cubicBezTo>
                  <a:cubicBezTo>
                    <a:pt x="10539" y="20039"/>
                    <a:pt x="11022" y="19556"/>
                    <a:pt x="11022" y="18962"/>
                  </a:cubicBezTo>
                  <a:cubicBezTo>
                    <a:pt x="11022" y="18480"/>
                    <a:pt x="10688" y="18053"/>
                    <a:pt x="10242" y="17923"/>
                  </a:cubicBezTo>
                  <a:lnTo>
                    <a:pt x="10242" y="16532"/>
                  </a:lnTo>
                  <a:lnTo>
                    <a:pt x="14528" y="16532"/>
                  </a:lnTo>
                  <a:cubicBezTo>
                    <a:pt x="14899" y="16532"/>
                    <a:pt x="14899" y="15957"/>
                    <a:pt x="14528" y="15957"/>
                  </a:cubicBezTo>
                  <a:lnTo>
                    <a:pt x="2839" y="15957"/>
                  </a:lnTo>
                  <a:cubicBezTo>
                    <a:pt x="2561" y="15957"/>
                    <a:pt x="2338" y="15734"/>
                    <a:pt x="2338" y="15456"/>
                  </a:cubicBezTo>
                  <a:lnTo>
                    <a:pt x="2338" y="15140"/>
                  </a:lnTo>
                  <a:lnTo>
                    <a:pt x="17720" y="15140"/>
                  </a:lnTo>
                  <a:lnTo>
                    <a:pt x="17720" y="15456"/>
                  </a:lnTo>
                  <a:cubicBezTo>
                    <a:pt x="17720" y="15734"/>
                    <a:pt x="17497" y="15957"/>
                    <a:pt x="17219" y="15957"/>
                  </a:cubicBezTo>
                  <a:lnTo>
                    <a:pt x="16050" y="15957"/>
                  </a:lnTo>
                  <a:cubicBezTo>
                    <a:pt x="15679" y="15957"/>
                    <a:pt x="15679" y="16532"/>
                    <a:pt x="16050" y="16532"/>
                  </a:cubicBezTo>
                  <a:lnTo>
                    <a:pt x="17219" y="16532"/>
                  </a:lnTo>
                  <a:cubicBezTo>
                    <a:pt x="17812" y="16532"/>
                    <a:pt x="18313" y="16049"/>
                    <a:pt x="18313" y="15456"/>
                  </a:cubicBezTo>
                  <a:lnTo>
                    <a:pt x="18313" y="15122"/>
                  </a:lnTo>
                  <a:lnTo>
                    <a:pt x="18350" y="15122"/>
                  </a:lnTo>
                  <a:cubicBezTo>
                    <a:pt x="19315" y="15122"/>
                    <a:pt x="20057" y="14398"/>
                    <a:pt x="20057" y="13470"/>
                  </a:cubicBezTo>
                  <a:lnTo>
                    <a:pt x="20057" y="3247"/>
                  </a:lnTo>
                  <a:cubicBezTo>
                    <a:pt x="20057" y="2319"/>
                    <a:pt x="19297" y="1559"/>
                    <a:pt x="18350" y="1559"/>
                  </a:cubicBezTo>
                  <a:lnTo>
                    <a:pt x="12135" y="1559"/>
                  </a:lnTo>
                  <a:lnTo>
                    <a:pt x="12135" y="297"/>
                  </a:lnTo>
                  <a:cubicBezTo>
                    <a:pt x="12135" y="130"/>
                    <a:pt x="11986" y="0"/>
                    <a:pt x="11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21"/>
            <p:cNvSpPr/>
            <p:nvPr/>
          </p:nvSpPr>
          <p:spPr>
            <a:xfrm>
              <a:off x="472825" y="2327300"/>
              <a:ext cx="160975" cy="14400"/>
            </a:xfrm>
            <a:custGeom>
              <a:rect b="b" l="l" r="r" t="t"/>
              <a:pathLst>
                <a:path extrusionOk="0" h="576" w="6439">
                  <a:moveTo>
                    <a:pt x="390" y="0"/>
                  </a:moveTo>
                  <a:cubicBezTo>
                    <a:pt x="19" y="0"/>
                    <a:pt x="0" y="575"/>
                    <a:pt x="390" y="575"/>
                  </a:cubicBezTo>
                  <a:lnTo>
                    <a:pt x="6142" y="575"/>
                  </a:lnTo>
                  <a:cubicBezTo>
                    <a:pt x="6309" y="575"/>
                    <a:pt x="6439" y="446"/>
                    <a:pt x="6439" y="279"/>
                  </a:cubicBezTo>
                  <a:cubicBezTo>
                    <a:pt x="6439" y="130"/>
                    <a:pt x="6309" y="0"/>
                    <a:pt x="6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21"/>
            <p:cNvSpPr/>
            <p:nvPr/>
          </p:nvSpPr>
          <p:spPr>
            <a:xfrm>
              <a:off x="472825" y="2362075"/>
              <a:ext cx="117375" cy="14425"/>
            </a:xfrm>
            <a:custGeom>
              <a:rect b="b" l="l" r="r" t="t"/>
              <a:pathLst>
                <a:path extrusionOk="0" h="577" w="4695">
                  <a:moveTo>
                    <a:pt x="390" y="1"/>
                  </a:moveTo>
                  <a:cubicBezTo>
                    <a:pt x="19" y="1"/>
                    <a:pt x="0" y="576"/>
                    <a:pt x="390" y="576"/>
                  </a:cubicBezTo>
                  <a:lnTo>
                    <a:pt x="4305" y="576"/>
                  </a:lnTo>
                  <a:cubicBezTo>
                    <a:pt x="4676" y="576"/>
                    <a:pt x="4694" y="1"/>
                    <a:pt x="4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21"/>
            <p:cNvSpPr/>
            <p:nvPr/>
          </p:nvSpPr>
          <p:spPr>
            <a:xfrm>
              <a:off x="681550" y="2238650"/>
              <a:ext cx="52900" cy="137850"/>
            </a:xfrm>
            <a:custGeom>
              <a:rect b="b" l="l" r="r" t="t"/>
              <a:pathLst>
                <a:path extrusionOk="0" h="5514" w="2116">
                  <a:moveTo>
                    <a:pt x="1541" y="578"/>
                  </a:moveTo>
                  <a:lnTo>
                    <a:pt x="1541" y="4938"/>
                  </a:lnTo>
                  <a:lnTo>
                    <a:pt x="594" y="4938"/>
                  </a:lnTo>
                  <a:lnTo>
                    <a:pt x="594" y="578"/>
                  </a:lnTo>
                  <a:close/>
                  <a:moveTo>
                    <a:pt x="269" y="1"/>
                  </a:moveTo>
                  <a:cubicBezTo>
                    <a:pt x="116" y="1"/>
                    <a:pt x="1" y="141"/>
                    <a:pt x="1" y="281"/>
                  </a:cubicBezTo>
                  <a:lnTo>
                    <a:pt x="1" y="5235"/>
                  </a:lnTo>
                  <a:cubicBezTo>
                    <a:pt x="1" y="5383"/>
                    <a:pt x="130" y="5513"/>
                    <a:pt x="297" y="5513"/>
                  </a:cubicBezTo>
                  <a:lnTo>
                    <a:pt x="1837" y="5513"/>
                  </a:lnTo>
                  <a:cubicBezTo>
                    <a:pt x="1986" y="5513"/>
                    <a:pt x="2116" y="5383"/>
                    <a:pt x="2116" y="5235"/>
                  </a:cubicBezTo>
                  <a:lnTo>
                    <a:pt x="2116" y="281"/>
                  </a:lnTo>
                  <a:cubicBezTo>
                    <a:pt x="2116" y="132"/>
                    <a:pt x="1986" y="2"/>
                    <a:pt x="1837" y="2"/>
                  </a:cubicBezTo>
                  <a:lnTo>
                    <a:pt x="297" y="2"/>
                  </a:lnTo>
                  <a:cubicBezTo>
                    <a:pt x="288" y="1"/>
                    <a:pt x="279"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21"/>
            <p:cNvSpPr/>
            <p:nvPr/>
          </p:nvSpPr>
          <p:spPr>
            <a:xfrm>
              <a:off x="832300" y="2208075"/>
              <a:ext cx="52900" cy="168425"/>
            </a:xfrm>
            <a:custGeom>
              <a:rect b="b" l="l" r="r" t="t"/>
              <a:pathLst>
                <a:path extrusionOk="0" h="6737" w="2116">
                  <a:moveTo>
                    <a:pt x="1541" y="595"/>
                  </a:moveTo>
                  <a:lnTo>
                    <a:pt x="1541" y="6161"/>
                  </a:lnTo>
                  <a:lnTo>
                    <a:pt x="594" y="6161"/>
                  </a:lnTo>
                  <a:lnTo>
                    <a:pt x="594" y="595"/>
                  </a:lnTo>
                  <a:close/>
                  <a:moveTo>
                    <a:pt x="298" y="1"/>
                  </a:moveTo>
                  <a:cubicBezTo>
                    <a:pt x="131" y="1"/>
                    <a:pt x="1" y="131"/>
                    <a:pt x="1" y="298"/>
                  </a:cubicBezTo>
                  <a:lnTo>
                    <a:pt x="1" y="6439"/>
                  </a:lnTo>
                  <a:cubicBezTo>
                    <a:pt x="1" y="6606"/>
                    <a:pt x="131" y="6736"/>
                    <a:pt x="298" y="6736"/>
                  </a:cubicBezTo>
                  <a:lnTo>
                    <a:pt x="1819" y="6736"/>
                  </a:lnTo>
                  <a:cubicBezTo>
                    <a:pt x="1986" y="6736"/>
                    <a:pt x="2116" y="6606"/>
                    <a:pt x="2116" y="6439"/>
                  </a:cubicBezTo>
                  <a:lnTo>
                    <a:pt x="2116" y="298"/>
                  </a:lnTo>
                  <a:cubicBezTo>
                    <a:pt x="2116" y="131"/>
                    <a:pt x="1986" y="1"/>
                    <a:pt x="1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21"/>
            <p:cNvSpPr/>
            <p:nvPr/>
          </p:nvSpPr>
          <p:spPr>
            <a:xfrm>
              <a:off x="757150" y="2273025"/>
              <a:ext cx="52925" cy="103475"/>
            </a:xfrm>
            <a:custGeom>
              <a:rect b="b" l="l" r="r" t="t"/>
              <a:pathLst>
                <a:path extrusionOk="0" h="4139" w="2117">
                  <a:moveTo>
                    <a:pt x="1522" y="576"/>
                  </a:moveTo>
                  <a:lnTo>
                    <a:pt x="1522" y="3563"/>
                  </a:lnTo>
                  <a:lnTo>
                    <a:pt x="576" y="3563"/>
                  </a:lnTo>
                  <a:lnTo>
                    <a:pt x="576" y="576"/>
                  </a:lnTo>
                  <a:close/>
                  <a:moveTo>
                    <a:pt x="279" y="0"/>
                  </a:moveTo>
                  <a:cubicBezTo>
                    <a:pt x="131" y="0"/>
                    <a:pt x="1" y="130"/>
                    <a:pt x="1" y="279"/>
                  </a:cubicBezTo>
                  <a:lnTo>
                    <a:pt x="1" y="3841"/>
                  </a:lnTo>
                  <a:cubicBezTo>
                    <a:pt x="1" y="4008"/>
                    <a:pt x="131" y="4138"/>
                    <a:pt x="279" y="4138"/>
                  </a:cubicBezTo>
                  <a:lnTo>
                    <a:pt x="1819" y="4138"/>
                  </a:lnTo>
                  <a:cubicBezTo>
                    <a:pt x="1986" y="4138"/>
                    <a:pt x="2116" y="4008"/>
                    <a:pt x="2116" y="3841"/>
                  </a:cubicBezTo>
                  <a:lnTo>
                    <a:pt x="2116" y="279"/>
                  </a:lnTo>
                  <a:cubicBezTo>
                    <a:pt x="2116" y="130"/>
                    <a:pt x="1986" y="0"/>
                    <a:pt x="18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21"/>
            <p:cNvSpPr/>
            <p:nvPr/>
          </p:nvSpPr>
          <p:spPr>
            <a:xfrm>
              <a:off x="688050" y="2137575"/>
              <a:ext cx="190675" cy="118300"/>
            </a:xfrm>
            <a:custGeom>
              <a:rect b="b" l="l" r="r" t="t"/>
              <a:pathLst>
                <a:path extrusionOk="0" h="4732" w="7627">
                  <a:moveTo>
                    <a:pt x="6828" y="594"/>
                  </a:moveTo>
                  <a:cubicBezTo>
                    <a:pt x="6958" y="594"/>
                    <a:pt x="7051" y="687"/>
                    <a:pt x="7051" y="817"/>
                  </a:cubicBezTo>
                  <a:cubicBezTo>
                    <a:pt x="7051" y="928"/>
                    <a:pt x="6958" y="1021"/>
                    <a:pt x="6828" y="1021"/>
                  </a:cubicBezTo>
                  <a:cubicBezTo>
                    <a:pt x="6717" y="1021"/>
                    <a:pt x="6606" y="928"/>
                    <a:pt x="6606" y="817"/>
                  </a:cubicBezTo>
                  <a:cubicBezTo>
                    <a:pt x="6624" y="687"/>
                    <a:pt x="6717" y="594"/>
                    <a:pt x="6828" y="594"/>
                  </a:cubicBezTo>
                  <a:close/>
                  <a:moveTo>
                    <a:pt x="798" y="1615"/>
                  </a:moveTo>
                  <a:cubicBezTo>
                    <a:pt x="928" y="1615"/>
                    <a:pt x="1021" y="1708"/>
                    <a:pt x="1021" y="1819"/>
                  </a:cubicBezTo>
                  <a:cubicBezTo>
                    <a:pt x="1021" y="1949"/>
                    <a:pt x="928" y="2042"/>
                    <a:pt x="798" y="2042"/>
                  </a:cubicBezTo>
                  <a:cubicBezTo>
                    <a:pt x="687" y="2042"/>
                    <a:pt x="594" y="1949"/>
                    <a:pt x="594" y="1819"/>
                  </a:cubicBezTo>
                  <a:cubicBezTo>
                    <a:pt x="594" y="1708"/>
                    <a:pt x="687" y="1615"/>
                    <a:pt x="798" y="1615"/>
                  </a:cubicBezTo>
                  <a:close/>
                  <a:moveTo>
                    <a:pt x="3822" y="3730"/>
                  </a:moveTo>
                  <a:cubicBezTo>
                    <a:pt x="3934" y="3730"/>
                    <a:pt x="4027" y="3823"/>
                    <a:pt x="4027" y="3934"/>
                  </a:cubicBezTo>
                  <a:cubicBezTo>
                    <a:pt x="4027" y="4064"/>
                    <a:pt x="3934" y="4157"/>
                    <a:pt x="3822" y="4157"/>
                  </a:cubicBezTo>
                  <a:cubicBezTo>
                    <a:pt x="3693" y="4157"/>
                    <a:pt x="3600" y="4064"/>
                    <a:pt x="3600" y="3934"/>
                  </a:cubicBezTo>
                  <a:cubicBezTo>
                    <a:pt x="3600" y="3823"/>
                    <a:pt x="3693" y="3730"/>
                    <a:pt x="3822" y="3730"/>
                  </a:cubicBezTo>
                  <a:close/>
                  <a:moveTo>
                    <a:pt x="6828" y="1"/>
                  </a:moveTo>
                  <a:cubicBezTo>
                    <a:pt x="6383" y="1"/>
                    <a:pt x="6030" y="353"/>
                    <a:pt x="6030" y="799"/>
                  </a:cubicBezTo>
                  <a:cubicBezTo>
                    <a:pt x="6030" y="947"/>
                    <a:pt x="6068" y="1077"/>
                    <a:pt x="6123" y="1188"/>
                  </a:cubicBezTo>
                  <a:lnTo>
                    <a:pt x="4175" y="3229"/>
                  </a:lnTo>
                  <a:cubicBezTo>
                    <a:pt x="4082" y="3173"/>
                    <a:pt x="3952" y="3136"/>
                    <a:pt x="3822" y="3136"/>
                  </a:cubicBezTo>
                  <a:cubicBezTo>
                    <a:pt x="3637" y="3136"/>
                    <a:pt x="3470" y="3192"/>
                    <a:pt x="3340" y="3285"/>
                  </a:cubicBezTo>
                  <a:lnTo>
                    <a:pt x="1577" y="2023"/>
                  </a:lnTo>
                  <a:cubicBezTo>
                    <a:pt x="1596" y="1967"/>
                    <a:pt x="1596" y="1893"/>
                    <a:pt x="1596" y="1819"/>
                  </a:cubicBezTo>
                  <a:cubicBezTo>
                    <a:pt x="1615" y="1374"/>
                    <a:pt x="1243" y="1021"/>
                    <a:pt x="798" y="1021"/>
                  </a:cubicBezTo>
                  <a:cubicBezTo>
                    <a:pt x="353" y="1021"/>
                    <a:pt x="0" y="1374"/>
                    <a:pt x="0" y="1819"/>
                  </a:cubicBezTo>
                  <a:cubicBezTo>
                    <a:pt x="0" y="2264"/>
                    <a:pt x="353" y="2617"/>
                    <a:pt x="798" y="2617"/>
                  </a:cubicBezTo>
                  <a:cubicBezTo>
                    <a:pt x="965" y="2617"/>
                    <a:pt x="1114" y="2580"/>
                    <a:pt x="1243" y="2506"/>
                  </a:cubicBezTo>
                  <a:lnTo>
                    <a:pt x="3025" y="3786"/>
                  </a:lnTo>
                  <a:cubicBezTo>
                    <a:pt x="3025" y="3841"/>
                    <a:pt x="3006" y="3879"/>
                    <a:pt x="3006" y="3934"/>
                  </a:cubicBezTo>
                  <a:cubicBezTo>
                    <a:pt x="3006" y="4379"/>
                    <a:pt x="3377" y="4732"/>
                    <a:pt x="3822" y="4732"/>
                  </a:cubicBezTo>
                  <a:cubicBezTo>
                    <a:pt x="4268" y="4732"/>
                    <a:pt x="4620" y="4379"/>
                    <a:pt x="4620" y="3934"/>
                  </a:cubicBezTo>
                  <a:cubicBezTo>
                    <a:pt x="4620" y="3841"/>
                    <a:pt x="4602" y="3749"/>
                    <a:pt x="4565" y="3674"/>
                  </a:cubicBezTo>
                  <a:lnTo>
                    <a:pt x="6568" y="1559"/>
                  </a:lnTo>
                  <a:cubicBezTo>
                    <a:pt x="6661" y="1596"/>
                    <a:pt x="6735" y="1615"/>
                    <a:pt x="6828" y="1615"/>
                  </a:cubicBezTo>
                  <a:cubicBezTo>
                    <a:pt x="7274" y="1615"/>
                    <a:pt x="7626" y="1244"/>
                    <a:pt x="7626" y="799"/>
                  </a:cubicBezTo>
                  <a:cubicBezTo>
                    <a:pt x="7626" y="353"/>
                    <a:pt x="7274" y="1"/>
                    <a:pt x="6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121"/>
          <p:cNvGrpSpPr/>
          <p:nvPr/>
        </p:nvGrpSpPr>
        <p:grpSpPr>
          <a:xfrm>
            <a:off x="2735780" y="2907981"/>
            <a:ext cx="289535" cy="289771"/>
            <a:chOff x="2425625" y="3331575"/>
            <a:chExt cx="551075" cy="551525"/>
          </a:xfrm>
        </p:grpSpPr>
        <p:sp>
          <p:nvSpPr>
            <p:cNvPr id="1603" name="Google Shape;1603;p121"/>
            <p:cNvSpPr/>
            <p:nvPr/>
          </p:nvSpPr>
          <p:spPr>
            <a:xfrm>
              <a:off x="2470625" y="3778725"/>
              <a:ext cx="217100" cy="16250"/>
            </a:xfrm>
            <a:custGeom>
              <a:rect b="b" l="l" r="r" t="t"/>
              <a:pathLst>
                <a:path extrusionOk="0" h="650" w="8684">
                  <a:moveTo>
                    <a:pt x="427" y="0"/>
                  </a:moveTo>
                  <a:cubicBezTo>
                    <a:pt x="19" y="0"/>
                    <a:pt x="0" y="649"/>
                    <a:pt x="427" y="649"/>
                  </a:cubicBezTo>
                  <a:lnTo>
                    <a:pt x="8275" y="649"/>
                  </a:lnTo>
                  <a:cubicBezTo>
                    <a:pt x="8665" y="649"/>
                    <a:pt x="8684" y="0"/>
                    <a:pt x="8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21"/>
            <p:cNvSpPr/>
            <p:nvPr/>
          </p:nvSpPr>
          <p:spPr>
            <a:xfrm>
              <a:off x="2470625" y="3813975"/>
              <a:ext cx="217100" cy="16250"/>
            </a:xfrm>
            <a:custGeom>
              <a:rect b="b" l="l" r="r" t="t"/>
              <a:pathLst>
                <a:path extrusionOk="0" h="650" w="8684">
                  <a:moveTo>
                    <a:pt x="427" y="0"/>
                  </a:moveTo>
                  <a:cubicBezTo>
                    <a:pt x="19" y="0"/>
                    <a:pt x="0" y="650"/>
                    <a:pt x="427" y="650"/>
                  </a:cubicBezTo>
                  <a:lnTo>
                    <a:pt x="8275" y="650"/>
                  </a:lnTo>
                  <a:cubicBezTo>
                    <a:pt x="8665" y="650"/>
                    <a:pt x="8684" y="0"/>
                    <a:pt x="8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21"/>
            <p:cNvSpPr/>
            <p:nvPr/>
          </p:nvSpPr>
          <p:spPr>
            <a:xfrm>
              <a:off x="2470625" y="3581575"/>
              <a:ext cx="217100" cy="15800"/>
            </a:xfrm>
            <a:custGeom>
              <a:rect b="b" l="l" r="r" t="t"/>
              <a:pathLst>
                <a:path extrusionOk="0" h="632" w="8684">
                  <a:moveTo>
                    <a:pt x="427" y="1"/>
                  </a:moveTo>
                  <a:cubicBezTo>
                    <a:pt x="19" y="1"/>
                    <a:pt x="0" y="631"/>
                    <a:pt x="427" y="631"/>
                  </a:cubicBezTo>
                  <a:lnTo>
                    <a:pt x="8275" y="631"/>
                  </a:lnTo>
                  <a:cubicBezTo>
                    <a:pt x="8665" y="631"/>
                    <a:pt x="8684" y="1"/>
                    <a:pt x="8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21"/>
            <p:cNvSpPr/>
            <p:nvPr/>
          </p:nvSpPr>
          <p:spPr>
            <a:xfrm>
              <a:off x="2471075" y="3616825"/>
              <a:ext cx="214325" cy="16275"/>
            </a:xfrm>
            <a:custGeom>
              <a:rect b="b" l="l" r="r" t="t"/>
              <a:pathLst>
                <a:path extrusionOk="0" h="651" w="8573">
                  <a:moveTo>
                    <a:pt x="409" y="1"/>
                  </a:moveTo>
                  <a:cubicBezTo>
                    <a:pt x="20" y="1"/>
                    <a:pt x="1" y="650"/>
                    <a:pt x="409" y="650"/>
                  </a:cubicBezTo>
                  <a:lnTo>
                    <a:pt x="8257" y="650"/>
                  </a:lnTo>
                  <a:cubicBezTo>
                    <a:pt x="8424" y="650"/>
                    <a:pt x="8573" y="502"/>
                    <a:pt x="8573" y="335"/>
                  </a:cubicBezTo>
                  <a:cubicBezTo>
                    <a:pt x="8573" y="149"/>
                    <a:pt x="8424" y="1"/>
                    <a:pt x="8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21"/>
            <p:cNvSpPr/>
            <p:nvPr/>
          </p:nvSpPr>
          <p:spPr>
            <a:xfrm>
              <a:off x="2772600" y="3581575"/>
              <a:ext cx="20875" cy="16275"/>
            </a:xfrm>
            <a:custGeom>
              <a:rect b="b" l="l" r="r" t="t"/>
              <a:pathLst>
                <a:path extrusionOk="0" h="651" w="835">
                  <a:moveTo>
                    <a:pt x="408" y="1"/>
                  </a:moveTo>
                  <a:cubicBezTo>
                    <a:pt x="0" y="1"/>
                    <a:pt x="0" y="650"/>
                    <a:pt x="408" y="650"/>
                  </a:cubicBezTo>
                  <a:cubicBezTo>
                    <a:pt x="816" y="631"/>
                    <a:pt x="835"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21"/>
            <p:cNvSpPr/>
            <p:nvPr/>
          </p:nvSpPr>
          <p:spPr>
            <a:xfrm>
              <a:off x="2807850" y="3581575"/>
              <a:ext cx="20900" cy="15800"/>
            </a:xfrm>
            <a:custGeom>
              <a:rect b="b" l="l" r="r" t="t"/>
              <a:pathLst>
                <a:path extrusionOk="0" h="632" w="836">
                  <a:moveTo>
                    <a:pt x="427" y="1"/>
                  </a:moveTo>
                  <a:cubicBezTo>
                    <a:pt x="0" y="1"/>
                    <a:pt x="0" y="631"/>
                    <a:pt x="427" y="631"/>
                  </a:cubicBezTo>
                  <a:cubicBezTo>
                    <a:pt x="835" y="631"/>
                    <a:pt x="835" y="1"/>
                    <a:pt x="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21"/>
            <p:cNvSpPr/>
            <p:nvPr/>
          </p:nvSpPr>
          <p:spPr>
            <a:xfrm>
              <a:off x="2843550" y="3581575"/>
              <a:ext cx="20900" cy="15800"/>
            </a:xfrm>
            <a:custGeom>
              <a:rect b="b" l="l" r="r" t="t"/>
              <a:pathLst>
                <a:path extrusionOk="0" h="632" w="836">
                  <a:moveTo>
                    <a:pt x="409" y="1"/>
                  </a:moveTo>
                  <a:cubicBezTo>
                    <a:pt x="1" y="1"/>
                    <a:pt x="1" y="631"/>
                    <a:pt x="409" y="631"/>
                  </a:cubicBezTo>
                  <a:cubicBezTo>
                    <a:pt x="836" y="631"/>
                    <a:pt x="836" y="1"/>
                    <a:pt x="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21"/>
            <p:cNvSpPr/>
            <p:nvPr/>
          </p:nvSpPr>
          <p:spPr>
            <a:xfrm>
              <a:off x="2772600" y="3616825"/>
              <a:ext cx="20875" cy="16275"/>
            </a:xfrm>
            <a:custGeom>
              <a:rect b="b" l="l" r="r" t="t"/>
              <a:pathLst>
                <a:path extrusionOk="0" h="651" w="835">
                  <a:moveTo>
                    <a:pt x="408" y="1"/>
                  </a:moveTo>
                  <a:cubicBezTo>
                    <a:pt x="0" y="1"/>
                    <a:pt x="0" y="650"/>
                    <a:pt x="408" y="650"/>
                  </a:cubicBezTo>
                  <a:cubicBezTo>
                    <a:pt x="816" y="650"/>
                    <a:pt x="835"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21"/>
            <p:cNvSpPr/>
            <p:nvPr/>
          </p:nvSpPr>
          <p:spPr>
            <a:xfrm>
              <a:off x="2807850" y="3616825"/>
              <a:ext cx="20900" cy="16275"/>
            </a:xfrm>
            <a:custGeom>
              <a:rect b="b" l="l" r="r" t="t"/>
              <a:pathLst>
                <a:path extrusionOk="0" h="651" w="836">
                  <a:moveTo>
                    <a:pt x="427" y="1"/>
                  </a:moveTo>
                  <a:cubicBezTo>
                    <a:pt x="0" y="1"/>
                    <a:pt x="0" y="650"/>
                    <a:pt x="427" y="650"/>
                  </a:cubicBezTo>
                  <a:cubicBezTo>
                    <a:pt x="835" y="650"/>
                    <a:pt x="835" y="1"/>
                    <a:pt x="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21"/>
            <p:cNvSpPr/>
            <p:nvPr/>
          </p:nvSpPr>
          <p:spPr>
            <a:xfrm>
              <a:off x="2843550" y="3616825"/>
              <a:ext cx="20900" cy="16275"/>
            </a:xfrm>
            <a:custGeom>
              <a:rect b="b" l="l" r="r" t="t"/>
              <a:pathLst>
                <a:path extrusionOk="0" h="651" w="836">
                  <a:moveTo>
                    <a:pt x="409" y="1"/>
                  </a:moveTo>
                  <a:cubicBezTo>
                    <a:pt x="1" y="1"/>
                    <a:pt x="1" y="650"/>
                    <a:pt x="409" y="650"/>
                  </a:cubicBezTo>
                  <a:cubicBezTo>
                    <a:pt x="836" y="650"/>
                    <a:pt x="836" y="1"/>
                    <a:pt x="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21"/>
            <p:cNvSpPr/>
            <p:nvPr/>
          </p:nvSpPr>
          <p:spPr>
            <a:xfrm>
              <a:off x="2772600" y="3778725"/>
              <a:ext cx="20875" cy="16250"/>
            </a:xfrm>
            <a:custGeom>
              <a:rect b="b" l="l" r="r" t="t"/>
              <a:pathLst>
                <a:path extrusionOk="0" h="650" w="835">
                  <a:moveTo>
                    <a:pt x="408" y="0"/>
                  </a:moveTo>
                  <a:cubicBezTo>
                    <a:pt x="0" y="0"/>
                    <a:pt x="0" y="649"/>
                    <a:pt x="408" y="649"/>
                  </a:cubicBezTo>
                  <a:cubicBezTo>
                    <a:pt x="816" y="649"/>
                    <a:pt x="835" y="0"/>
                    <a:pt x="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21"/>
            <p:cNvSpPr/>
            <p:nvPr/>
          </p:nvSpPr>
          <p:spPr>
            <a:xfrm>
              <a:off x="2807850" y="3778725"/>
              <a:ext cx="20900" cy="16250"/>
            </a:xfrm>
            <a:custGeom>
              <a:rect b="b" l="l" r="r" t="t"/>
              <a:pathLst>
                <a:path extrusionOk="0" h="650" w="836">
                  <a:moveTo>
                    <a:pt x="427" y="0"/>
                  </a:moveTo>
                  <a:cubicBezTo>
                    <a:pt x="0" y="0"/>
                    <a:pt x="0" y="649"/>
                    <a:pt x="427" y="649"/>
                  </a:cubicBezTo>
                  <a:cubicBezTo>
                    <a:pt x="835" y="649"/>
                    <a:pt x="835" y="0"/>
                    <a:pt x="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21"/>
            <p:cNvSpPr/>
            <p:nvPr/>
          </p:nvSpPr>
          <p:spPr>
            <a:xfrm>
              <a:off x="2843550" y="3778725"/>
              <a:ext cx="20900" cy="16250"/>
            </a:xfrm>
            <a:custGeom>
              <a:rect b="b" l="l" r="r" t="t"/>
              <a:pathLst>
                <a:path extrusionOk="0" h="650" w="836">
                  <a:moveTo>
                    <a:pt x="409" y="0"/>
                  </a:moveTo>
                  <a:cubicBezTo>
                    <a:pt x="1" y="0"/>
                    <a:pt x="1" y="649"/>
                    <a:pt x="409" y="649"/>
                  </a:cubicBezTo>
                  <a:cubicBezTo>
                    <a:pt x="836" y="649"/>
                    <a:pt x="836" y="0"/>
                    <a:pt x="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21"/>
            <p:cNvSpPr/>
            <p:nvPr/>
          </p:nvSpPr>
          <p:spPr>
            <a:xfrm>
              <a:off x="2772600" y="3813975"/>
              <a:ext cx="20875" cy="16250"/>
            </a:xfrm>
            <a:custGeom>
              <a:rect b="b" l="l" r="r" t="t"/>
              <a:pathLst>
                <a:path extrusionOk="0" h="650" w="835">
                  <a:moveTo>
                    <a:pt x="408" y="0"/>
                  </a:moveTo>
                  <a:cubicBezTo>
                    <a:pt x="0" y="0"/>
                    <a:pt x="0" y="650"/>
                    <a:pt x="408" y="650"/>
                  </a:cubicBezTo>
                  <a:cubicBezTo>
                    <a:pt x="816" y="650"/>
                    <a:pt x="835" y="0"/>
                    <a:pt x="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21"/>
            <p:cNvSpPr/>
            <p:nvPr/>
          </p:nvSpPr>
          <p:spPr>
            <a:xfrm>
              <a:off x="2807850" y="3813975"/>
              <a:ext cx="20900" cy="16250"/>
            </a:xfrm>
            <a:custGeom>
              <a:rect b="b" l="l" r="r" t="t"/>
              <a:pathLst>
                <a:path extrusionOk="0" h="650" w="836">
                  <a:moveTo>
                    <a:pt x="427" y="0"/>
                  </a:moveTo>
                  <a:cubicBezTo>
                    <a:pt x="0" y="0"/>
                    <a:pt x="0" y="650"/>
                    <a:pt x="427" y="650"/>
                  </a:cubicBezTo>
                  <a:cubicBezTo>
                    <a:pt x="835" y="650"/>
                    <a:pt x="835" y="0"/>
                    <a:pt x="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21"/>
            <p:cNvSpPr/>
            <p:nvPr/>
          </p:nvSpPr>
          <p:spPr>
            <a:xfrm>
              <a:off x="2843550" y="3813975"/>
              <a:ext cx="20900" cy="16250"/>
            </a:xfrm>
            <a:custGeom>
              <a:rect b="b" l="l" r="r" t="t"/>
              <a:pathLst>
                <a:path extrusionOk="0" h="650" w="836">
                  <a:moveTo>
                    <a:pt x="409" y="0"/>
                  </a:moveTo>
                  <a:cubicBezTo>
                    <a:pt x="1" y="0"/>
                    <a:pt x="1" y="650"/>
                    <a:pt x="409" y="650"/>
                  </a:cubicBezTo>
                  <a:cubicBezTo>
                    <a:pt x="836" y="650"/>
                    <a:pt x="836" y="0"/>
                    <a:pt x="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21"/>
            <p:cNvSpPr/>
            <p:nvPr/>
          </p:nvSpPr>
          <p:spPr>
            <a:xfrm>
              <a:off x="2425625" y="3331575"/>
              <a:ext cx="551075" cy="551525"/>
            </a:xfrm>
            <a:custGeom>
              <a:rect b="b" l="l" r="r" t="t"/>
              <a:pathLst>
                <a:path extrusionOk="0" h="22061" w="22043">
                  <a:moveTo>
                    <a:pt x="18351" y="649"/>
                  </a:moveTo>
                  <a:cubicBezTo>
                    <a:pt x="18666" y="649"/>
                    <a:pt x="18944" y="909"/>
                    <a:pt x="18944" y="1243"/>
                  </a:cubicBezTo>
                  <a:lnTo>
                    <a:pt x="18944" y="5047"/>
                  </a:lnTo>
                  <a:cubicBezTo>
                    <a:pt x="18944" y="5362"/>
                    <a:pt x="18666" y="5640"/>
                    <a:pt x="18351" y="5640"/>
                  </a:cubicBezTo>
                  <a:lnTo>
                    <a:pt x="12506" y="5640"/>
                  </a:lnTo>
                  <a:lnTo>
                    <a:pt x="12506" y="649"/>
                  </a:lnTo>
                  <a:close/>
                  <a:moveTo>
                    <a:pt x="17126" y="6271"/>
                  </a:moveTo>
                  <a:cubicBezTo>
                    <a:pt x="17497" y="6327"/>
                    <a:pt x="17794" y="6679"/>
                    <a:pt x="17794" y="7088"/>
                  </a:cubicBezTo>
                  <a:cubicBezTo>
                    <a:pt x="17794" y="7514"/>
                    <a:pt x="17441" y="7885"/>
                    <a:pt x="17015" y="7885"/>
                  </a:cubicBezTo>
                  <a:lnTo>
                    <a:pt x="2561" y="7885"/>
                  </a:lnTo>
                  <a:cubicBezTo>
                    <a:pt x="2134" y="7885"/>
                    <a:pt x="1782" y="7514"/>
                    <a:pt x="1782" y="7088"/>
                  </a:cubicBezTo>
                  <a:cubicBezTo>
                    <a:pt x="1782" y="6679"/>
                    <a:pt x="2079" y="6327"/>
                    <a:pt x="2450" y="6271"/>
                  </a:cubicBezTo>
                  <a:close/>
                  <a:moveTo>
                    <a:pt x="20317" y="3451"/>
                  </a:moveTo>
                  <a:cubicBezTo>
                    <a:pt x="20911" y="3451"/>
                    <a:pt x="21393" y="3933"/>
                    <a:pt x="21393" y="4509"/>
                  </a:cubicBezTo>
                  <a:lnTo>
                    <a:pt x="21393" y="10706"/>
                  </a:lnTo>
                  <a:lnTo>
                    <a:pt x="19575" y="10706"/>
                  </a:lnTo>
                  <a:lnTo>
                    <a:pt x="19575" y="9129"/>
                  </a:lnTo>
                  <a:cubicBezTo>
                    <a:pt x="19575" y="8442"/>
                    <a:pt x="19019" y="7885"/>
                    <a:pt x="18351" y="7885"/>
                  </a:cubicBezTo>
                  <a:lnTo>
                    <a:pt x="18202" y="7885"/>
                  </a:lnTo>
                  <a:cubicBezTo>
                    <a:pt x="18351" y="7663"/>
                    <a:pt x="18443" y="7385"/>
                    <a:pt x="18443" y="7088"/>
                  </a:cubicBezTo>
                  <a:cubicBezTo>
                    <a:pt x="18443" y="6791"/>
                    <a:pt x="18351" y="6512"/>
                    <a:pt x="18202" y="6271"/>
                  </a:cubicBezTo>
                  <a:lnTo>
                    <a:pt x="18351" y="6271"/>
                  </a:lnTo>
                  <a:cubicBezTo>
                    <a:pt x="19037" y="6271"/>
                    <a:pt x="19575" y="5715"/>
                    <a:pt x="19575" y="5028"/>
                  </a:cubicBezTo>
                  <a:lnTo>
                    <a:pt x="19575" y="3451"/>
                  </a:lnTo>
                  <a:close/>
                  <a:moveTo>
                    <a:pt x="11857" y="8535"/>
                  </a:moveTo>
                  <a:lnTo>
                    <a:pt x="11857" y="13526"/>
                  </a:lnTo>
                  <a:lnTo>
                    <a:pt x="1225" y="13526"/>
                  </a:lnTo>
                  <a:cubicBezTo>
                    <a:pt x="910" y="13526"/>
                    <a:pt x="632" y="13248"/>
                    <a:pt x="632" y="12932"/>
                  </a:cubicBezTo>
                  <a:lnTo>
                    <a:pt x="632" y="9129"/>
                  </a:lnTo>
                  <a:cubicBezTo>
                    <a:pt x="632" y="8795"/>
                    <a:pt x="910" y="8535"/>
                    <a:pt x="1225" y="8535"/>
                  </a:cubicBezTo>
                  <a:close/>
                  <a:moveTo>
                    <a:pt x="18332" y="8535"/>
                  </a:moveTo>
                  <a:cubicBezTo>
                    <a:pt x="18666" y="8535"/>
                    <a:pt x="18926" y="8795"/>
                    <a:pt x="18926" y="9129"/>
                  </a:cubicBezTo>
                  <a:lnTo>
                    <a:pt x="18926" y="12932"/>
                  </a:lnTo>
                  <a:cubicBezTo>
                    <a:pt x="18926" y="13248"/>
                    <a:pt x="18666" y="13526"/>
                    <a:pt x="18332" y="13526"/>
                  </a:cubicBezTo>
                  <a:lnTo>
                    <a:pt x="16143" y="13526"/>
                  </a:lnTo>
                  <a:cubicBezTo>
                    <a:pt x="15716" y="13526"/>
                    <a:pt x="15716" y="14157"/>
                    <a:pt x="16143" y="14175"/>
                  </a:cubicBezTo>
                  <a:lnTo>
                    <a:pt x="16996" y="14175"/>
                  </a:lnTo>
                  <a:cubicBezTo>
                    <a:pt x="17423" y="14175"/>
                    <a:pt x="17794" y="14546"/>
                    <a:pt x="17794" y="14973"/>
                  </a:cubicBezTo>
                  <a:cubicBezTo>
                    <a:pt x="17794" y="15418"/>
                    <a:pt x="17441" y="15789"/>
                    <a:pt x="17015" y="15789"/>
                  </a:cubicBezTo>
                  <a:lnTo>
                    <a:pt x="2505" y="15771"/>
                  </a:lnTo>
                  <a:cubicBezTo>
                    <a:pt x="2116" y="15752"/>
                    <a:pt x="1782" y="15381"/>
                    <a:pt x="1782" y="14973"/>
                  </a:cubicBezTo>
                  <a:cubicBezTo>
                    <a:pt x="1782" y="14528"/>
                    <a:pt x="2134" y="14157"/>
                    <a:pt x="2561" y="14157"/>
                  </a:cubicBezTo>
                  <a:lnTo>
                    <a:pt x="14287" y="14157"/>
                  </a:lnTo>
                  <a:cubicBezTo>
                    <a:pt x="14695" y="14157"/>
                    <a:pt x="14695" y="13507"/>
                    <a:pt x="14287" y="13507"/>
                  </a:cubicBezTo>
                  <a:lnTo>
                    <a:pt x="12488" y="13507"/>
                  </a:lnTo>
                  <a:lnTo>
                    <a:pt x="12488" y="8535"/>
                  </a:lnTo>
                  <a:close/>
                  <a:moveTo>
                    <a:pt x="21393" y="11355"/>
                  </a:moveTo>
                  <a:lnTo>
                    <a:pt x="21393" y="17534"/>
                  </a:lnTo>
                  <a:cubicBezTo>
                    <a:pt x="21393" y="18127"/>
                    <a:pt x="20911" y="18610"/>
                    <a:pt x="20317" y="18610"/>
                  </a:cubicBezTo>
                  <a:lnTo>
                    <a:pt x="19594" y="18610"/>
                  </a:lnTo>
                  <a:lnTo>
                    <a:pt x="19594" y="17014"/>
                  </a:lnTo>
                  <a:cubicBezTo>
                    <a:pt x="19594" y="16328"/>
                    <a:pt x="19037" y="15771"/>
                    <a:pt x="18351" y="15771"/>
                  </a:cubicBezTo>
                  <a:lnTo>
                    <a:pt x="18202" y="15771"/>
                  </a:lnTo>
                  <a:cubicBezTo>
                    <a:pt x="18351" y="15548"/>
                    <a:pt x="18443" y="15270"/>
                    <a:pt x="18443" y="14973"/>
                  </a:cubicBezTo>
                  <a:cubicBezTo>
                    <a:pt x="18443" y="14676"/>
                    <a:pt x="18351" y="14398"/>
                    <a:pt x="18202" y="14157"/>
                  </a:cubicBezTo>
                  <a:lnTo>
                    <a:pt x="18351" y="14157"/>
                  </a:lnTo>
                  <a:cubicBezTo>
                    <a:pt x="19037" y="14157"/>
                    <a:pt x="19594" y="13600"/>
                    <a:pt x="19594" y="12932"/>
                  </a:cubicBezTo>
                  <a:lnTo>
                    <a:pt x="19594" y="11355"/>
                  </a:lnTo>
                  <a:close/>
                  <a:moveTo>
                    <a:pt x="18351" y="16420"/>
                  </a:moveTo>
                  <a:cubicBezTo>
                    <a:pt x="18666" y="16420"/>
                    <a:pt x="18944" y="16699"/>
                    <a:pt x="18944" y="17014"/>
                  </a:cubicBezTo>
                  <a:lnTo>
                    <a:pt x="18944" y="20818"/>
                  </a:lnTo>
                  <a:cubicBezTo>
                    <a:pt x="18944" y="21133"/>
                    <a:pt x="18666" y="21411"/>
                    <a:pt x="18351" y="21411"/>
                  </a:cubicBezTo>
                  <a:lnTo>
                    <a:pt x="12506" y="21411"/>
                  </a:lnTo>
                  <a:lnTo>
                    <a:pt x="12506" y="16420"/>
                  </a:lnTo>
                  <a:close/>
                  <a:moveTo>
                    <a:pt x="1225" y="0"/>
                  </a:moveTo>
                  <a:cubicBezTo>
                    <a:pt x="539" y="0"/>
                    <a:pt x="1" y="557"/>
                    <a:pt x="1" y="1243"/>
                  </a:cubicBezTo>
                  <a:lnTo>
                    <a:pt x="1" y="5047"/>
                  </a:lnTo>
                  <a:cubicBezTo>
                    <a:pt x="1" y="5715"/>
                    <a:pt x="557" y="6271"/>
                    <a:pt x="1225" y="6271"/>
                  </a:cubicBezTo>
                  <a:lnTo>
                    <a:pt x="1374" y="6271"/>
                  </a:lnTo>
                  <a:cubicBezTo>
                    <a:pt x="1225" y="6512"/>
                    <a:pt x="1132" y="6791"/>
                    <a:pt x="1132" y="7088"/>
                  </a:cubicBezTo>
                  <a:cubicBezTo>
                    <a:pt x="1132" y="7385"/>
                    <a:pt x="1225" y="7663"/>
                    <a:pt x="1374" y="7885"/>
                  </a:cubicBezTo>
                  <a:lnTo>
                    <a:pt x="1225" y="7885"/>
                  </a:lnTo>
                  <a:cubicBezTo>
                    <a:pt x="539" y="7885"/>
                    <a:pt x="1" y="8442"/>
                    <a:pt x="1" y="9129"/>
                  </a:cubicBezTo>
                  <a:lnTo>
                    <a:pt x="1" y="12932"/>
                  </a:lnTo>
                  <a:cubicBezTo>
                    <a:pt x="1" y="13619"/>
                    <a:pt x="557" y="14175"/>
                    <a:pt x="1225" y="14175"/>
                  </a:cubicBezTo>
                  <a:lnTo>
                    <a:pt x="1374" y="14175"/>
                  </a:lnTo>
                  <a:cubicBezTo>
                    <a:pt x="1225" y="14398"/>
                    <a:pt x="1132" y="14676"/>
                    <a:pt x="1132" y="14973"/>
                  </a:cubicBezTo>
                  <a:cubicBezTo>
                    <a:pt x="1132" y="15270"/>
                    <a:pt x="1225" y="15548"/>
                    <a:pt x="1374" y="15771"/>
                  </a:cubicBezTo>
                  <a:lnTo>
                    <a:pt x="1225" y="15771"/>
                  </a:lnTo>
                  <a:cubicBezTo>
                    <a:pt x="539" y="15771"/>
                    <a:pt x="1" y="16328"/>
                    <a:pt x="1" y="17014"/>
                  </a:cubicBezTo>
                  <a:lnTo>
                    <a:pt x="1" y="20818"/>
                  </a:lnTo>
                  <a:cubicBezTo>
                    <a:pt x="1" y="21504"/>
                    <a:pt x="557" y="22061"/>
                    <a:pt x="1225" y="22061"/>
                  </a:cubicBezTo>
                  <a:lnTo>
                    <a:pt x="2283" y="22061"/>
                  </a:lnTo>
                  <a:cubicBezTo>
                    <a:pt x="2691" y="22061"/>
                    <a:pt x="2691" y="21411"/>
                    <a:pt x="2283" y="21411"/>
                  </a:cubicBezTo>
                  <a:lnTo>
                    <a:pt x="1225" y="21411"/>
                  </a:lnTo>
                  <a:cubicBezTo>
                    <a:pt x="910" y="21411"/>
                    <a:pt x="632" y="21133"/>
                    <a:pt x="632" y="20818"/>
                  </a:cubicBezTo>
                  <a:lnTo>
                    <a:pt x="632" y="17014"/>
                  </a:lnTo>
                  <a:cubicBezTo>
                    <a:pt x="632" y="16680"/>
                    <a:pt x="910" y="16420"/>
                    <a:pt x="1225" y="16420"/>
                  </a:cubicBezTo>
                  <a:lnTo>
                    <a:pt x="11857" y="16420"/>
                  </a:lnTo>
                  <a:lnTo>
                    <a:pt x="11857" y="21411"/>
                  </a:lnTo>
                  <a:lnTo>
                    <a:pt x="4045" y="21411"/>
                  </a:lnTo>
                  <a:cubicBezTo>
                    <a:pt x="3619" y="21411"/>
                    <a:pt x="3619" y="22061"/>
                    <a:pt x="4045" y="22061"/>
                  </a:cubicBezTo>
                  <a:lnTo>
                    <a:pt x="18351" y="22061"/>
                  </a:lnTo>
                  <a:cubicBezTo>
                    <a:pt x="19019" y="22061"/>
                    <a:pt x="19575" y="21504"/>
                    <a:pt x="19575" y="20818"/>
                  </a:cubicBezTo>
                  <a:lnTo>
                    <a:pt x="19575" y="19259"/>
                  </a:lnTo>
                  <a:lnTo>
                    <a:pt x="20317" y="19259"/>
                  </a:lnTo>
                  <a:cubicBezTo>
                    <a:pt x="21264" y="19259"/>
                    <a:pt x="22043" y="18480"/>
                    <a:pt x="22043" y="17534"/>
                  </a:cubicBezTo>
                  <a:lnTo>
                    <a:pt x="22043" y="4527"/>
                  </a:lnTo>
                  <a:cubicBezTo>
                    <a:pt x="22043" y="3562"/>
                    <a:pt x="21264" y="2802"/>
                    <a:pt x="20317" y="2802"/>
                  </a:cubicBezTo>
                  <a:lnTo>
                    <a:pt x="19575" y="2802"/>
                  </a:lnTo>
                  <a:lnTo>
                    <a:pt x="19575" y="1243"/>
                  </a:lnTo>
                  <a:cubicBezTo>
                    <a:pt x="19575" y="557"/>
                    <a:pt x="19019" y="0"/>
                    <a:pt x="18351" y="0"/>
                  </a:cubicBezTo>
                  <a:lnTo>
                    <a:pt x="4045" y="0"/>
                  </a:lnTo>
                  <a:cubicBezTo>
                    <a:pt x="3619" y="0"/>
                    <a:pt x="3619" y="649"/>
                    <a:pt x="4045" y="649"/>
                  </a:cubicBezTo>
                  <a:lnTo>
                    <a:pt x="11857" y="649"/>
                  </a:lnTo>
                  <a:lnTo>
                    <a:pt x="11857" y="5640"/>
                  </a:lnTo>
                  <a:lnTo>
                    <a:pt x="1225" y="5640"/>
                  </a:lnTo>
                  <a:cubicBezTo>
                    <a:pt x="910" y="5640"/>
                    <a:pt x="632" y="5362"/>
                    <a:pt x="632" y="5047"/>
                  </a:cubicBezTo>
                  <a:lnTo>
                    <a:pt x="632" y="1243"/>
                  </a:lnTo>
                  <a:cubicBezTo>
                    <a:pt x="632" y="909"/>
                    <a:pt x="910" y="649"/>
                    <a:pt x="1225" y="649"/>
                  </a:cubicBezTo>
                  <a:lnTo>
                    <a:pt x="2283" y="649"/>
                  </a:lnTo>
                  <a:cubicBezTo>
                    <a:pt x="2691" y="649"/>
                    <a:pt x="2691" y="0"/>
                    <a:pt x="2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121"/>
          <p:cNvSpPr/>
          <p:nvPr/>
        </p:nvSpPr>
        <p:spPr>
          <a:xfrm>
            <a:off x="3409263" y="2911231"/>
            <a:ext cx="331208" cy="329292"/>
          </a:xfrm>
          <a:custGeom>
            <a:rect b="b" l="l" r="r" t="t"/>
            <a:pathLst>
              <a:path extrusionOk="0" h="22340" w="22470">
                <a:moveTo>
                  <a:pt x="16551" y="7793"/>
                </a:moveTo>
                <a:lnTo>
                  <a:pt x="16235" y="9537"/>
                </a:lnTo>
                <a:lnTo>
                  <a:pt x="14528" y="9537"/>
                </a:lnTo>
                <a:cubicBezTo>
                  <a:pt x="14120" y="9537"/>
                  <a:pt x="14120" y="10186"/>
                  <a:pt x="14528" y="10186"/>
                </a:cubicBezTo>
                <a:lnTo>
                  <a:pt x="16105" y="10186"/>
                </a:lnTo>
                <a:lnTo>
                  <a:pt x="15790" y="11912"/>
                </a:lnTo>
                <a:lnTo>
                  <a:pt x="1893" y="11912"/>
                </a:lnTo>
                <a:lnTo>
                  <a:pt x="1540" y="10186"/>
                </a:lnTo>
                <a:lnTo>
                  <a:pt x="12617" y="10186"/>
                </a:lnTo>
                <a:cubicBezTo>
                  <a:pt x="13025" y="10186"/>
                  <a:pt x="13025" y="9537"/>
                  <a:pt x="12617" y="9537"/>
                </a:cubicBezTo>
                <a:lnTo>
                  <a:pt x="1392" y="9537"/>
                </a:lnTo>
                <a:lnTo>
                  <a:pt x="1040" y="7793"/>
                </a:lnTo>
                <a:close/>
                <a:moveTo>
                  <a:pt x="15660" y="12580"/>
                </a:moveTo>
                <a:lnTo>
                  <a:pt x="15326" y="14398"/>
                </a:lnTo>
                <a:lnTo>
                  <a:pt x="3118" y="14398"/>
                </a:lnTo>
                <a:cubicBezTo>
                  <a:pt x="2709" y="14398"/>
                  <a:pt x="2338" y="14101"/>
                  <a:pt x="2264" y="13693"/>
                </a:cubicBezTo>
                <a:lnTo>
                  <a:pt x="2023" y="12580"/>
                </a:lnTo>
                <a:close/>
                <a:moveTo>
                  <a:pt x="12413" y="18851"/>
                </a:moveTo>
                <a:cubicBezTo>
                  <a:pt x="13211" y="18851"/>
                  <a:pt x="13842" y="19482"/>
                  <a:pt x="13842" y="20280"/>
                </a:cubicBezTo>
                <a:cubicBezTo>
                  <a:pt x="13842" y="21059"/>
                  <a:pt x="13211" y="21690"/>
                  <a:pt x="12413" y="21690"/>
                </a:cubicBezTo>
                <a:cubicBezTo>
                  <a:pt x="11634" y="21690"/>
                  <a:pt x="11003" y="21059"/>
                  <a:pt x="11003" y="20280"/>
                </a:cubicBezTo>
                <a:cubicBezTo>
                  <a:pt x="11003" y="19482"/>
                  <a:pt x="11634" y="18851"/>
                  <a:pt x="12413" y="18851"/>
                </a:cubicBezTo>
                <a:close/>
                <a:moveTo>
                  <a:pt x="20781" y="0"/>
                </a:moveTo>
                <a:cubicBezTo>
                  <a:pt x="19167" y="0"/>
                  <a:pt x="17794" y="1150"/>
                  <a:pt x="17497" y="2727"/>
                </a:cubicBezTo>
                <a:lnTo>
                  <a:pt x="17144" y="4583"/>
                </a:lnTo>
                <a:lnTo>
                  <a:pt x="4750" y="4583"/>
                </a:lnTo>
                <a:cubicBezTo>
                  <a:pt x="4342" y="4583"/>
                  <a:pt x="4342" y="5232"/>
                  <a:pt x="4750" y="5232"/>
                </a:cubicBezTo>
                <a:lnTo>
                  <a:pt x="17015" y="5232"/>
                </a:lnTo>
                <a:lnTo>
                  <a:pt x="16662" y="7143"/>
                </a:lnTo>
                <a:lnTo>
                  <a:pt x="910" y="7143"/>
                </a:lnTo>
                <a:lnTo>
                  <a:pt x="743" y="6290"/>
                </a:lnTo>
                <a:cubicBezTo>
                  <a:pt x="687" y="6030"/>
                  <a:pt x="743" y="5770"/>
                  <a:pt x="910" y="5566"/>
                </a:cubicBezTo>
                <a:cubicBezTo>
                  <a:pt x="1095" y="5362"/>
                  <a:pt x="1336" y="5232"/>
                  <a:pt x="1596" y="5232"/>
                </a:cubicBezTo>
                <a:lnTo>
                  <a:pt x="2969" y="5232"/>
                </a:lnTo>
                <a:cubicBezTo>
                  <a:pt x="3396" y="5232"/>
                  <a:pt x="3396" y="4583"/>
                  <a:pt x="2969" y="4583"/>
                </a:cubicBezTo>
                <a:lnTo>
                  <a:pt x="1596" y="4583"/>
                </a:lnTo>
                <a:cubicBezTo>
                  <a:pt x="1132" y="4583"/>
                  <a:pt x="706" y="4787"/>
                  <a:pt x="409" y="5139"/>
                </a:cubicBezTo>
                <a:cubicBezTo>
                  <a:pt x="112" y="5511"/>
                  <a:pt x="1" y="5974"/>
                  <a:pt x="93" y="6420"/>
                </a:cubicBezTo>
                <a:lnTo>
                  <a:pt x="1615" y="13823"/>
                </a:lnTo>
                <a:cubicBezTo>
                  <a:pt x="1763" y="14528"/>
                  <a:pt x="2394" y="15047"/>
                  <a:pt x="3118" y="15047"/>
                </a:cubicBezTo>
                <a:lnTo>
                  <a:pt x="15196" y="15047"/>
                </a:lnTo>
                <a:lnTo>
                  <a:pt x="15029" y="16012"/>
                </a:lnTo>
                <a:cubicBezTo>
                  <a:pt x="14788" y="17274"/>
                  <a:pt x="13675" y="18202"/>
                  <a:pt x="12376" y="18202"/>
                </a:cubicBezTo>
                <a:lnTo>
                  <a:pt x="3118" y="18202"/>
                </a:lnTo>
                <a:cubicBezTo>
                  <a:pt x="2691" y="18202"/>
                  <a:pt x="2691" y="18851"/>
                  <a:pt x="3118" y="18851"/>
                </a:cubicBezTo>
                <a:lnTo>
                  <a:pt x="3507" y="18851"/>
                </a:lnTo>
                <a:cubicBezTo>
                  <a:pt x="3155" y="19222"/>
                  <a:pt x="2932" y="19723"/>
                  <a:pt x="2932" y="20261"/>
                </a:cubicBezTo>
                <a:cubicBezTo>
                  <a:pt x="2932" y="21411"/>
                  <a:pt x="3860" y="22339"/>
                  <a:pt x="5010" y="22339"/>
                </a:cubicBezTo>
                <a:cubicBezTo>
                  <a:pt x="5511" y="22339"/>
                  <a:pt x="5993" y="22153"/>
                  <a:pt x="6365" y="21838"/>
                </a:cubicBezTo>
                <a:cubicBezTo>
                  <a:pt x="6630" y="21617"/>
                  <a:pt x="6403" y="21256"/>
                  <a:pt x="6141" y="21256"/>
                </a:cubicBezTo>
                <a:cubicBezTo>
                  <a:pt x="6073" y="21256"/>
                  <a:pt x="6003" y="21280"/>
                  <a:pt x="5938" y="21337"/>
                </a:cubicBezTo>
                <a:cubicBezTo>
                  <a:pt x="5678" y="21560"/>
                  <a:pt x="5344" y="21690"/>
                  <a:pt x="5010" y="21690"/>
                </a:cubicBezTo>
                <a:cubicBezTo>
                  <a:pt x="4231" y="21690"/>
                  <a:pt x="3581" y="21040"/>
                  <a:pt x="3581" y="20261"/>
                </a:cubicBezTo>
                <a:cubicBezTo>
                  <a:pt x="3581" y="19482"/>
                  <a:pt x="4231" y="18851"/>
                  <a:pt x="5010" y="18851"/>
                </a:cubicBezTo>
                <a:cubicBezTo>
                  <a:pt x="5789" y="18851"/>
                  <a:pt x="6439" y="19482"/>
                  <a:pt x="6439" y="20261"/>
                </a:cubicBezTo>
                <a:cubicBezTo>
                  <a:pt x="6439" y="20474"/>
                  <a:pt x="6601" y="20581"/>
                  <a:pt x="6763" y="20581"/>
                </a:cubicBezTo>
                <a:cubicBezTo>
                  <a:pt x="6926" y="20581"/>
                  <a:pt x="7088" y="20474"/>
                  <a:pt x="7088" y="20261"/>
                </a:cubicBezTo>
                <a:cubicBezTo>
                  <a:pt x="7088" y="19723"/>
                  <a:pt x="6865" y="19222"/>
                  <a:pt x="6513" y="18851"/>
                </a:cubicBezTo>
                <a:lnTo>
                  <a:pt x="10910" y="18851"/>
                </a:lnTo>
                <a:cubicBezTo>
                  <a:pt x="10558" y="19222"/>
                  <a:pt x="10354" y="19723"/>
                  <a:pt x="10354" y="20261"/>
                </a:cubicBezTo>
                <a:cubicBezTo>
                  <a:pt x="10354" y="21411"/>
                  <a:pt x="11281" y="22339"/>
                  <a:pt x="12432" y="22339"/>
                </a:cubicBezTo>
                <a:cubicBezTo>
                  <a:pt x="13563" y="22339"/>
                  <a:pt x="14491" y="21411"/>
                  <a:pt x="14491" y="20261"/>
                </a:cubicBezTo>
                <a:cubicBezTo>
                  <a:pt x="14491" y="19593"/>
                  <a:pt x="14157" y="18981"/>
                  <a:pt x="13656" y="18610"/>
                </a:cubicBezTo>
                <a:cubicBezTo>
                  <a:pt x="14677" y="18183"/>
                  <a:pt x="15456" y="17274"/>
                  <a:pt x="15679" y="16123"/>
                </a:cubicBezTo>
                <a:lnTo>
                  <a:pt x="18146" y="2839"/>
                </a:lnTo>
                <a:cubicBezTo>
                  <a:pt x="18369" y="1577"/>
                  <a:pt x="19482" y="649"/>
                  <a:pt x="20781" y="649"/>
                </a:cubicBezTo>
                <a:lnTo>
                  <a:pt x="22043" y="649"/>
                </a:lnTo>
                <a:cubicBezTo>
                  <a:pt x="22048" y="650"/>
                  <a:pt x="22054" y="650"/>
                  <a:pt x="22060" y="650"/>
                </a:cubicBezTo>
                <a:cubicBezTo>
                  <a:pt x="22469" y="650"/>
                  <a:pt x="22464" y="0"/>
                  <a:pt x="22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21"/>
          <p:cNvSpPr/>
          <p:nvPr/>
        </p:nvSpPr>
        <p:spPr>
          <a:xfrm>
            <a:off x="1330788" y="3528476"/>
            <a:ext cx="324235" cy="324158"/>
          </a:xfrm>
          <a:custGeom>
            <a:rect b="b" l="l" r="r" t="t"/>
            <a:pathLst>
              <a:path extrusionOk="0" h="25192" w="25198">
                <a:moveTo>
                  <a:pt x="14028" y="3632"/>
                </a:moveTo>
                <a:cubicBezTo>
                  <a:pt x="14380" y="3632"/>
                  <a:pt x="14677" y="3911"/>
                  <a:pt x="14677" y="4282"/>
                </a:cubicBezTo>
                <a:lnTo>
                  <a:pt x="14677" y="5488"/>
                </a:lnTo>
                <a:lnTo>
                  <a:pt x="10558" y="5488"/>
                </a:lnTo>
                <a:lnTo>
                  <a:pt x="10558" y="4282"/>
                </a:lnTo>
                <a:cubicBezTo>
                  <a:pt x="10558" y="3911"/>
                  <a:pt x="10855" y="3632"/>
                  <a:pt x="11208" y="3632"/>
                </a:cubicBezTo>
                <a:close/>
                <a:moveTo>
                  <a:pt x="18963" y="739"/>
                </a:moveTo>
                <a:cubicBezTo>
                  <a:pt x="19301" y="739"/>
                  <a:pt x="19642" y="824"/>
                  <a:pt x="19965" y="998"/>
                </a:cubicBezTo>
                <a:cubicBezTo>
                  <a:pt x="20689" y="1369"/>
                  <a:pt x="21115" y="2074"/>
                  <a:pt x="21115" y="2890"/>
                </a:cubicBezTo>
                <a:lnTo>
                  <a:pt x="21115" y="5488"/>
                </a:lnTo>
                <a:lnTo>
                  <a:pt x="15401" y="5488"/>
                </a:lnTo>
                <a:lnTo>
                  <a:pt x="15401" y="4282"/>
                </a:lnTo>
                <a:cubicBezTo>
                  <a:pt x="15401" y="4282"/>
                  <a:pt x="15419" y="4152"/>
                  <a:pt x="15401" y="4096"/>
                </a:cubicBezTo>
                <a:cubicBezTo>
                  <a:pt x="15976" y="2816"/>
                  <a:pt x="16774" y="1814"/>
                  <a:pt x="17757" y="1127"/>
                </a:cubicBezTo>
                <a:cubicBezTo>
                  <a:pt x="18127" y="870"/>
                  <a:pt x="18543" y="739"/>
                  <a:pt x="18963" y="739"/>
                </a:cubicBezTo>
                <a:close/>
                <a:moveTo>
                  <a:pt x="13916" y="6230"/>
                </a:moveTo>
                <a:lnTo>
                  <a:pt x="10558" y="8939"/>
                </a:lnTo>
                <a:lnTo>
                  <a:pt x="10558" y="6230"/>
                </a:lnTo>
                <a:close/>
                <a:moveTo>
                  <a:pt x="9816" y="6230"/>
                </a:moveTo>
                <a:lnTo>
                  <a:pt x="9816" y="10275"/>
                </a:lnTo>
                <a:lnTo>
                  <a:pt x="1560" y="10275"/>
                </a:lnTo>
                <a:cubicBezTo>
                  <a:pt x="1096" y="10275"/>
                  <a:pt x="725" y="9904"/>
                  <a:pt x="725" y="9458"/>
                </a:cubicBezTo>
                <a:lnTo>
                  <a:pt x="725" y="7065"/>
                </a:lnTo>
                <a:cubicBezTo>
                  <a:pt x="725" y="6601"/>
                  <a:pt x="1096" y="6230"/>
                  <a:pt x="1560" y="6230"/>
                </a:cubicBezTo>
                <a:close/>
                <a:moveTo>
                  <a:pt x="14640" y="6601"/>
                </a:moveTo>
                <a:lnTo>
                  <a:pt x="14640" y="9440"/>
                </a:lnTo>
                <a:lnTo>
                  <a:pt x="10558" y="12724"/>
                </a:lnTo>
                <a:lnTo>
                  <a:pt x="10558" y="9885"/>
                </a:lnTo>
                <a:lnTo>
                  <a:pt x="14640" y="6601"/>
                </a:lnTo>
                <a:close/>
                <a:moveTo>
                  <a:pt x="14640" y="10386"/>
                </a:moveTo>
                <a:lnTo>
                  <a:pt x="14640" y="13206"/>
                </a:lnTo>
                <a:lnTo>
                  <a:pt x="10558" y="16509"/>
                </a:lnTo>
                <a:lnTo>
                  <a:pt x="10558" y="13670"/>
                </a:lnTo>
                <a:lnTo>
                  <a:pt x="14640" y="10386"/>
                </a:lnTo>
                <a:close/>
                <a:moveTo>
                  <a:pt x="14622" y="14152"/>
                </a:moveTo>
                <a:lnTo>
                  <a:pt x="14622" y="16991"/>
                </a:lnTo>
                <a:lnTo>
                  <a:pt x="10558" y="20275"/>
                </a:lnTo>
                <a:lnTo>
                  <a:pt x="10558" y="17455"/>
                </a:lnTo>
                <a:lnTo>
                  <a:pt x="14622" y="14152"/>
                </a:lnTo>
                <a:close/>
                <a:moveTo>
                  <a:pt x="14622" y="17937"/>
                </a:moveTo>
                <a:lnTo>
                  <a:pt x="14622" y="20776"/>
                </a:lnTo>
                <a:lnTo>
                  <a:pt x="10558" y="24060"/>
                </a:lnTo>
                <a:lnTo>
                  <a:pt x="10558" y="21221"/>
                </a:lnTo>
                <a:lnTo>
                  <a:pt x="14622" y="17937"/>
                </a:lnTo>
                <a:close/>
                <a:moveTo>
                  <a:pt x="9816" y="11017"/>
                </a:moveTo>
                <a:lnTo>
                  <a:pt x="9816" y="24468"/>
                </a:lnTo>
                <a:lnTo>
                  <a:pt x="3619" y="24468"/>
                </a:lnTo>
                <a:cubicBezTo>
                  <a:pt x="2821" y="24468"/>
                  <a:pt x="2172" y="23819"/>
                  <a:pt x="2172" y="23021"/>
                </a:cubicBezTo>
                <a:lnTo>
                  <a:pt x="2172" y="11017"/>
                </a:lnTo>
                <a:close/>
                <a:moveTo>
                  <a:pt x="14640" y="21722"/>
                </a:moveTo>
                <a:lnTo>
                  <a:pt x="14640" y="24468"/>
                </a:lnTo>
                <a:lnTo>
                  <a:pt x="11226" y="24468"/>
                </a:lnTo>
                <a:lnTo>
                  <a:pt x="14640" y="21722"/>
                </a:lnTo>
                <a:close/>
                <a:moveTo>
                  <a:pt x="23620" y="6230"/>
                </a:moveTo>
                <a:cubicBezTo>
                  <a:pt x="24084" y="6230"/>
                  <a:pt x="24455" y="6601"/>
                  <a:pt x="24455" y="7065"/>
                </a:cubicBezTo>
                <a:lnTo>
                  <a:pt x="24455" y="9458"/>
                </a:lnTo>
                <a:cubicBezTo>
                  <a:pt x="24455" y="9904"/>
                  <a:pt x="24084" y="10275"/>
                  <a:pt x="23620" y="10275"/>
                </a:cubicBezTo>
                <a:lnTo>
                  <a:pt x="20522" y="10275"/>
                </a:lnTo>
                <a:cubicBezTo>
                  <a:pt x="20039" y="10275"/>
                  <a:pt x="20039" y="11017"/>
                  <a:pt x="20522" y="11017"/>
                </a:cubicBezTo>
                <a:lnTo>
                  <a:pt x="23008" y="11017"/>
                </a:lnTo>
                <a:lnTo>
                  <a:pt x="23008" y="23021"/>
                </a:lnTo>
                <a:cubicBezTo>
                  <a:pt x="23008" y="23819"/>
                  <a:pt x="22359" y="24468"/>
                  <a:pt x="21561" y="24468"/>
                </a:cubicBezTo>
                <a:lnTo>
                  <a:pt x="15364" y="24468"/>
                </a:lnTo>
                <a:lnTo>
                  <a:pt x="15364" y="11017"/>
                </a:lnTo>
                <a:lnTo>
                  <a:pt x="18407" y="11017"/>
                </a:lnTo>
                <a:cubicBezTo>
                  <a:pt x="18870" y="11017"/>
                  <a:pt x="18870" y="10275"/>
                  <a:pt x="18407" y="10275"/>
                </a:cubicBezTo>
                <a:lnTo>
                  <a:pt x="15364" y="10275"/>
                </a:lnTo>
                <a:lnTo>
                  <a:pt x="15364" y="6230"/>
                </a:lnTo>
                <a:close/>
                <a:moveTo>
                  <a:pt x="6204" y="1"/>
                </a:moveTo>
                <a:cubicBezTo>
                  <a:pt x="5756" y="1"/>
                  <a:pt x="5304" y="110"/>
                  <a:pt x="4881" y="330"/>
                </a:cubicBezTo>
                <a:cubicBezTo>
                  <a:pt x="3916" y="831"/>
                  <a:pt x="3341" y="1795"/>
                  <a:pt x="3341" y="2872"/>
                </a:cubicBezTo>
                <a:cubicBezTo>
                  <a:pt x="3341" y="3113"/>
                  <a:pt x="3526" y="3233"/>
                  <a:pt x="3712" y="3233"/>
                </a:cubicBezTo>
                <a:cubicBezTo>
                  <a:pt x="3897" y="3233"/>
                  <a:pt x="4083" y="3113"/>
                  <a:pt x="4083" y="2872"/>
                </a:cubicBezTo>
                <a:cubicBezTo>
                  <a:pt x="4083" y="2074"/>
                  <a:pt x="4510" y="1369"/>
                  <a:pt x="5215" y="998"/>
                </a:cubicBezTo>
                <a:cubicBezTo>
                  <a:pt x="5537" y="824"/>
                  <a:pt x="5882" y="739"/>
                  <a:pt x="6224" y="739"/>
                </a:cubicBezTo>
                <a:cubicBezTo>
                  <a:pt x="6649" y="739"/>
                  <a:pt x="7071" y="870"/>
                  <a:pt x="7441" y="1127"/>
                </a:cubicBezTo>
                <a:cubicBezTo>
                  <a:pt x="8424" y="1833"/>
                  <a:pt x="9241" y="2834"/>
                  <a:pt x="9816" y="4152"/>
                </a:cubicBezTo>
                <a:cubicBezTo>
                  <a:pt x="9853" y="4189"/>
                  <a:pt x="9816" y="4282"/>
                  <a:pt x="9816" y="4282"/>
                </a:cubicBezTo>
                <a:lnTo>
                  <a:pt x="9816" y="5488"/>
                </a:lnTo>
                <a:lnTo>
                  <a:pt x="4083" y="5488"/>
                </a:lnTo>
                <a:lnTo>
                  <a:pt x="4083" y="4727"/>
                </a:lnTo>
                <a:cubicBezTo>
                  <a:pt x="4083" y="4495"/>
                  <a:pt x="3897" y="4379"/>
                  <a:pt x="3712" y="4379"/>
                </a:cubicBezTo>
                <a:cubicBezTo>
                  <a:pt x="3526" y="4379"/>
                  <a:pt x="3341" y="4495"/>
                  <a:pt x="3341" y="4727"/>
                </a:cubicBezTo>
                <a:lnTo>
                  <a:pt x="3341" y="5488"/>
                </a:lnTo>
                <a:lnTo>
                  <a:pt x="1560" y="5488"/>
                </a:lnTo>
                <a:cubicBezTo>
                  <a:pt x="706" y="5488"/>
                  <a:pt x="1" y="6193"/>
                  <a:pt x="1" y="7065"/>
                </a:cubicBezTo>
                <a:lnTo>
                  <a:pt x="1" y="9440"/>
                </a:lnTo>
                <a:cubicBezTo>
                  <a:pt x="1" y="10275"/>
                  <a:pt x="632" y="10943"/>
                  <a:pt x="1430" y="10998"/>
                </a:cubicBezTo>
                <a:lnTo>
                  <a:pt x="1430" y="23021"/>
                </a:lnTo>
                <a:cubicBezTo>
                  <a:pt x="1430" y="24227"/>
                  <a:pt x="2413" y="25192"/>
                  <a:pt x="3619" y="25192"/>
                </a:cubicBezTo>
                <a:lnTo>
                  <a:pt x="21561" y="25192"/>
                </a:lnTo>
                <a:cubicBezTo>
                  <a:pt x="22767" y="25192"/>
                  <a:pt x="23750" y="24227"/>
                  <a:pt x="23750" y="23021"/>
                </a:cubicBezTo>
                <a:lnTo>
                  <a:pt x="23750" y="10998"/>
                </a:lnTo>
                <a:cubicBezTo>
                  <a:pt x="24548" y="10943"/>
                  <a:pt x="25197" y="10275"/>
                  <a:pt x="25197" y="9440"/>
                </a:cubicBezTo>
                <a:lnTo>
                  <a:pt x="25197" y="7065"/>
                </a:lnTo>
                <a:cubicBezTo>
                  <a:pt x="25179" y="6193"/>
                  <a:pt x="24492" y="5488"/>
                  <a:pt x="23620" y="5488"/>
                </a:cubicBezTo>
                <a:lnTo>
                  <a:pt x="21839" y="5488"/>
                </a:lnTo>
                <a:lnTo>
                  <a:pt x="21839" y="2890"/>
                </a:lnTo>
                <a:cubicBezTo>
                  <a:pt x="21839" y="1795"/>
                  <a:pt x="21264" y="849"/>
                  <a:pt x="20299" y="330"/>
                </a:cubicBezTo>
                <a:cubicBezTo>
                  <a:pt x="19876" y="110"/>
                  <a:pt x="19424" y="1"/>
                  <a:pt x="18975" y="1"/>
                </a:cubicBezTo>
                <a:cubicBezTo>
                  <a:pt x="18401" y="1"/>
                  <a:pt x="17830" y="180"/>
                  <a:pt x="17330" y="534"/>
                </a:cubicBezTo>
                <a:cubicBezTo>
                  <a:pt x="16366" y="1202"/>
                  <a:pt x="15586" y="2111"/>
                  <a:pt x="14993" y="3280"/>
                </a:cubicBezTo>
                <a:cubicBezTo>
                  <a:pt x="14733" y="3039"/>
                  <a:pt x="14399" y="2890"/>
                  <a:pt x="14028" y="2890"/>
                </a:cubicBezTo>
                <a:lnTo>
                  <a:pt x="11208" y="2890"/>
                </a:lnTo>
                <a:cubicBezTo>
                  <a:pt x="10818" y="2890"/>
                  <a:pt x="10465" y="3039"/>
                  <a:pt x="10224" y="3298"/>
                </a:cubicBezTo>
                <a:cubicBezTo>
                  <a:pt x="9612" y="2129"/>
                  <a:pt x="8814" y="1202"/>
                  <a:pt x="7849" y="534"/>
                </a:cubicBezTo>
                <a:cubicBezTo>
                  <a:pt x="7349" y="180"/>
                  <a:pt x="6779" y="1"/>
                  <a:pt x="6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 name="Google Shape;1622;p121"/>
          <p:cNvGrpSpPr/>
          <p:nvPr/>
        </p:nvGrpSpPr>
        <p:grpSpPr>
          <a:xfrm>
            <a:off x="1986259" y="3528685"/>
            <a:ext cx="399460" cy="323199"/>
            <a:chOff x="4737000" y="3451225"/>
            <a:chExt cx="666100" cy="539025"/>
          </a:xfrm>
        </p:grpSpPr>
        <p:sp>
          <p:nvSpPr>
            <p:cNvPr id="1623" name="Google Shape;1623;p121"/>
            <p:cNvSpPr/>
            <p:nvPr/>
          </p:nvSpPr>
          <p:spPr>
            <a:xfrm>
              <a:off x="5025500" y="3511875"/>
              <a:ext cx="95575" cy="178725"/>
            </a:xfrm>
            <a:custGeom>
              <a:rect b="b" l="l" r="r" t="t"/>
              <a:pathLst>
                <a:path extrusionOk="0" h="7149" w="3823">
                  <a:moveTo>
                    <a:pt x="1827" y="1"/>
                  </a:moveTo>
                  <a:cubicBezTo>
                    <a:pt x="1636" y="1"/>
                    <a:pt x="1448" y="122"/>
                    <a:pt x="1448" y="377"/>
                  </a:cubicBezTo>
                  <a:lnTo>
                    <a:pt x="1448" y="989"/>
                  </a:lnTo>
                  <a:cubicBezTo>
                    <a:pt x="1392" y="1007"/>
                    <a:pt x="1355" y="1007"/>
                    <a:pt x="1300" y="1026"/>
                  </a:cubicBezTo>
                  <a:cubicBezTo>
                    <a:pt x="465" y="1304"/>
                    <a:pt x="56" y="2213"/>
                    <a:pt x="446" y="3030"/>
                  </a:cubicBezTo>
                  <a:cubicBezTo>
                    <a:pt x="613" y="3401"/>
                    <a:pt x="966" y="3605"/>
                    <a:pt x="1355" y="3698"/>
                  </a:cubicBezTo>
                  <a:cubicBezTo>
                    <a:pt x="1671" y="3772"/>
                    <a:pt x="2060" y="3772"/>
                    <a:pt x="2357" y="3939"/>
                  </a:cubicBezTo>
                  <a:cubicBezTo>
                    <a:pt x="2710" y="4143"/>
                    <a:pt x="2840" y="4496"/>
                    <a:pt x="2710" y="4885"/>
                  </a:cubicBezTo>
                  <a:cubicBezTo>
                    <a:pt x="2569" y="5255"/>
                    <a:pt x="2193" y="5425"/>
                    <a:pt x="1822" y="5425"/>
                  </a:cubicBezTo>
                  <a:cubicBezTo>
                    <a:pt x="1802" y="5425"/>
                    <a:pt x="1783" y="5424"/>
                    <a:pt x="1763" y="5423"/>
                  </a:cubicBezTo>
                  <a:cubicBezTo>
                    <a:pt x="1207" y="5386"/>
                    <a:pt x="854" y="4885"/>
                    <a:pt x="799" y="4551"/>
                  </a:cubicBezTo>
                  <a:cubicBezTo>
                    <a:pt x="780" y="4312"/>
                    <a:pt x="580" y="4192"/>
                    <a:pt x="387" y="4192"/>
                  </a:cubicBezTo>
                  <a:cubicBezTo>
                    <a:pt x="190" y="4192"/>
                    <a:pt x="1" y="4317"/>
                    <a:pt x="19" y="4570"/>
                  </a:cubicBezTo>
                  <a:cubicBezTo>
                    <a:pt x="56" y="5089"/>
                    <a:pt x="316" y="5572"/>
                    <a:pt x="743" y="5869"/>
                  </a:cubicBezTo>
                  <a:cubicBezTo>
                    <a:pt x="947" y="6017"/>
                    <a:pt x="1188" y="6128"/>
                    <a:pt x="1448" y="6165"/>
                  </a:cubicBezTo>
                  <a:lnTo>
                    <a:pt x="1448" y="6759"/>
                  </a:lnTo>
                  <a:cubicBezTo>
                    <a:pt x="1448" y="6963"/>
                    <a:pt x="1615" y="7149"/>
                    <a:pt x="1838" y="7149"/>
                  </a:cubicBezTo>
                  <a:cubicBezTo>
                    <a:pt x="2060" y="7149"/>
                    <a:pt x="2227" y="6982"/>
                    <a:pt x="2227" y="6759"/>
                  </a:cubicBezTo>
                  <a:lnTo>
                    <a:pt x="2227" y="6165"/>
                  </a:lnTo>
                  <a:cubicBezTo>
                    <a:pt x="2654" y="6073"/>
                    <a:pt x="3062" y="5813"/>
                    <a:pt x="3303" y="5423"/>
                  </a:cubicBezTo>
                  <a:cubicBezTo>
                    <a:pt x="3823" y="4588"/>
                    <a:pt x="3433" y="3512"/>
                    <a:pt x="2524" y="3160"/>
                  </a:cubicBezTo>
                  <a:cubicBezTo>
                    <a:pt x="2005" y="2956"/>
                    <a:pt x="873" y="3086"/>
                    <a:pt x="1095" y="2213"/>
                  </a:cubicBezTo>
                  <a:cubicBezTo>
                    <a:pt x="1174" y="1881"/>
                    <a:pt x="1455" y="1734"/>
                    <a:pt x="1756" y="1734"/>
                  </a:cubicBezTo>
                  <a:cubicBezTo>
                    <a:pt x="2092" y="1734"/>
                    <a:pt x="2452" y="1918"/>
                    <a:pt x="2580" y="2232"/>
                  </a:cubicBezTo>
                  <a:cubicBezTo>
                    <a:pt x="2640" y="2353"/>
                    <a:pt x="2779" y="2411"/>
                    <a:pt x="2915" y="2411"/>
                  </a:cubicBezTo>
                  <a:cubicBezTo>
                    <a:pt x="2988" y="2411"/>
                    <a:pt x="3060" y="2394"/>
                    <a:pt x="3118" y="2362"/>
                  </a:cubicBezTo>
                  <a:cubicBezTo>
                    <a:pt x="3322" y="2251"/>
                    <a:pt x="3341" y="2028"/>
                    <a:pt x="3248" y="1824"/>
                  </a:cubicBezTo>
                  <a:cubicBezTo>
                    <a:pt x="3081" y="1416"/>
                    <a:pt x="2673" y="1119"/>
                    <a:pt x="2227" y="1007"/>
                  </a:cubicBezTo>
                  <a:lnTo>
                    <a:pt x="2227" y="377"/>
                  </a:lnTo>
                  <a:cubicBezTo>
                    <a:pt x="2227" y="131"/>
                    <a:pt x="2025" y="1"/>
                    <a:pt x="18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21"/>
            <p:cNvSpPr/>
            <p:nvPr/>
          </p:nvSpPr>
          <p:spPr>
            <a:xfrm>
              <a:off x="4737000" y="3451225"/>
              <a:ext cx="666100" cy="539025"/>
            </a:xfrm>
            <a:custGeom>
              <a:rect b="b" l="l" r="r" t="t"/>
              <a:pathLst>
                <a:path extrusionOk="0" h="21561" w="26644">
                  <a:moveTo>
                    <a:pt x="7348" y="5623"/>
                  </a:moveTo>
                  <a:cubicBezTo>
                    <a:pt x="7348" y="5734"/>
                    <a:pt x="7329" y="5864"/>
                    <a:pt x="7329" y="5994"/>
                  </a:cubicBezTo>
                  <a:cubicBezTo>
                    <a:pt x="7329" y="6179"/>
                    <a:pt x="7348" y="6365"/>
                    <a:pt x="7366" y="6551"/>
                  </a:cubicBezTo>
                  <a:lnTo>
                    <a:pt x="2969" y="6551"/>
                  </a:lnTo>
                  <a:cubicBezTo>
                    <a:pt x="2765" y="6551"/>
                    <a:pt x="2579" y="6718"/>
                    <a:pt x="2579" y="6940"/>
                  </a:cubicBezTo>
                  <a:lnTo>
                    <a:pt x="2579" y="8963"/>
                  </a:lnTo>
                  <a:cubicBezTo>
                    <a:pt x="2579" y="9213"/>
                    <a:pt x="2774" y="9338"/>
                    <a:pt x="2969" y="9338"/>
                  </a:cubicBezTo>
                  <a:cubicBezTo>
                    <a:pt x="3164" y="9338"/>
                    <a:pt x="3358" y="9213"/>
                    <a:pt x="3358" y="8963"/>
                  </a:cubicBezTo>
                  <a:lnTo>
                    <a:pt x="3358" y="7330"/>
                  </a:lnTo>
                  <a:lnTo>
                    <a:pt x="7477" y="7330"/>
                  </a:lnTo>
                  <a:cubicBezTo>
                    <a:pt x="8090" y="9983"/>
                    <a:pt x="10483" y="11968"/>
                    <a:pt x="13322" y="11968"/>
                  </a:cubicBezTo>
                  <a:cubicBezTo>
                    <a:pt x="16161" y="11968"/>
                    <a:pt x="18554" y="9983"/>
                    <a:pt x="19166" y="7330"/>
                  </a:cubicBezTo>
                  <a:lnTo>
                    <a:pt x="23285" y="7330"/>
                  </a:lnTo>
                  <a:lnTo>
                    <a:pt x="23285" y="18258"/>
                  </a:lnTo>
                  <a:lnTo>
                    <a:pt x="3358" y="18258"/>
                  </a:lnTo>
                  <a:lnTo>
                    <a:pt x="3358" y="11096"/>
                  </a:lnTo>
                  <a:cubicBezTo>
                    <a:pt x="3358" y="10846"/>
                    <a:pt x="3164" y="10721"/>
                    <a:pt x="2969" y="10721"/>
                  </a:cubicBezTo>
                  <a:cubicBezTo>
                    <a:pt x="2774" y="10721"/>
                    <a:pt x="2579" y="10846"/>
                    <a:pt x="2579" y="11096"/>
                  </a:cubicBezTo>
                  <a:lnTo>
                    <a:pt x="2579" y="18258"/>
                  </a:lnTo>
                  <a:lnTo>
                    <a:pt x="1800" y="18258"/>
                  </a:lnTo>
                  <a:lnTo>
                    <a:pt x="1800" y="6940"/>
                  </a:lnTo>
                  <a:cubicBezTo>
                    <a:pt x="1800" y="6217"/>
                    <a:pt x="2394" y="5623"/>
                    <a:pt x="3136" y="5623"/>
                  </a:cubicBezTo>
                  <a:close/>
                  <a:moveTo>
                    <a:pt x="23508" y="5623"/>
                  </a:moveTo>
                  <a:cubicBezTo>
                    <a:pt x="24250" y="5623"/>
                    <a:pt x="24844" y="6217"/>
                    <a:pt x="24844" y="6940"/>
                  </a:cubicBezTo>
                  <a:lnTo>
                    <a:pt x="24844" y="18258"/>
                  </a:lnTo>
                  <a:lnTo>
                    <a:pt x="24065" y="18258"/>
                  </a:lnTo>
                  <a:lnTo>
                    <a:pt x="24065" y="6940"/>
                  </a:lnTo>
                  <a:cubicBezTo>
                    <a:pt x="24065" y="6718"/>
                    <a:pt x="23879" y="6551"/>
                    <a:pt x="23675" y="6551"/>
                  </a:cubicBezTo>
                  <a:lnTo>
                    <a:pt x="19278" y="6551"/>
                  </a:lnTo>
                  <a:cubicBezTo>
                    <a:pt x="19296" y="6365"/>
                    <a:pt x="19315" y="6179"/>
                    <a:pt x="19315" y="5994"/>
                  </a:cubicBezTo>
                  <a:cubicBezTo>
                    <a:pt x="19315" y="5864"/>
                    <a:pt x="19296" y="5753"/>
                    <a:pt x="19296" y="5623"/>
                  </a:cubicBezTo>
                  <a:close/>
                  <a:moveTo>
                    <a:pt x="14621" y="19056"/>
                  </a:moveTo>
                  <a:lnTo>
                    <a:pt x="14621" y="19074"/>
                  </a:lnTo>
                  <a:cubicBezTo>
                    <a:pt x="14621" y="19334"/>
                    <a:pt x="14398" y="19557"/>
                    <a:pt x="14138" y="19557"/>
                  </a:cubicBezTo>
                  <a:lnTo>
                    <a:pt x="12506" y="19557"/>
                  </a:lnTo>
                  <a:cubicBezTo>
                    <a:pt x="12246" y="19557"/>
                    <a:pt x="12023" y="19334"/>
                    <a:pt x="12023" y="19074"/>
                  </a:cubicBezTo>
                  <a:lnTo>
                    <a:pt x="12023" y="19056"/>
                  </a:lnTo>
                  <a:close/>
                  <a:moveTo>
                    <a:pt x="13322" y="1"/>
                  </a:moveTo>
                  <a:cubicBezTo>
                    <a:pt x="10409" y="1"/>
                    <a:pt x="7978" y="2079"/>
                    <a:pt x="7440" y="4844"/>
                  </a:cubicBezTo>
                  <a:lnTo>
                    <a:pt x="3136" y="4844"/>
                  </a:lnTo>
                  <a:cubicBezTo>
                    <a:pt x="1967" y="4844"/>
                    <a:pt x="1021" y="5790"/>
                    <a:pt x="1021" y="6940"/>
                  </a:cubicBezTo>
                  <a:lnTo>
                    <a:pt x="1021" y="18277"/>
                  </a:lnTo>
                  <a:lnTo>
                    <a:pt x="390" y="18277"/>
                  </a:lnTo>
                  <a:cubicBezTo>
                    <a:pt x="186" y="18277"/>
                    <a:pt x="0" y="18462"/>
                    <a:pt x="0" y="18666"/>
                  </a:cubicBezTo>
                  <a:lnTo>
                    <a:pt x="0" y="19631"/>
                  </a:lnTo>
                  <a:cubicBezTo>
                    <a:pt x="0" y="20689"/>
                    <a:pt x="872" y="21561"/>
                    <a:pt x="1948" y="21561"/>
                  </a:cubicBezTo>
                  <a:lnTo>
                    <a:pt x="21022" y="21561"/>
                  </a:lnTo>
                  <a:cubicBezTo>
                    <a:pt x="21523" y="21561"/>
                    <a:pt x="21523" y="20781"/>
                    <a:pt x="21022" y="20781"/>
                  </a:cubicBezTo>
                  <a:lnTo>
                    <a:pt x="1930" y="20781"/>
                  </a:lnTo>
                  <a:cubicBezTo>
                    <a:pt x="1299" y="20781"/>
                    <a:pt x="779" y="20262"/>
                    <a:pt x="779" y="19631"/>
                  </a:cubicBezTo>
                  <a:lnTo>
                    <a:pt x="779" y="19074"/>
                  </a:lnTo>
                  <a:lnTo>
                    <a:pt x="11244" y="19074"/>
                  </a:lnTo>
                  <a:cubicBezTo>
                    <a:pt x="11244" y="19780"/>
                    <a:pt x="11819" y="20336"/>
                    <a:pt x="12506" y="20336"/>
                  </a:cubicBezTo>
                  <a:lnTo>
                    <a:pt x="14138" y="20336"/>
                  </a:lnTo>
                  <a:cubicBezTo>
                    <a:pt x="14843" y="20336"/>
                    <a:pt x="15400" y="19780"/>
                    <a:pt x="15400" y="19074"/>
                  </a:cubicBezTo>
                  <a:lnTo>
                    <a:pt x="25864" y="19074"/>
                  </a:lnTo>
                  <a:lnTo>
                    <a:pt x="25864" y="19631"/>
                  </a:lnTo>
                  <a:cubicBezTo>
                    <a:pt x="25864" y="20262"/>
                    <a:pt x="25345" y="20781"/>
                    <a:pt x="24714" y="20781"/>
                  </a:cubicBezTo>
                  <a:lnTo>
                    <a:pt x="23304" y="20781"/>
                  </a:lnTo>
                  <a:cubicBezTo>
                    <a:pt x="22803" y="20781"/>
                    <a:pt x="22803" y="21561"/>
                    <a:pt x="23304" y="21561"/>
                  </a:cubicBezTo>
                  <a:lnTo>
                    <a:pt x="24714" y="21561"/>
                  </a:lnTo>
                  <a:cubicBezTo>
                    <a:pt x="25772" y="21561"/>
                    <a:pt x="26644" y="20689"/>
                    <a:pt x="26644" y="19631"/>
                  </a:cubicBezTo>
                  <a:lnTo>
                    <a:pt x="26644" y="18666"/>
                  </a:lnTo>
                  <a:cubicBezTo>
                    <a:pt x="26644" y="18462"/>
                    <a:pt x="26458" y="18277"/>
                    <a:pt x="26254" y="18277"/>
                  </a:cubicBezTo>
                  <a:lnTo>
                    <a:pt x="25623" y="18277"/>
                  </a:lnTo>
                  <a:lnTo>
                    <a:pt x="25623" y="6940"/>
                  </a:lnTo>
                  <a:cubicBezTo>
                    <a:pt x="25623" y="5790"/>
                    <a:pt x="24677" y="4844"/>
                    <a:pt x="23508" y="4844"/>
                  </a:cubicBezTo>
                  <a:lnTo>
                    <a:pt x="19204" y="4844"/>
                  </a:lnTo>
                  <a:cubicBezTo>
                    <a:pt x="19037" y="3990"/>
                    <a:pt x="18684" y="3174"/>
                    <a:pt x="18165" y="2469"/>
                  </a:cubicBezTo>
                  <a:cubicBezTo>
                    <a:pt x="18083" y="2356"/>
                    <a:pt x="17976" y="2310"/>
                    <a:pt x="17870" y="2310"/>
                  </a:cubicBezTo>
                  <a:cubicBezTo>
                    <a:pt x="17591" y="2310"/>
                    <a:pt x="17319" y="2632"/>
                    <a:pt x="17534" y="2914"/>
                  </a:cubicBezTo>
                  <a:cubicBezTo>
                    <a:pt x="18183" y="3823"/>
                    <a:pt x="18536" y="4881"/>
                    <a:pt x="18536" y="5994"/>
                  </a:cubicBezTo>
                  <a:cubicBezTo>
                    <a:pt x="18536" y="8851"/>
                    <a:pt x="16198" y="11189"/>
                    <a:pt x="13322" y="11189"/>
                  </a:cubicBezTo>
                  <a:cubicBezTo>
                    <a:pt x="10446" y="11189"/>
                    <a:pt x="8108" y="8851"/>
                    <a:pt x="8108" y="5994"/>
                  </a:cubicBezTo>
                  <a:cubicBezTo>
                    <a:pt x="8108" y="3118"/>
                    <a:pt x="10446" y="780"/>
                    <a:pt x="13322" y="780"/>
                  </a:cubicBezTo>
                  <a:cubicBezTo>
                    <a:pt x="14231" y="780"/>
                    <a:pt x="15103" y="1021"/>
                    <a:pt x="15882" y="1448"/>
                  </a:cubicBezTo>
                  <a:cubicBezTo>
                    <a:pt x="15951" y="1488"/>
                    <a:pt x="16019" y="1506"/>
                    <a:pt x="16082" y="1506"/>
                  </a:cubicBezTo>
                  <a:cubicBezTo>
                    <a:pt x="16428" y="1506"/>
                    <a:pt x="16648" y="984"/>
                    <a:pt x="16272" y="780"/>
                  </a:cubicBezTo>
                  <a:cubicBezTo>
                    <a:pt x="15381" y="261"/>
                    <a:pt x="14361" y="1"/>
                    <a:pt x="13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21"/>
            <p:cNvSpPr/>
            <p:nvPr/>
          </p:nvSpPr>
          <p:spPr>
            <a:xfrm>
              <a:off x="5060300" y="3775350"/>
              <a:ext cx="19500" cy="106375"/>
            </a:xfrm>
            <a:custGeom>
              <a:rect b="b" l="l" r="r" t="t"/>
              <a:pathLst>
                <a:path extrusionOk="0" h="4255" w="780">
                  <a:moveTo>
                    <a:pt x="390" y="1"/>
                  </a:moveTo>
                  <a:cubicBezTo>
                    <a:pt x="195" y="1"/>
                    <a:pt x="0" y="126"/>
                    <a:pt x="0" y="376"/>
                  </a:cubicBezTo>
                  <a:lnTo>
                    <a:pt x="0" y="3864"/>
                  </a:lnTo>
                  <a:cubicBezTo>
                    <a:pt x="0" y="4069"/>
                    <a:pt x="167" y="4254"/>
                    <a:pt x="390" y="4254"/>
                  </a:cubicBezTo>
                  <a:cubicBezTo>
                    <a:pt x="613" y="4254"/>
                    <a:pt x="780" y="4087"/>
                    <a:pt x="780" y="3864"/>
                  </a:cubicBezTo>
                  <a:lnTo>
                    <a:pt x="780" y="376"/>
                  </a:lnTo>
                  <a:cubicBezTo>
                    <a:pt x="780" y="126"/>
                    <a:pt x="585"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21"/>
            <p:cNvSpPr/>
            <p:nvPr/>
          </p:nvSpPr>
          <p:spPr>
            <a:xfrm>
              <a:off x="5104350" y="3768850"/>
              <a:ext cx="19525" cy="67400"/>
            </a:xfrm>
            <a:custGeom>
              <a:rect b="b" l="l" r="r" t="t"/>
              <a:pathLst>
                <a:path extrusionOk="0" h="2696" w="781">
                  <a:moveTo>
                    <a:pt x="391" y="1"/>
                  </a:moveTo>
                  <a:cubicBezTo>
                    <a:pt x="196" y="1"/>
                    <a:pt x="1" y="126"/>
                    <a:pt x="1" y="377"/>
                  </a:cubicBezTo>
                  <a:lnTo>
                    <a:pt x="1" y="2306"/>
                  </a:lnTo>
                  <a:cubicBezTo>
                    <a:pt x="1" y="2510"/>
                    <a:pt x="187" y="2696"/>
                    <a:pt x="391" y="2696"/>
                  </a:cubicBezTo>
                  <a:cubicBezTo>
                    <a:pt x="613" y="2696"/>
                    <a:pt x="780" y="2510"/>
                    <a:pt x="780" y="2306"/>
                  </a:cubicBezTo>
                  <a:lnTo>
                    <a:pt x="780" y="377"/>
                  </a:lnTo>
                  <a:cubicBezTo>
                    <a:pt x="780" y="126"/>
                    <a:pt x="585" y="1"/>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21"/>
            <p:cNvSpPr/>
            <p:nvPr/>
          </p:nvSpPr>
          <p:spPr>
            <a:xfrm>
              <a:off x="5016225" y="3768850"/>
              <a:ext cx="19500" cy="67400"/>
            </a:xfrm>
            <a:custGeom>
              <a:rect b="b" l="l" r="r" t="t"/>
              <a:pathLst>
                <a:path extrusionOk="0" h="2696" w="780">
                  <a:moveTo>
                    <a:pt x="390" y="1"/>
                  </a:moveTo>
                  <a:cubicBezTo>
                    <a:pt x="196" y="1"/>
                    <a:pt x="1" y="126"/>
                    <a:pt x="1" y="377"/>
                  </a:cubicBezTo>
                  <a:lnTo>
                    <a:pt x="1" y="2306"/>
                  </a:lnTo>
                  <a:cubicBezTo>
                    <a:pt x="1" y="2510"/>
                    <a:pt x="168" y="2696"/>
                    <a:pt x="390" y="2696"/>
                  </a:cubicBezTo>
                  <a:cubicBezTo>
                    <a:pt x="594" y="2696"/>
                    <a:pt x="780" y="2510"/>
                    <a:pt x="780" y="2306"/>
                  </a:cubicBezTo>
                  <a:lnTo>
                    <a:pt x="780" y="377"/>
                  </a:lnTo>
                  <a:cubicBezTo>
                    <a:pt x="780" y="126"/>
                    <a:pt x="585"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121"/>
          <p:cNvGrpSpPr/>
          <p:nvPr/>
        </p:nvGrpSpPr>
        <p:grpSpPr>
          <a:xfrm>
            <a:off x="2687443" y="3529928"/>
            <a:ext cx="387267" cy="321442"/>
            <a:chOff x="5468025" y="3302800"/>
            <a:chExt cx="742175" cy="616025"/>
          </a:xfrm>
        </p:grpSpPr>
        <p:sp>
          <p:nvSpPr>
            <p:cNvPr id="1629" name="Google Shape;1629;p121"/>
            <p:cNvSpPr/>
            <p:nvPr/>
          </p:nvSpPr>
          <p:spPr>
            <a:xfrm>
              <a:off x="5468025" y="3302800"/>
              <a:ext cx="742175" cy="616025"/>
            </a:xfrm>
            <a:custGeom>
              <a:rect b="b" l="l" r="r" t="t"/>
              <a:pathLst>
                <a:path extrusionOk="0" h="24641" w="29687">
                  <a:moveTo>
                    <a:pt x="26644" y="873"/>
                  </a:moveTo>
                  <a:cubicBezTo>
                    <a:pt x="27831" y="873"/>
                    <a:pt x="28815" y="1856"/>
                    <a:pt x="28815" y="3062"/>
                  </a:cubicBezTo>
                  <a:lnTo>
                    <a:pt x="28815" y="4639"/>
                  </a:lnTo>
                  <a:lnTo>
                    <a:pt x="26718" y="4639"/>
                  </a:lnTo>
                  <a:cubicBezTo>
                    <a:pt x="26161" y="4639"/>
                    <a:pt x="26161" y="5511"/>
                    <a:pt x="26718" y="5511"/>
                  </a:cubicBezTo>
                  <a:lnTo>
                    <a:pt x="28815" y="5511"/>
                  </a:lnTo>
                  <a:lnTo>
                    <a:pt x="28815" y="6606"/>
                  </a:lnTo>
                  <a:lnTo>
                    <a:pt x="15493" y="6606"/>
                  </a:lnTo>
                  <a:lnTo>
                    <a:pt x="16588" y="5511"/>
                  </a:lnTo>
                  <a:lnTo>
                    <a:pt x="24120" y="5511"/>
                  </a:lnTo>
                  <a:cubicBezTo>
                    <a:pt x="24677" y="5511"/>
                    <a:pt x="24677" y="4639"/>
                    <a:pt x="24120" y="4639"/>
                  </a:cubicBezTo>
                  <a:lnTo>
                    <a:pt x="872" y="4639"/>
                  </a:lnTo>
                  <a:lnTo>
                    <a:pt x="872" y="3062"/>
                  </a:lnTo>
                  <a:cubicBezTo>
                    <a:pt x="872" y="1856"/>
                    <a:pt x="1837" y="873"/>
                    <a:pt x="3043" y="873"/>
                  </a:cubicBezTo>
                  <a:close/>
                  <a:moveTo>
                    <a:pt x="7979" y="5511"/>
                  </a:moveTo>
                  <a:lnTo>
                    <a:pt x="6401" y="7070"/>
                  </a:lnTo>
                  <a:cubicBezTo>
                    <a:pt x="5863" y="7608"/>
                    <a:pt x="5140" y="7923"/>
                    <a:pt x="4360" y="7923"/>
                  </a:cubicBezTo>
                  <a:lnTo>
                    <a:pt x="872" y="7923"/>
                  </a:lnTo>
                  <a:lnTo>
                    <a:pt x="872" y="5511"/>
                  </a:lnTo>
                  <a:close/>
                  <a:moveTo>
                    <a:pt x="15363" y="5511"/>
                  </a:moveTo>
                  <a:lnTo>
                    <a:pt x="13804" y="7070"/>
                  </a:lnTo>
                  <a:cubicBezTo>
                    <a:pt x="13248" y="7608"/>
                    <a:pt x="12524" y="7923"/>
                    <a:pt x="11745" y="7923"/>
                  </a:cubicBezTo>
                  <a:lnTo>
                    <a:pt x="6773" y="7923"/>
                  </a:lnTo>
                  <a:cubicBezTo>
                    <a:pt x="6847" y="7849"/>
                    <a:pt x="9203" y="5511"/>
                    <a:pt x="9203" y="5511"/>
                  </a:cubicBezTo>
                  <a:close/>
                  <a:moveTo>
                    <a:pt x="3043" y="1"/>
                  </a:moveTo>
                  <a:cubicBezTo>
                    <a:pt x="1373" y="1"/>
                    <a:pt x="0" y="1374"/>
                    <a:pt x="0" y="3044"/>
                  </a:cubicBezTo>
                  <a:lnTo>
                    <a:pt x="0" y="21598"/>
                  </a:lnTo>
                  <a:cubicBezTo>
                    <a:pt x="0" y="23267"/>
                    <a:pt x="1373" y="24640"/>
                    <a:pt x="3043" y="24640"/>
                  </a:cubicBezTo>
                  <a:lnTo>
                    <a:pt x="4750" y="24640"/>
                  </a:lnTo>
                  <a:cubicBezTo>
                    <a:pt x="5307" y="24640"/>
                    <a:pt x="5307" y="23768"/>
                    <a:pt x="4750" y="23768"/>
                  </a:cubicBezTo>
                  <a:lnTo>
                    <a:pt x="3043" y="23768"/>
                  </a:lnTo>
                  <a:cubicBezTo>
                    <a:pt x="1837" y="23768"/>
                    <a:pt x="872" y="22785"/>
                    <a:pt x="872" y="21598"/>
                  </a:cubicBezTo>
                  <a:lnTo>
                    <a:pt x="872" y="8777"/>
                  </a:lnTo>
                  <a:lnTo>
                    <a:pt x="11764" y="8777"/>
                  </a:lnTo>
                  <a:cubicBezTo>
                    <a:pt x="12765" y="8777"/>
                    <a:pt x="13693" y="8387"/>
                    <a:pt x="14417" y="7682"/>
                  </a:cubicBezTo>
                  <a:lnTo>
                    <a:pt x="14621" y="7478"/>
                  </a:lnTo>
                  <a:lnTo>
                    <a:pt x="28815" y="7478"/>
                  </a:lnTo>
                  <a:lnTo>
                    <a:pt x="28815" y="21598"/>
                  </a:lnTo>
                  <a:cubicBezTo>
                    <a:pt x="28815" y="22785"/>
                    <a:pt x="27831" y="23768"/>
                    <a:pt x="26644" y="23768"/>
                  </a:cubicBezTo>
                  <a:lnTo>
                    <a:pt x="7422" y="23768"/>
                  </a:lnTo>
                  <a:cubicBezTo>
                    <a:pt x="6865" y="23768"/>
                    <a:pt x="6865" y="24640"/>
                    <a:pt x="7422" y="24640"/>
                  </a:cubicBezTo>
                  <a:lnTo>
                    <a:pt x="26644" y="24640"/>
                  </a:lnTo>
                  <a:cubicBezTo>
                    <a:pt x="28314" y="24640"/>
                    <a:pt x="29687" y="23267"/>
                    <a:pt x="29687" y="21598"/>
                  </a:cubicBezTo>
                  <a:lnTo>
                    <a:pt x="29687" y="3062"/>
                  </a:lnTo>
                  <a:cubicBezTo>
                    <a:pt x="29687" y="1374"/>
                    <a:pt x="28314" y="1"/>
                    <a:pt x="26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21"/>
            <p:cNvSpPr/>
            <p:nvPr/>
          </p:nvSpPr>
          <p:spPr>
            <a:xfrm>
              <a:off x="5535275" y="3589925"/>
              <a:ext cx="268600" cy="21825"/>
            </a:xfrm>
            <a:custGeom>
              <a:rect b="b" l="l" r="r" t="t"/>
              <a:pathLst>
                <a:path extrusionOk="0" h="873" w="10744">
                  <a:moveTo>
                    <a:pt x="557" y="1"/>
                  </a:moveTo>
                  <a:cubicBezTo>
                    <a:pt x="1" y="1"/>
                    <a:pt x="1" y="873"/>
                    <a:pt x="557" y="873"/>
                  </a:cubicBezTo>
                  <a:lnTo>
                    <a:pt x="10187" y="873"/>
                  </a:lnTo>
                  <a:cubicBezTo>
                    <a:pt x="10743" y="873"/>
                    <a:pt x="10743" y="1"/>
                    <a:pt x="10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21"/>
            <p:cNvSpPr/>
            <p:nvPr/>
          </p:nvSpPr>
          <p:spPr>
            <a:xfrm>
              <a:off x="5535275" y="3654875"/>
              <a:ext cx="268600" cy="21825"/>
            </a:xfrm>
            <a:custGeom>
              <a:rect b="b" l="l" r="r" t="t"/>
              <a:pathLst>
                <a:path extrusionOk="0" h="873" w="10744">
                  <a:moveTo>
                    <a:pt x="557" y="0"/>
                  </a:moveTo>
                  <a:cubicBezTo>
                    <a:pt x="1" y="0"/>
                    <a:pt x="1" y="872"/>
                    <a:pt x="557" y="872"/>
                  </a:cubicBezTo>
                  <a:lnTo>
                    <a:pt x="10187" y="872"/>
                  </a:lnTo>
                  <a:cubicBezTo>
                    <a:pt x="10743" y="872"/>
                    <a:pt x="10743" y="0"/>
                    <a:pt x="10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21"/>
            <p:cNvSpPr/>
            <p:nvPr/>
          </p:nvSpPr>
          <p:spPr>
            <a:xfrm>
              <a:off x="5535275" y="3720275"/>
              <a:ext cx="603500" cy="21825"/>
            </a:xfrm>
            <a:custGeom>
              <a:rect b="b" l="l" r="r" t="t"/>
              <a:pathLst>
                <a:path extrusionOk="0" h="873" w="24140">
                  <a:moveTo>
                    <a:pt x="557" y="0"/>
                  </a:moveTo>
                  <a:cubicBezTo>
                    <a:pt x="1" y="0"/>
                    <a:pt x="1" y="872"/>
                    <a:pt x="557" y="872"/>
                  </a:cubicBezTo>
                  <a:lnTo>
                    <a:pt x="23564" y="872"/>
                  </a:lnTo>
                  <a:cubicBezTo>
                    <a:pt x="24139" y="872"/>
                    <a:pt x="24139" y="0"/>
                    <a:pt x="23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21"/>
            <p:cNvSpPr/>
            <p:nvPr/>
          </p:nvSpPr>
          <p:spPr>
            <a:xfrm>
              <a:off x="5535275" y="3785675"/>
              <a:ext cx="603500" cy="21350"/>
            </a:xfrm>
            <a:custGeom>
              <a:rect b="b" l="l" r="r" t="t"/>
              <a:pathLst>
                <a:path extrusionOk="0" h="854" w="24140">
                  <a:moveTo>
                    <a:pt x="557" y="0"/>
                  </a:moveTo>
                  <a:cubicBezTo>
                    <a:pt x="1" y="0"/>
                    <a:pt x="1" y="854"/>
                    <a:pt x="557" y="854"/>
                  </a:cubicBezTo>
                  <a:lnTo>
                    <a:pt x="23564" y="854"/>
                  </a:lnTo>
                  <a:cubicBezTo>
                    <a:pt x="24139" y="854"/>
                    <a:pt x="24139" y="0"/>
                    <a:pt x="23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21"/>
            <p:cNvSpPr/>
            <p:nvPr/>
          </p:nvSpPr>
          <p:spPr>
            <a:xfrm>
              <a:off x="5834000" y="3581125"/>
              <a:ext cx="302925" cy="104375"/>
            </a:xfrm>
            <a:custGeom>
              <a:rect b="b" l="l" r="r" t="t"/>
              <a:pathLst>
                <a:path extrusionOk="0" h="4175" w="12117">
                  <a:moveTo>
                    <a:pt x="11244" y="872"/>
                  </a:moveTo>
                  <a:lnTo>
                    <a:pt x="11244" y="3303"/>
                  </a:lnTo>
                  <a:lnTo>
                    <a:pt x="872" y="3303"/>
                  </a:lnTo>
                  <a:lnTo>
                    <a:pt x="872" y="872"/>
                  </a:lnTo>
                  <a:close/>
                  <a:moveTo>
                    <a:pt x="427" y="0"/>
                  </a:moveTo>
                  <a:cubicBezTo>
                    <a:pt x="186" y="0"/>
                    <a:pt x="0" y="186"/>
                    <a:pt x="0" y="427"/>
                  </a:cubicBezTo>
                  <a:lnTo>
                    <a:pt x="0" y="3748"/>
                  </a:lnTo>
                  <a:cubicBezTo>
                    <a:pt x="0" y="3989"/>
                    <a:pt x="204" y="4175"/>
                    <a:pt x="427" y="4175"/>
                  </a:cubicBezTo>
                  <a:lnTo>
                    <a:pt x="11689" y="4175"/>
                  </a:lnTo>
                  <a:cubicBezTo>
                    <a:pt x="11931" y="4175"/>
                    <a:pt x="12116" y="3971"/>
                    <a:pt x="12116" y="3748"/>
                  </a:cubicBezTo>
                  <a:lnTo>
                    <a:pt x="12116" y="427"/>
                  </a:lnTo>
                  <a:cubicBezTo>
                    <a:pt x="12116" y="186"/>
                    <a:pt x="11912" y="0"/>
                    <a:pt x="11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121"/>
          <p:cNvGrpSpPr/>
          <p:nvPr/>
        </p:nvGrpSpPr>
        <p:grpSpPr>
          <a:xfrm>
            <a:off x="3408970" y="3526094"/>
            <a:ext cx="331196" cy="331210"/>
            <a:chOff x="6294600" y="3338975"/>
            <a:chExt cx="579825" cy="579850"/>
          </a:xfrm>
        </p:grpSpPr>
        <p:grpSp>
          <p:nvGrpSpPr>
            <p:cNvPr id="1636" name="Google Shape;1636;p121"/>
            <p:cNvGrpSpPr/>
            <p:nvPr/>
          </p:nvGrpSpPr>
          <p:grpSpPr>
            <a:xfrm>
              <a:off x="6294600" y="3338975"/>
              <a:ext cx="579825" cy="579850"/>
              <a:chOff x="6294600" y="3338975"/>
              <a:chExt cx="579825" cy="579850"/>
            </a:xfrm>
          </p:grpSpPr>
          <p:sp>
            <p:nvSpPr>
              <p:cNvPr id="1637" name="Google Shape;1637;p121"/>
              <p:cNvSpPr/>
              <p:nvPr/>
            </p:nvSpPr>
            <p:spPr>
              <a:xfrm>
                <a:off x="6294600" y="3469800"/>
                <a:ext cx="579825" cy="449025"/>
              </a:xfrm>
              <a:custGeom>
                <a:rect b="b" l="l" r="r" t="t"/>
                <a:pathLst>
                  <a:path extrusionOk="0" h="17961" w="23193">
                    <a:moveTo>
                      <a:pt x="9352" y="9630"/>
                    </a:moveTo>
                    <a:cubicBezTo>
                      <a:pt x="9649" y="9630"/>
                      <a:pt x="9890" y="9871"/>
                      <a:pt x="9890" y="10168"/>
                    </a:cubicBezTo>
                    <a:cubicBezTo>
                      <a:pt x="9890" y="10446"/>
                      <a:pt x="9649" y="10687"/>
                      <a:pt x="9352" y="10687"/>
                    </a:cubicBezTo>
                    <a:cubicBezTo>
                      <a:pt x="9073" y="10687"/>
                      <a:pt x="8832" y="10446"/>
                      <a:pt x="8832" y="10168"/>
                    </a:cubicBezTo>
                    <a:cubicBezTo>
                      <a:pt x="8832" y="9871"/>
                      <a:pt x="9073" y="9630"/>
                      <a:pt x="9352" y="9630"/>
                    </a:cubicBezTo>
                    <a:close/>
                    <a:moveTo>
                      <a:pt x="13619" y="9630"/>
                    </a:moveTo>
                    <a:cubicBezTo>
                      <a:pt x="13916" y="9630"/>
                      <a:pt x="14139" y="9871"/>
                      <a:pt x="14139" y="10168"/>
                    </a:cubicBezTo>
                    <a:cubicBezTo>
                      <a:pt x="14139" y="10446"/>
                      <a:pt x="13916" y="10687"/>
                      <a:pt x="13619" y="10687"/>
                    </a:cubicBezTo>
                    <a:cubicBezTo>
                      <a:pt x="13341" y="10687"/>
                      <a:pt x="13100" y="10446"/>
                      <a:pt x="13100" y="10168"/>
                    </a:cubicBezTo>
                    <a:cubicBezTo>
                      <a:pt x="13100" y="9871"/>
                      <a:pt x="13322" y="9630"/>
                      <a:pt x="13619" y="9630"/>
                    </a:cubicBezTo>
                    <a:close/>
                    <a:moveTo>
                      <a:pt x="6921" y="4063"/>
                    </a:moveTo>
                    <a:lnTo>
                      <a:pt x="7088" y="4880"/>
                    </a:lnTo>
                    <a:lnTo>
                      <a:pt x="2580" y="4880"/>
                    </a:lnTo>
                    <a:cubicBezTo>
                      <a:pt x="2394" y="4880"/>
                      <a:pt x="2246" y="5028"/>
                      <a:pt x="2246" y="5214"/>
                    </a:cubicBezTo>
                    <a:lnTo>
                      <a:pt x="2246" y="12116"/>
                    </a:lnTo>
                    <a:cubicBezTo>
                      <a:pt x="2246" y="12329"/>
                      <a:pt x="2413" y="12436"/>
                      <a:pt x="2580" y="12436"/>
                    </a:cubicBezTo>
                    <a:cubicBezTo>
                      <a:pt x="2746" y="12436"/>
                      <a:pt x="2913" y="12329"/>
                      <a:pt x="2913" y="12116"/>
                    </a:cubicBezTo>
                    <a:lnTo>
                      <a:pt x="2913" y="5548"/>
                    </a:lnTo>
                    <a:lnTo>
                      <a:pt x="7218" y="5548"/>
                    </a:lnTo>
                    <a:lnTo>
                      <a:pt x="7515" y="6995"/>
                    </a:lnTo>
                    <a:cubicBezTo>
                      <a:pt x="7608" y="7440"/>
                      <a:pt x="7997" y="7756"/>
                      <a:pt x="8443" y="7756"/>
                    </a:cubicBezTo>
                    <a:lnTo>
                      <a:pt x="14788" y="7756"/>
                    </a:lnTo>
                    <a:lnTo>
                      <a:pt x="14732" y="8015"/>
                    </a:lnTo>
                    <a:cubicBezTo>
                      <a:pt x="14640" y="8554"/>
                      <a:pt x="14157" y="8962"/>
                      <a:pt x="13601" y="8962"/>
                    </a:cubicBezTo>
                    <a:lnTo>
                      <a:pt x="8424" y="8962"/>
                    </a:lnTo>
                    <a:cubicBezTo>
                      <a:pt x="8238" y="8962"/>
                      <a:pt x="8090" y="9110"/>
                      <a:pt x="8090" y="9296"/>
                    </a:cubicBezTo>
                    <a:cubicBezTo>
                      <a:pt x="8090" y="9426"/>
                      <a:pt x="8164" y="9555"/>
                      <a:pt x="8294" y="9593"/>
                    </a:cubicBezTo>
                    <a:cubicBezTo>
                      <a:pt x="8201" y="9760"/>
                      <a:pt x="8146" y="9945"/>
                      <a:pt x="8146" y="10149"/>
                    </a:cubicBezTo>
                    <a:cubicBezTo>
                      <a:pt x="8146" y="10817"/>
                      <a:pt x="8702" y="11355"/>
                      <a:pt x="9352" y="11355"/>
                    </a:cubicBezTo>
                    <a:cubicBezTo>
                      <a:pt x="10020" y="11355"/>
                      <a:pt x="10558" y="10817"/>
                      <a:pt x="10558" y="10149"/>
                    </a:cubicBezTo>
                    <a:cubicBezTo>
                      <a:pt x="10558" y="9964"/>
                      <a:pt x="10521" y="9797"/>
                      <a:pt x="10446" y="9630"/>
                    </a:cubicBezTo>
                    <a:lnTo>
                      <a:pt x="12543" y="9630"/>
                    </a:lnTo>
                    <a:cubicBezTo>
                      <a:pt x="12469" y="9797"/>
                      <a:pt x="12413" y="9964"/>
                      <a:pt x="12413" y="10149"/>
                    </a:cubicBezTo>
                    <a:cubicBezTo>
                      <a:pt x="12413" y="10817"/>
                      <a:pt x="12951" y="11355"/>
                      <a:pt x="13619" y="11355"/>
                    </a:cubicBezTo>
                    <a:cubicBezTo>
                      <a:pt x="14287" y="11355"/>
                      <a:pt x="14825" y="10817"/>
                      <a:pt x="14825" y="10149"/>
                    </a:cubicBezTo>
                    <a:cubicBezTo>
                      <a:pt x="14825" y="9852"/>
                      <a:pt x="14714" y="9593"/>
                      <a:pt x="14528" y="9370"/>
                    </a:cubicBezTo>
                    <a:cubicBezTo>
                      <a:pt x="14974" y="9110"/>
                      <a:pt x="15308" y="8665"/>
                      <a:pt x="15400" y="8127"/>
                    </a:cubicBezTo>
                    <a:lnTo>
                      <a:pt x="15901" y="5548"/>
                    </a:lnTo>
                    <a:lnTo>
                      <a:pt x="20280" y="5548"/>
                    </a:lnTo>
                    <a:lnTo>
                      <a:pt x="20280" y="15085"/>
                    </a:lnTo>
                    <a:lnTo>
                      <a:pt x="2913" y="15085"/>
                    </a:lnTo>
                    <a:lnTo>
                      <a:pt x="2913" y="13786"/>
                    </a:lnTo>
                    <a:cubicBezTo>
                      <a:pt x="2913" y="13563"/>
                      <a:pt x="2746" y="13452"/>
                      <a:pt x="2580" y="13452"/>
                    </a:cubicBezTo>
                    <a:cubicBezTo>
                      <a:pt x="2413" y="13452"/>
                      <a:pt x="2246" y="13563"/>
                      <a:pt x="2246" y="13786"/>
                    </a:cubicBezTo>
                    <a:lnTo>
                      <a:pt x="2246" y="15103"/>
                    </a:lnTo>
                    <a:lnTo>
                      <a:pt x="1559" y="15103"/>
                    </a:lnTo>
                    <a:lnTo>
                      <a:pt x="1559" y="5232"/>
                    </a:lnTo>
                    <a:cubicBezTo>
                      <a:pt x="1559" y="4583"/>
                      <a:pt x="2079" y="4063"/>
                      <a:pt x="2709" y="4063"/>
                    </a:cubicBezTo>
                    <a:close/>
                    <a:moveTo>
                      <a:pt x="20466" y="4063"/>
                    </a:moveTo>
                    <a:cubicBezTo>
                      <a:pt x="21115" y="4063"/>
                      <a:pt x="21634" y="4583"/>
                      <a:pt x="21634" y="5232"/>
                    </a:cubicBezTo>
                    <a:lnTo>
                      <a:pt x="21634" y="15103"/>
                    </a:lnTo>
                    <a:lnTo>
                      <a:pt x="20948" y="15103"/>
                    </a:lnTo>
                    <a:lnTo>
                      <a:pt x="20948" y="5214"/>
                    </a:lnTo>
                    <a:cubicBezTo>
                      <a:pt x="20948" y="5028"/>
                      <a:pt x="20800" y="4880"/>
                      <a:pt x="20614" y="4880"/>
                    </a:cubicBezTo>
                    <a:lnTo>
                      <a:pt x="16013" y="4880"/>
                    </a:lnTo>
                    <a:lnTo>
                      <a:pt x="16161" y="4063"/>
                    </a:lnTo>
                    <a:close/>
                    <a:moveTo>
                      <a:pt x="12729" y="15771"/>
                    </a:moveTo>
                    <a:lnTo>
                      <a:pt x="12729" y="15790"/>
                    </a:lnTo>
                    <a:cubicBezTo>
                      <a:pt x="12729" y="16012"/>
                      <a:pt x="12543" y="16216"/>
                      <a:pt x="12302" y="16216"/>
                    </a:cubicBezTo>
                    <a:lnTo>
                      <a:pt x="10892" y="16216"/>
                    </a:lnTo>
                    <a:cubicBezTo>
                      <a:pt x="10650" y="16216"/>
                      <a:pt x="10465" y="16012"/>
                      <a:pt x="10465" y="15790"/>
                    </a:cubicBezTo>
                    <a:lnTo>
                      <a:pt x="10465" y="15771"/>
                    </a:lnTo>
                    <a:close/>
                    <a:moveTo>
                      <a:pt x="17237" y="0"/>
                    </a:moveTo>
                    <a:cubicBezTo>
                      <a:pt x="16643" y="0"/>
                      <a:pt x="16161" y="408"/>
                      <a:pt x="16050" y="965"/>
                    </a:cubicBezTo>
                    <a:lnTo>
                      <a:pt x="15809" y="2208"/>
                    </a:lnTo>
                    <a:lnTo>
                      <a:pt x="12729" y="2208"/>
                    </a:lnTo>
                    <a:cubicBezTo>
                      <a:pt x="12283" y="2208"/>
                      <a:pt x="12283" y="2895"/>
                      <a:pt x="12729" y="2895"/>
                    </a:cubicBezTo>
                    <a:lnTo>
                      <a:pt x="15697" y="2895"/>
                    </a:lnTo>
                    <a:lnTo>
                      <a:pt x="14899" y="7069"/>
                    </a:lnTo>
                    <a:lnTo>
                      <a:pt x="8443" y="7069"/>
                    </a:lnTo>
                    <a:cubicBezTo>
                      <a:pt x="8313" y="7069"/>
                      <a:pt x="8201" y="6976"/>
                      <a:pt x="8183" y="6865"/>
                    </a:cubicBezTo>
                    <a:lnTo>
                      <a:pt x="7441" y="3210"/>
                    </a:lnTo>
                    <a:cubicBezTo>
                      <a:pt x="7404" y="3043"/>
                      <a:pt x="7533" y="2895"/>
                      <a:pt x="7682" y="2895"/>
                    </a:cubicBezTo>
                    <a:lnTo>
                      <a:pt x="10595" y="2895"/>
                    </a:lnTo>
                    <a:cubicBezTo>
                      <a:pt x="11040" y="2895"/>
                      <a:pt x="11040" y="2208"/>
                      <a:pt x="10595" y="2208"/>
                    </a:cubicBezTo>
                    <a:lnTo>
                      <a:pt x="7682" y="2208"/>
                    </a:lnTo>
                    <a:cubicBezTo>
                      <a:pt x="7404" y="2208"/>
                      <a:pt x="7144" y="2338"/>
                      <a:pt x="6958" y="2561"/>
                    </a:cubicBezTo>
                    <a:cubicBezTo>
                      <a:pt x="6791" y="2783"/>
                      <a:pt x="6717" y="3062"/>
                      <a:pt x="6773" y="3340"/>
                    </a:cubicBezTo>
                    <a:lnTo>
                      <a:pt x="6773" y="3396"/>
                    </a:lnTo>
                    <a:lnTo>
                      <a:pt x="2709" y="3396"/>
                    </a:lnTo>
                    <a:cubicBezTo>
                      <a:pt x="1707" y="3396"/>
                      <a:pt x="873" y="4212"/>
                      <a:pt x="873" y="5232"/>
                    </a:cubicBezTo>
                    <a:lnTo>
                      <a:pt x="873" y="15103"/>
                    </a:lnTo>
                    <a:lnTo>
                      <a:pt x="334" y="15103"/>
                    </a:lnTo>
                    <a:cubicBezTo>
                      <a:pt x="149" y="15103"/>
                      <a:pt x="1" y="15252"/>
                      <a:pt x="1" y="15437"/>
                    </a:cubicBezTo>
                    <a:lnTo>
                      <a:pt x="1" y="16272"/>
                    </a:lnTo>
                    <a:cubicBezTo>
                      <a:pt x="1" y="17200"/>
                      <a:pt x="743" y="17960"/>
                      <a:pt x="1670" y="17960"/>
                    </a:cubicBezTo>
                    <a:lnTo>
                      <a:pt x="18517" y="17960"/>
                    </a:lnTo>
                    <a:cubicBezTo>
                      <a:pt x="18703" y="17960"/>
                      <a:pt x="18870" y="17793"/>
                      <a:pt x="18870" y="17608"/>
                    </a:cubicBezTo>
                    <a:cubicBezTo>
                      <a:pt x="18870" y="17422"/>
                      <a:pt x="18703" y="17274"/>
                      <a:pt x="18517" y="17274"/>
                    </a:cubicBezTo>
                    <a:lnTo>
                      <a:pt x="1670" y="17274"/>
                    </a:lnTo>
                    <a:cubicBezTo>
                      <a:pt x="1132" y="17274"/>
                      <a:pt x="668" y="16829"/>
                      <a:pt x="668" y="16272"/>
                    </a:cubicBezTo>
                    <a:lnTo>
                      <a:pt x="668" y="15790"/>
                    </a:lnTo>
                    <a:lnTo>
                      <a:pt x="9778" y="15790"/>
                    </a:lnTo>
                    <a:cubicBezTo>
                      <a:pt x="9778" y="16402"/>
                      <a:pt x="10279" y="16884"/>
                      <a:pt x="10892" y="16884"/>
                    </a:cubicBezTo>
                    <a:lnTo>
                      <a:pt x="12302" y="16884"/>
                    </a:lnTo>
                    <a:cubicBezTo>
                      <a:pt x="12914" y="16884"/>
                      <a:pt x="13396" y="16402"/>
                      <a:pt x="13396" y="15790"/>
                    </a:cubicBezTo>
                    <a:lnTo>
                      <a:pt x="22506" y="15790"/>
                    </a:lnTo>
                    <a:lnTo>
                      <a:pt x="22506" y="16272"/>
                    </a:lnTo>
                    <a:cubicBezTo>
                      <a:pt x="22506" y="16829"/>
                      <a:pt x="22061" y="17274"/>
                      <a:pt x="21505" y="17274"/>
                    </a:cubicBezTo>
                    <a:lnTo>
                      <a:pt x="20336" y="17274"/>
                    </a:lnTo>
                    <a:cubicBezTo>
                      <a:pt x="20150" y="17274"/>
                      <a:pt x="20002" y="17422"/>
                      <a:pt x="20002" y="17608"/>
                    </a:cubicBezTo>
                    <a:cubicBezTo>
                      <a:pt x="20002" y="17793"/>
                      <a:pt x="20150" y="17960"/>
                      <a:pt x="20336" y="17960"/>
                    </a:cubicBezTo>
                    <a:lnTo>
                      <a:pt x="21505" y="17960"/>
                    </a:lnTo>
                    <a:cubicBezTo>
                      <a:pt x="22432" y="17960"/>
                      <a:pt x="23193" y="17200"/>
                      <a:pt x="23193" y="16272"/>
                    </a:cubicBezTo>
                    <a:lnTo>
                      <a:pt x="23193" y="15437"/>
                    </a:lnTo>
                    <a:cubicBezTo>
                      <a:pt x="23193" y="15252"/>
                      <a:pt x="23045" y="15103"/>
                      <a:pt x="22859" y="15103"/>
                    </a:cubicBezTo>
                    <a:lnTo>
                      <a:pt x="22302" y="15103"/>
                    </a:lnTo>
                    <a:lnTo>
                      <a:pt x="22302" y="5232"/>
                    </a:lnTo>
                    <a:cubicBezTo>
                      <a:pt x="22302" y="4212"/>
                      <a:pt x="21486" y="3396"/>
                      <a:pt x="20466" y="3396"/>
                    </a:cubicBezTo>
                    <a:lnTo>
                      <a:pt x="16291" y="3396"/>
                    </a:lnTo>
                    <a:cubicBezTo>
                      <a:pt x="16421" y="2616"/>
                      <a:pt x="16569" y="1856"/>
                      <a:pt x="16718" y="1095"/>
                    </a:cubicBezTo>
                    <a:cubicBezTo>
                      <a:pt x="16773" y="854"/>
                      <a:pt x="16977" y="668"/>
                      <a:pt x="17237" y="668"/>
                    </a:cubicBezTo>
                    <a:lnTo>
                      <a:pt x="17720" y="668"/>
                    </a:lnTo>
                    <a:cubicBezTo>
                      <a:pt x="18165" y="668"/>
                      <a:pt x="18165" y="0"/>
                      <a:pt x="177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21"/>
              <p:cNvSpPr/>
              <p:nvPr/>
            </p:nvSpPr>
            <p:spPr>
              <a:xfrm>
                <a:off x="6513075" y="3338975"/>
                <a:ext cx="141500" cy="173400"/>
              </a:xfrm>
              <a:custGeom>
                <a:rect b="b" l="l" r="r" t="t"/>
                <a:pathLst>
                  <a:path extrusionOk="0" h="6936" w="5660">
                    <a:moveTo>
                      <a:pt x="2858" y="683"/>
                    </a:moveTo>
                    <a:cubicBezTo>
                      <a:pt x="3025" y="683"/>
                      <a:pt x="3192" y="789"/>
                      <a:pt x="3192" y="1003"/>
                    </a:cubicBezTo>
                    <a:lnTo>
                      <a:pt x="3192" y="4268"/>
                    </a:lnTo>
                    <a:cubicBezTo>
                      <a:pt x="3192" y="4471"/>
                      <a:pt x="3364" y="4604"/>
                      <a:pt x="3538" y="4604"/>
                    </a:cubicBezTo>
                    <a:cubicBezTo>
                      <a:pt x="3620" y="4604"/>
                      <a:pt x="3702" y="4575"/>
                      <a:pt x="3767" y="4510"/>
                    </a:cubicBezTo>
                    <a:lnTo>
                      <a:pt x="4398" y="3897"/>
                    </a:lnTo>
                    <a:cubicBezTo>
                      <a:pt x="4451" y="3835"/>
                      <a:pt x="4535" y="3807"/>
                      <a:pt x="4620" y="3807"/>
                    </a:cubicBezTo>
                    <a:cubicBezTo>
                      <a:pt x="4711" y="3807"/>
                      <a:pt x="4804" y="3839"/>
                      <a:pt x="4862" y="3897"/>
                    </a:cubicBezTo>
                    <a:cubicBezTo>
                      <a:pt x="4991" y="4027"/>
                      <a:pt x="4991" y="4268"/>
                      <a:pt x="4862" y="4380"/>
                    </a:cubicBezTo>
                    <a:cubicBezTo>
                      <a:pt x="4528" y="4695"/>
                      <a:pt x="3099" y="6161"/>
                      <a:pt x="3099" y="6161"/>
                    </a:cubicBezTo>
                    <a:cubicBezTo>
                      <a:pt x="3034" y="6216"/>
                      <a:pt x="2946" y="6244"/>
                      <a:pt x="2858" y="6244"/>
                    </a:cubicBezTo>
                    <a:cubicBezTo>
                      <a:pt x="2770" y="6244"/>
                      <a:pt x="2681" y="6216"/>
                      <a:pt x="2617" y="6161"/>
                    </a:cubicBezTo>
                    <a:lnTo>
                      <a:pt x="835" y="4380"/>
                    </a:lnTo>
                    <a:cubicBezTo>
                      <a:pt x="604" y="4148"/>
                      <a:pt x="846" y="3804"/>
                      <a:pt x="1105" y="3804"/>
                    </a:cubicBezTo>
                    <a:cubicBezTo>
                      <a:pt x="1178" y="3804"/>
                      <a:pt x="1252" y="3832"/>
                      <a:pt x="1318" y="3897"/>
                    </a:cubicBezTo>
                    <a:lnTo>
                      <a:pt x="1930" y="4510"/>
                    </a:lnTo>
                    <a:cubicBezTo>
                      <a:pt x="2001" y="4575"/>
                      <a:pt x="2087" y="4604"/>
                      <a:pt x="2172" y="4604"/>
                    </a:cubicBezTo>
                    <a:cubicBezTo>
                      <a:pt x="2352" y="4604"/>
                      <a:pt x="2524" y="4471"/>
                      <a:pt x="2524" y="4268"/>
                    </a:cubicBezTo>
                    <a:lnTo>
                      <a:pt x="2524" y="1003"/>
                    </a:lnTo>
                    <a:cubicBezTo>
                      <a:pt x="2524" y="789"/>
                      <a:pt x="2691" y="683"/>
                      <a:pt x="2858" y="683"/>
                    </a:cubicBezTo>
                    <a:close/>
                    <a:moveTo>
                      <a:pt x="2858" y="1"/>
                    </a:moveTo>
                    <a:cubicBezTo>
                      <a:pt x="2301" y="1"/>
                      <a:pt x="1837" y="446"/>
                      <a:pt x="1837" y="1021"/>
                    </a:cubicBezTo>
                    <a:lnTo>
                      <a:pt x="1837" y="3452"/>
                    </a:lnTo>
                    <a:lnTo>
                      <a:pt x="1800" y="3415"/>
                    </a:lnTo>
                    <a:cubicBezTo>
                      <a:pt x="1606" y="3221"/>
                      <a:pt x="1371" y="3120"/>
                      <a:pt x="1117" y="3120"/>
                    </a:cubicBezTo>
                    <a:cubicBezTo>
                      <a:pt x="1031" y="3120"/>
                      <a:pt x="943" y="3132"/>
                      <a:pt x="854" y="3155"/>
                    </a:cubicBezTo>
                    <a:cubicBezTo>
                      <a:pt x="501" y="3248"/>
                      <a:pt x="186" y="3545"/>
                      <a:pt x="93" y="3916"/>
                    </a:cubicBezTo>
                    <a:cubicBezTo>
                      <a:pt x="0" y="4250"/>
                      <a:pt x="93" y="4602"/>
                      <a:pt x="353" y="4862"/>
                    </a:cubicBezTo>
                    <a:lnTo>
                      <a:pt x="2134" y="6643"/>
                    </a:lnTo>
                    <a:cubicBezTo>
                      <a:pt x="2329" y="6838"/>
                      <a:pt x="2593" y="6935"/>
                      <a:pt x="2858" y="6935"/>
                    </a:cubicBezTo>
                    <a:cubicBezTo>
                      <a:pt x="3122" y="6935"/>
                      <a:pt x="3387" y="6838"/>
                      <a:pt x="3581" y="6643"/>
                    </a:cubicBezTo>
                    <a:lnTo>
                      <a:pt x="5344" y="4862"/>
                    </a:lnTo>
                    <a:cubicBezTo>
                      <a:pt x="5530" y="4677"/>
                      <a:pt x="5641" y="4435"/>
                      <a:pt x="5641" y="4157"/>
                    </a:cubicBezTo>
                    <a:cubicBezTo>
                      <a:pt x="5659" y="3879"/>
                      <a:pt x="5548" y="3619"/>
                      <a:pt x="5344" y="3415"/>
                    </a:cubicBezTo>
                    <a:cubicBezTo>
                      <a:pt x="5158" y="3229"/>
                      <a:pt x="4899" y="3137"/>
                      <a:pt x="4639" y="3137"/>
                    </a:cubicBezTo>
                    <a:cubicBezTo>
                      <a:pt x="4361" y="3137"/>
                      <a:pt x="4101" y="3229"/>
                      <a:pt x="3915" y="3415"/>
                    </a:cubicBezTo>
                    <a:lnTo>
                      <a:pt x="3878" y="3452"/>
                    </a:lnTo>
                    <a:lnTo>
                      <a:pt x="3878" y="1021"/>
                    </a:lnTo>
                    <a:cubicBezTo>
                      <a:pt x="3878" y="446"/>
                      <a:pt x="3414" y="1"/>
                      <a:pt x="2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 name="Google Shape;1639;p121"/>
            <p:cNvSpPr/>
            <p:nvPr/>
          </p:nvSpPr>
          <p:spPr>
            <a:xfrm>
              <a:off x="6406850" y="3788000"/>
              <a:ext cx="355325" cy="16725"/>
            </a:xfrm>
            <a:custGeom>
              <a:rect b="b" l="l" r="r" t="t"/>
              <a:pathLst>
                <a:path extrusionOk="0" h="669" w="14213">
                  <a:moveTo>
                    <a:pt x="335" y="0"/>
                  </a:moveTo>
                  <a:cubicBezTo>
                    <a:pt x="149" y="0"/>
                    <a:pt x="1" y="149"/>
                    <a:pt x="1" y="334"/>
                  </a:cubicBezTo>
                  <a:cubicBezTo>
                    <a:pt x="1" y="520"/>
                    <a:pt x="149" y="668"/>
                    <a:pt x="335" y="668"/>
                  </a:cubicBezTo>
                  <a:lnTo>
                    <a:pt x="13879" y="668"/>
                  </a:lnTo>
                  <a:cubicBezTo>
                    <a:pt x="14064" y="668"/>
                    <a:pt x="14213" y="520"/>
                    <a:pt x="14213" y="334"/>
                  </a:cubicBezTo>
                  <a:cubicBezTo>
                    <a:pt x="14213" y="149"/>
                    <a:pt x="14064" y="0"/>
                    <a:pt x="13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121"/>
          <p:cNvGrpSpPr/>
          <p:nvPr/>
        </p:nvGrpSpPr>
        <p:grpSpPr>
          <a:xfrm>
            <a:off x="4106744" y="3536035"/>
            <a:ext cx="324174" cy="324461"/>
            <a:chOff x="7216725" y="3472575"/>
            <a:chExt cx="507950" cy="508400"/>
          </a:xfrm>
        </p:grpSpPr>
        <p:sp>
          <p:nvSpPr>
            <p:cNvPr id="1641" name="Google Shape;1641;p121"/>
            <p:cNvSpPr/>
            <p:nvPr/>
          </p:nvSpPr>
          <p:spPr>
            <a:xfrm>
              <a:off x="7216725" y="3472575"/>
              <a:ext cx="507950" cy="508400"/>
            </a:xfrm>
            <a:custGeom>
              <a:rect b="b" l="l" r="r" t="t"/>
              <a:pathLst>
                <a:path extrusionOk="0" h="20336" w="20318">
                  <a:moveTo>
                    <a:pt x="8053" y="594"/>
                  </a:moveTo>
                  <a:cubicBezTo>
                    <a:pt x="8721" y="594"/>
                    <a:pt x="9278" y="1151"/>
                    <a:pt x="9278" y="1819"/>
                  </a:cubicBezTo>
                  <a:lnTo>
                    <a:pt x="9278" y="2283"/>
                  </a:lnTo>
                  <a:lnTo>
                    <a:pt x="2116" y="2283"/>
                  </a:lnTo>
                  <a:lnTo>
                    <a:pt x="2116" y="1819"/>
                  </a:lnTo>
                  <a:cubicBezTo>
                    <a:pt x="2116" y="1151"/>
                    <a:pt x="2654" y="594"/>
                    <a:pt x="3341" y="594"/>
                  </a:cubicBezTo>
                  <a:close/>
                  <a:moveTo>
                    <a:pt x="16978" y="594"/>
                  </a:moveTo>
                  <a:cubicBezTo>
                    <a:pt x="17646" y="594"/>
                    <a:pt x="18202" y="1151"/>
                    <a:pt x="18202" y="1819"/>
                  </a:cubicBezTo>
                  <a:lnTo>
                    <a:pt x="18202" y="2283"/>
                  </a:lnTo>
                  <a:lnTo>
                    <a:pt x="11022" y="2283"/>
                  </a:lnTo>
                  <a:lnTo>
                    <a:pt x="11022" y="1819"/>
                  </a:lnTo>
                  <a:cubicBezTo>
                    <a:pt x="11022" y="1151"/>
                    <a:pt x="11579" y="594"/>
                    <a:pt x="12265" y="594"/>
                  </a:cubicBezTo>
                  <a:close/>
                  <a:moveTo>
                    <a:pt x="18202" y="2876"/>
                  </a:moveTo>
                  <a:lnTo>
                    <a:pt x="18202" y="9407"/>
                  </a:lnTo>
                  <a:cubicBezTo>
                    <a:pt x="18202" y="10094"/>
                    <a:pt x="17646" y="10650"/>
                    <a:pt x="16978" y="10650"/>
                  </a:cubicBezTo>
                  <a:lnTo>
                    <a:pt x="12265" y="10650"/>
                  </a:lnTo>
                  <a:cubicBezTo>
                    <a:pt x="11579" y="10650"/>
                    <a:pt x="11022" y="10094"/>
                    <a:pt x="11022" y="9407"/>
                  </a:cubicBezTo>
                  <a:lnTo>
                    <a:pt x="11022" y="2876"/>
                  </a:lnTo>
                  <a:close/>
                  <a:moveTo>
                    <a:pt x="9278" y="2876"/>
                  </a:moveTo>
                  <a:lnTo>
                    <a:pt x="9278" y="6606"/>
                  </a:lnTo>
                  <a:cubicBezTo>
                    <a:pt x="9278" y="6800"/>
                    <a:pt x="9426" y="6898"/>
                    <a:pt x="9575" y="6898"/>
                  </a:cubicBezTo>
                  <a:cubicBezTo>
                    <a:pt x="9723" y="6898"/>
                    <a:pt x="9872" y="6800"/>
                    <a:pt x="9872" y="6606"/>
                  </a:cubicBezTo>
                  <a:lnTo>
                    <a:pt x="9872" y="3637"/>
                  </a:lnTo>
                  <a:lnTo>
                    <a:pt x="10428" y="3637"/>
                  </a:lnTo>
                  <a:lnTo>
                    <a:pt x="10428" y="9407"/>
                  </a:lnTo>
                  <a:cubicBezTo>
                    <a:pt x="10428" y="10409"/>
                    <a:pt x="11245" y="11244"/>
                    <a:pt x="12265" y="11244"/>
                  </a:cubicBezTo>
                  <a:lnTo>
                    <a:pt x="16959" y="11244"/>
                  </a:lnTo>
                  <a:cubicBezTo>
                    <a:pt x="17980" y="11244"/>
                    <a:pt x="18796" y="10409"/>
                    <a:pt x="18796" y="9407"/>
                  </a:cubicBezTo>
                  <a:lnTo>
                    <a:pt x="18796" y="3637"/>
                  </a:lnTo>
                  <a:cubicBezTo>
                    <a:pt x="19297" y="3656"/>
                    <a:pt x="19705" y="4064"/>
                    <a:pt x="19705" y="4583"/>
                  </a:cubicBezTo>
                  <a:lnTo>
                    <a:pt x="19705" y="12933"/>
                  </a:lnTo>
                  <a:lnTo>
                    <a:pt x="595" y="12933"/>
                  </a:lnTo>
                  <a:lnTo>
                    <a:pt x="595" y="4583"/>
                  </a:lnTo>
                  <a:cubicBezTo>
                    <a:pt x="595" y="4064"/>
                    <a:pt x="1003" y="3656"/>
                    <a:pt x="1504" y="3637"/>
                  </a:cubicBezTo>
                  <a:lnTo>
                    <a:pt x="1504" y="9407"/>
                  </a:lnTo>
                  <a:cubicBezTo>
                    <a:pt x="1504" y="10409"/>
                    <a:pt x="2339" y="11244"/>
                    <a:pt x="3341" y="11244"/>
                  </a:cubicBezTo>
                  <a:lnTo>
                    <a:pt x="8053" y="11244"/>
                  </a:lnTo>
                  <a:cubicBezTo>
                    <a:pt x="9055" y="11244"/>
                    <a:pt x="9872" y="10409"/>
                    <a:pt x="9872" y="9407"/>
                  </a:cubicBezTo>
                  <a:lnTo>
                    <a:pt x="9872" y="8387"/>
                  </a:lnTo>
                  <a:cubicBezTo>
                    <a:pt x="9872" y="8201"/>
                    <a:pt x="9723" y="8109"/>
                    <a:pt x="9575" y="8109"/>
                  </a:cubicBezTo>
                  <a:cubicBezTo>
                    <a:pt x="9426" y="8109"/>
                    <a:pt x="9278" y="8201"/>
                    <a:pt x="9278" y="8387"/>
                  </a:cubicBezTo>
                  <a:lnTo>
                    <a:pt x="9278" y="9407"/>
                  </a:lnTo>
                  <a:cubicBezTo>
                    <a:pt x="9278" y="10094"/>
                    <a:pt x="8721" y="10650"/>
                    <a:pt x="8053" y="10650"/>
                  </a:cubicBezTo>
                  <a:lnTo>
                    <a:pt x="3341" y="10650"/>
                  </a:lnTo>
                  <a:cubicBezTo>
                    <a:pt x="2654" y="10650"/>
                    <a:pt x="2097" y="10094"/>
                    <a:pt x="2097" y="9407"/>
                  </a:cubicBezTo>
                  <a:lnTo>
                    <a:pt x="2097" y="2876"/>
                  </a:lnTo>
                  <a:close/>
                  <a:moveTo>
                    <a:pt x="11412" y="16514"/>
                  </a:moveTo>
                  <a:lnTo>
                    <a:pt x="11412" y="18462"/>
                  </a:lnTo>
                  <a:lnTo>
                    <a:pt x="8944" y="18462"/>
                  </a:lnTo>
                  <a:lnTo>
                    <a:pt x="8944" y="16514"/>
                  </a:lnTo>
                  <a:close/>
                  <a:moveTo>
                    <a:pt x="3341" y="0"/>
                  </a:moveTo>
                  <a:cubicBezTo>
                    <a:pt x="2339" y="0"/>
                    <a:pt x="1522" y="817"/>
                    <a:pt x="1522" y="1819"/>
                  </a:cubicBezTo>
                  <a:lnTo>
                    <a:pt x="1522" y="3043"/>
                  </a:lnTo>
                  <a:cubicBezTo>
                    <a:pt x="687" y="3062"/>
                    <a:pt x="1" y="3748"/>
                    <a:pt x="1" y="4583"/>
                  </a:cubicBezTo>
                  <a:lnTo>
                    <a:pt x="1" y="14992"/>
                  </a:lnTo>
                  <a:cubicBezTo>
                    <a:pt x="1" y="15827"/>
                    <a:pt x="687" y="16514"/>
                    <a:pt x="1541" y="16514"/>
                  </a:cubicBezTo>
                  <a:lnTo>
                    <a:pt x="8350" y="16514"/>
                  </a:lnTo>
                  <a:lnTo>
                    <a:pt x="8350" y="18462"/>
                  </a:lnTo>
                  <a:lnTo>
                    <a:pt x="6847" y="18462"/>
                  </a:lnTo>
                  <a:cubicBezTo>
                    <a:pt x="5678" y="18462"/>
                    <a:pt x="5678" y="20336"/>
                    <a:pt x="6847" y="20336"/>
                  </a:cubicBezTo>
                  <a:lnTo>
                    <a:pt x="7812" y="20336"/>
                  </a:lnTo>
                  <a:cubicBezTo>
                    <a:pt x="8202" y="20336"/>
                    <a:pt x="8202" y="19742"/>
                    <a:pt x="7812" y="19742"/>
                  </a:cubicBezTo>
                  <a:lnTo>
                    <a:pt x="6847" y="19742"/>
                  </a:lnTo>
                  <a:cubicBezTo>
                    <a:pt x="6439" y="19742"/>
                    <a:pt x="6439" y="19055"/>
                    <a:pt x="6847" y="19055"/>
                  </a:cubicBezTo>
                  <a:lnTo>
                    <a:pt x="13471" y="19055"/>
                  </a:lnTo>
                  <a:cubicBezTo>
                    <a:pt x="13879" y="19055"/>
                    <a:pt x="13879" y="19742"/>
                    <a:pt x="13471" y="19742"/>
                  </a:cubicBezTo>
                  <a:lnTo>
                    <a:pt x="9556" y="19742"/>
                  </a:lnTo>
                  <a:cubicBezTo>
                    <a:pt x="9185" y="19742"/>
                    <a:pt x="9185" y="20336"/>
                    <a:pt x="9556" y="20336"/>
                  </a:cubicBezTo>
                  <a:lnTo>
                    <a:pt x="13471" y="20336"/>
                  </a:lnTo>
                  <a:cubicBezTo>
                    <a:pt x="14640" y="20336"/>
                    <a:pt x="14640" y="18462"/>
                    <a:pt x="13471" y="18462"/>
                  </a:cubicBezTo>
                  <a:lnTo>
                    <a:pt x="12005" y="18462"/>
                  </a:lnTo>
                  <a:lnTo>
                    <a:pt x="12005" y="16514"/>
                  </a:lnTo>
                  <a:lnTo>
                    <a:pt x="15401" y="16514"/>
                  </a:lnTo>
                  <a:cubicBezTo>
                    <a:pt x="15772" y="16514"/>
                    <a:pt x="15772" y="15920"/>
                    <a:pt x="15401" y="15920"/>
                  </a:cubicBezTo>
                  <a:lnTo>
                    <a:pt x="1541" y="15920"/>
                  </a:lnTo>
                  <a:cubicBezTo>
                    <a:pt x="1021" y="15920"/>
                    <a:pt x="595" y="15493"/>
                    <a:pt x="595" y="14992"/>
                  </a:cubicBezTo>
                  <a:lnTo>
                    <a:pt x="595" y="13545"/>
                  </a:lnTo>
                  <a:lnTo>
                    <a:pt x="19724" y="13545"/>
                  </a:lnTo>
                  <a:lnTo>
                    <a:pt x="19724" y="14992"/>
                  </a:lnTo>
                  <a:cubicBezTo>
                    <a:pt x="19724" y="15493"/>
                    <a:pt x="19297" y="15920"/>
                    <a:pt x="18777" y="15920"/>
                  </a:cubicBezTo>
                  <a:lnTo>
                    <a:pt x="17145" y="15920"/>
                  </a:lnTo>
                  <a:cubicBezTo>
                    <a:pt x="16755" y="15920"/>
                    <a:pt x="16755" y="16514"/>
                    <a:pt x="17145" y="16514"/>
                  </a:cubicBezTo>
                  <a:lnTo>
                    <a:pt x="18777" y="16514"/>
                  </a:lnTo>
                  <a:cubicBezTo>
                    <a:pt x="19631" y="16514"/>
                    <a:pt x="20317" y="15827"/>
                    <a:pt x="20317" y="14992"/>
                  </a:cubicBezTo>
                  <a:lnTo>
                    <a:pt x="20317" y="4583"/>
                  </a:lnTo>
                  <a:cubicBezTo>
                    <a:pt x="20299" y="3748"/>
                    <a:pt x="19631" y="3062"/>
                    <a:pt x="18796" y="3043"/>
                  </a:cubicBezTo>
                  <a:lnTo>
                    <a:pt x="18796" y="1819"/>
                  </a:lnTo>
                  <a:cubicBezTo>
                    <a:pt x="18796" y="817"/>
                    <a:pt x="17980" y="0"/>
                    <a:pt x="16978" y="0"/>
                  </a:cubicBezTo>
                  <a:lnTo>
                    <a:pt x="12265" y="0"/>
                  </a:lnTo>
                  <a:cubicBezTo>
                    <a:pt x="11263" y="0"/>
                    <a:pt x="10428" y="817"/>
                    <a:pt x="10428" y="1819"/>
                  </a:cubicBezTo>
                  <a:lnTo>
                    <a:pt x="10428" y="3043"/>
                  </a:lnTo>
                  <a:lnTo>
                    <a:pt x="9872" y="3043"/>
                  </a:lnTo>
                  <a:lnTo>
                    <a:pt x="9872" y="1819"/>
                  </a:lnTo>
                  <a:cubicBezTo>
                    <a:pt x="9872" y="817"/>
                    <a:pt x="9055" y="0"/>
                    <a:pt x="80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21"/>
            <p:cNvSpPr/>
            <p:nvPr/>
          </p:nvSpPr>
          <p:spPr>
            <a:xfrm>
              <a:off x="7321100" y="3599200"/>
              <a:ext cx="75775" cy="76375"/>
            </a:xfrm>
            <a:custGeom>
              <a:rect b="b" l="l" r="r" t="t"/>
              <a:pathLst>
                <a:path extrusionOk="0" h="3055" w="3031">
                  <a:moveTo>
                    <a:pt x="1522" y="1003"/>
                  </a:moveTo>
                  <a:lnTo>
                    <a:pt x="1856" y="1745"/>
                  </a:lnTo>
                  <a:lnTo>
                    <a:pt x="1188" y="1745"/>
                  </a:lnTo>
                  <a:lnTo>
                    <a:pt x="1522" y="1003"/>
                  </a:lnTo>
                  <a:close/>
                  <a:moveTo>
                    <a:pt x="1520" y="1"/>
                  </a:moveTo>
                  <a:cubicBezTo>
                    <a:pt x="1411" y="1"/>
                    <a:pt x="1299" y="56"/>
                    <a:pt x="1244" y="168"/>
                  </a:cubicBezTo>
                  <a:lnTo>
                    <a:pt x="112" y="2635"/>
                  </a:lnTo>
                  <a:cubicBezTo>
                    <a:pt x="1" y="2870"/>
                    <a:pt x="201" y="3055"/>
                    <a:pt x="397" y="3055"/>
                  </a:cubicBezTo>
                  <a:cubicBezTo>
                    <a:pt x="496" y="3055"/>
                    <a:pt x="594" y="3007"/>
                    <a:pt x="650" y="2895"/>
                  </a:cubicBezTo>
                  <a:lnTo>
                    <a:pt x="910" y="2320"/>
                  </a:lnTo>
                  <a:lnTo>
                    <a:pt x="2134" y="2320"/>
                  </a:lnTo>
                  <a:lnTo>
                    <a:pt x="2394" y="2895"/>
                  </a:lnTo>
                  <a:cubicBezTo>
                    <a:pt x="2444" y="3007"/>
                    <a:pt x="2538" y="3055"/>
                    <a:pt x="2635" y="3055"/>
                  </a:cubicBezTo>
                  <a:cubicBezTo>
                    <a:pt x="2826" y="3055"/>
                    <a:pt x="3031" y="2870"/>
                    <a:pt x="2932" y="2635"/>
                  </a:cubicBezTo>
                  <a:lnTo>
                    <a:pt x="1782" y="168"/>
                  </a:lnTo>
                  <a:cubicBezTo>
                    <a:pt x="1735" y="56"/>
                    <a:pt x="1629" y="1"/>
                    <a:pt x="15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21"/>
            <p:cNvSpPr/>
            <p:nvPr/>
          </p:nvSpPr>
          <p:spPr>
            <a:xfrm>
              <a:off x="7553950" y="3596875"/>
              <a:ext cx="56150" cy="78900"/>
            </a:xfrm>
            <a:custGeom>
              <a:rect b="b" l="l" r="r" t="t"/>
              <a:pathLst>
                <a:path extrusionOk="0" h="3156" w="2246">
                  <a:moveTo>
                    <a:pt x="1132" y="595"/>
                  </a:moveTo>
                  <a:cubicBezTo>
                    <a:pt x="1374" y="595"/>
                    <a:pt x="1374" y="966"/>
                    <a:pt x="1132" y="966"/>
                  </a:cubicBezTo>
                  <a:lnTo>
                    <a:pt x="594" y="966"/>
                  </a:lnTo>
                  <a:lnTo>
                    <a:pt x="594" y="595"/>
                  </a:lnTo>
                  <a:close/>
                  <a:moveTo>
                    <a:pt x="1095" y="1578"/>
                  </a:moveTo>
                  <a:cubicBezTo>
                    <a:pt x="1374" y="1615"/>
                    <a:pt x="1596" y="1689"/>
                    <a:pt x="1633" y="2005"/>
                  </a:cubicBezTo>
                  <a:cubicBezTo>
                    <a:pt x="1689" y="2302"/>
                    <a:pt x="1448" y="2561"/>
                    <a:pt x="1151" y="2561"/>
                  </a:cubicBezTo>
                  <a:lnTo>
                    <a:pt x="594" y="2561"/>
                  </a:lnTo>
                  <a:lnTo>
                    <a:pt x="594" y="1578"/>
                  </a:lnTo>
                  <a:close/>
                  <a:moveTo>
                    <a:pt x="297" y="1"/>
                  </a:moveTo>
                  <a:cubicBezTo>
                    <a:pt x="130" y="1"/>
                    <a:pt x="1" y="131"/>
                    <a:pt x="1" y="298"/>
                  </a:cubicBezTo>
                  <a:lnTo>
                    <a:pt x="1" y="2858"/>
                  </a:lnTo>
                  <a:cubicBezTo>
                    <a:pt x="1" y="3025"/>
                    <a:pt x="130" y="3155"/>
                    <a:pt x="297" y="3155"/>
                  </a:cubicBezTo>
                  <a:lnTo>
                    <a:pt x="1151" y="3155"/>
                  </a:lnTo>
                  <a:cubicBezTo>
                    <a:pt x="1763" y="3155"/>
                    <a:pt x="2246" y="2673"/>
                    <a:pt x="2246" y="2060"/>
                  </a:cubicBezTo>
                  <a:cubicBezTo>
                    <a:pt x="2246" y="1708"/>
                    <a:pt x="2079" y="1392"/>
                    <a:pt x="1800" y="1188"/>
                  </a:cubicBezTo>
                  <a:cubicBezTo>
                    <a:pt x="1875" y="1077"/>
                    <a:pt x="1912" y="929"/>
                    <a:pt x="1912" y="780"/>
                  </a:cubicBezTo>
                  <a:cubicBezTo>
                    <a:pt x="1912" y="353"/>
                    <a:pt x="1559" y="1"/>
                    <a:pt x="1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21"/>
            <p:cNvSpPr/>
            <p:nvPr/>
          </p:nvSpPr>
          <p:spPr>
            <a:xfrm>
              <a:off x="7288625" y="3503200"/>
              <a:ext cx="19050" cy="14850"/>
            </a:xfrm>
            <a:custGeom>
              <a:rect b="b" l="l" r="r" t="t"/>
              <a:pathLst>
                <a:path extrusionOk="0" h="594" w="762">
                  <a:moveTo>
                    <a:pt x="390" y="0"/>
                  </a:moveTo>
                  <a:cubicBezTo>
                    <a:pt x="1" y="0"/>
                    <a:pt x="1" y="594"/>
                    <a:pt x="390" y="594"/>
                  </a:cubicBezTo>
                  <a:cubicBezTo>
                    <a:pt x="761" y="594"/>
                    <a:pt x="761"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21"/>
            <p:cNvSpPr/>
            <p:nvPr/>
          </p:nvSpPr>
          <p:spPr>
            <a:xfrm>
              <a:off x="7313675" y="3503200"/>
              <a:ext cx="19500" cy="14850"/>
            </a:xfrm>
            <a:custGeom>
              <a:rect b="b" l="l" r="r" t="t"/>
              <a:pathLst>
                <a:path extrusionOk="0" h="594" w="780">
                  <a:moveTo>
                    <a:pt x="390" y="0"/>
                  </a:moveTo>
                  <a:cubicBezTo>
                    <a:pt x="1" y="0"/>
                    <a:pt x="1" y="594"/>
                    <a:pt x="390" y="594"/>
                  </a:cubicBezTo>
                  <a:cubicBezTo>
                    <a:pt x="780" y="594"/>
                    <a:pt x="780"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21"/>
            <p:cNvSpPr/>
            <p:nvPr/>
          </p:nvSpPr>
          <p:spPr>
            <a:xfrm>
              <a:off x="7339200" y="3503200"/>
              <a:ext cx="19025" cy="14850"/>
            </a:xfrm>
            <a:custGeom>
              <a:rect b="b" l="l" r="r" t="t"/>
              <a:pathLst>
                <a:path extrusionOk="0" h="594" w="761">
                  <a:moveTo>
                    <a:pt x="390" y="0"/>
                  </a:moveTo>
                  <a:cubicBezTo>
                    <a:pt x="0" y="0"/>
                    <a:pt x="0" y="594"/>
                    <a:pt x="390" y="594"/>
                  </a:cubicBezTo>
                  <a:cubicBezTo>
                    <a:pt x="761" y="594"/>
                    <a:pt x="761"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21"/>
            <p:cNvSpPr/>
            <p:nvPr/>
          </p:nvSpPr>
          <p:spPr>
            <a:xfrm>
              <a:off x="7511750" y="3503200"/>
              <a:ext cx="19025" cy="14850"/>
            </a:xfrm>
            <a:custGeom>
              <a:rect b="b" l="l" r="r" t="t"/>
              <a:pathLst>
                <a:path extrusionOk="0" h="594" w="761">
                  <a:moveTo>
                    <a:pt x="390" y="0"/>
                  </a:moveTo>
                  <a:cubicBezTo>
                    <a:pt x="0" y="0"/>
                    <a:pt x="0" y="594"/>
                    <a:pt x="390" y="594"/>
                  </a:cubicBezTo>
                  <a:cubicBezTo>
                    <a:pt x="761" y="594"/>
                    <a:pt x="761"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21"/>
            <p:cNvSpPr/>
            <p:nvPr/>
          </p:nvSpPr>
          <p:spPr>
            <a:xfrm>
              <a:off x="7536800" y="3503200"/>
              <a:ext cx="19500" cy="14850"/>
            </a:xfrm>
            <a:custGeom>
              <a:rect b="b" l="l" r="r" t="t"/>
              <a:pathLst>
                <a:path extrusionOk="0" h="594" w="780">
                  <a:moveTo>
                    <a:pt x="390" y="0"/>
                  </a:moveTo>
                  <a:cubicBezTo>
                    <a:pt x="0" y="0"/>
                    <a:pt x="0" y="594"/>
                    <a:pt x="390" y="594"/>
                  </a:cubicBezTo>
                  <a:cubicBezTo>
                    <a:pt x="779" y="594"/>
                    <a:pt x="779"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21"/>
            <p:cNvSpPr/>
            <p:nvPr/>
          </p:nvSpPr>
          <p:spPr>
            <a:xfrm>
              <a:off x="7562300" y="3503200"/>
              <a:ext cx="19050" cy="14850"/>
            </a:xfrm>
            <a:custGeom>
              <a:rect b="b" l="l" r="r" t="t"/>
              <a:pathLst>
                <a:path extrusionOk="0" h="594" w="762">
                  <a:moveTo>
                    <a:pt x="372" y="0"/>
                  </a:moveTo>
                  <a:cubicBezTo>
                    <a:pt x="1" y="0"/>
                    <a:pt x="1" y="594"/>
                    <a:pt x="372" y="594"/>
                  </a:cubicBezTo>
                  <a:cubicBezTo>
                    <a:pt x="761" y="594"/>
                    <a:pt x="761" y="0"/>
                    <a:pt x="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121"/>
          <p:cNvGrpSpPr/>
          <p:nvPr/>
        </p:nvGrpSpPr>
        <p:grpSpPr>
          <a:xfrm>
            <a:off x="2026944" y="4145364"/>
            <a:ext cx="324196" cy="323962"/>
            <a:chOff x="362900" y="2841700"/>
            <a:chExt cx="622975" cy="622525"/>
          </a:xfrm>
        </p:grpSpPr>
        <p:sp>
          <p:nvSpPr>
            <p:cNvPr id="1651" name="Google Shape;1651;p121"/>
            <p:cNvSpPr/>
            <p:nvPr/>
          </p:nvSpPr>
          <p:spPr>
            <a:xfrm>
              <a:off x="473750" y="2893200"/>
              <a:ext cx="84900" cy="84900"/>
            </a:xfrm>
            <a:custGeom>
              <a:rect b="b" l="l" r="r" t="t"/>
              <a:pathLst>
                <a:path extrusionOk="0" h="3396" w="3396">
                  <a:moveTo>
                    <a:pt x="1689" y="742"/>
                  </a:moveTo>
                  <a:cubicBezTo>
                    <a:pt x="2227" y="742"/>
                    <a:pt x="2654" y="1169"/>
                    <a:pt x="2654" y="1707"/>
                  </a:cubicBezTo>
                  <a:cubicBezTo>
                    <a:pt x="2654" y="1967"/>
                    <a:pt x="2561" y="2208"/>
                    <a:pt x="2375" y="2375"/>
                  </a:cubicBezTo>
                  <a:cubicBezTo>
                    <a:pt x="2208" y="2561"/>
                    <a:pt x="1967" y="2653"/>
                    <a:pt x="1707" y="2653"/>
                  </a:cubicBezTo>
                  <a:cubicBezTo>
                    <a:pt x="1169" y="2653"/>
                    <a:pt x="743" y="2227"/>
                    <a:pt x="743" y="1689"/>
                  </a:cubicBezTo>
                  <a:cubicBezTo>
                    <a:pt x="743" y="1429"/>
                    <a:pt x="835" y="1188"/>
                    <a:pt x="1021" y="1021"/>
                  </a:cubicBezTo>
                  <a:cubicBezTo>
                    <a:pt x="1206" y="835"/>
                    <a:pt x="1429" y="742"/>
                    <a:pt x="1689" y="742"/>
                  </a:cubicBezTo>
                  <a:close/>
                  <a:moveTo>
                    <a:pt x="1689" y="0"/>
                  </a:moveTo>
                  <a:cubicBezTo>
                    <a:pt x="1244" y="0"/>
                    <a:pt x="817" y="186"/>
                    <a:pt x="501" y="501"/>
                  </a:cubicBezTo>
                  <a:cubicBezTo>
                    <a:pt x="186" y="817"/>
                    <a:pt x="0" y="1243"/>
                    <a:pt x="0" y="1689"/>
                  </a:cubicBezTo>
                  <a:cubicBezTo>
                    <a:pt x="19" y="2616"/>
                    <a:pt x="780" y="3377"/>
                    <a:pt x="1707" y="3396"/>
                  </a:cubicBezTo>
                  <a:cubicBezTo>
                    <a:pt x="2153" y="3396"/>
                    <a:pt x="2579" y="3210"/>
                    <a:pt x="2895" y="2895"/>
                  </a:cubicBezTo>
                  <a:cubicBezTo>
                    <a:pt x="3210" y="2579"/>
                    <a:pt x="3396" y="2152"/>
                    <a:pt x="3396" y="1707"/>
                  </a:cubicBezTo>
                  <a:cubicBezTo>
                    <a:pt x="3396" y="761"/>
                    <a:pt x="2635" y="0"/>
                    <a:pt x="1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21"/>
            <p:cNvSpPr/>
            <p:nvPr/>
          </p:nvSpPr>
          <p:spPr>
            <a:xfrm>
              <a:off x="362900" y="2841700"/>
              <a:ext cx="307075" cy="622525"/>
            </a:xfrm>
            <a:custGeom>
              <a:rect b="b" l="l" r="r" t="t"/>
              <a:pathLst>
                <a:path extrusionOk="0" h="24901" w="12283">
                  <a:moveTo>
                    <a:pt x="6104" y="1"/>
                  </a:moveTo>
                  <a:cubicBezTo>
                    <a:pt x="4472" y="1"/>
                    <a:pt x="2932" y="632"/>
                    <a:pt x="1781" y="1782"/>
                  </a:cubicBezTo>
                  <a:cubicBezTo>
                    <a:pt x="631" y="2951"/>
                    <a:pt x="0" y="4491"/>
                    <a:pt x="0" y="6123"/>
                  </a:cubicBezTo>
                  <a:cubicBezTo>
                    <a:pt x="0" y="7144"/>
                    <a:pt x="260" y="8146"/>
                    <a:pt x="742" y="9036"/>
                  </a:cubicBezTo>
                  <a:cubicBezTo>
                    <a:pt x="819" y="9167"/>
                    <a:pt x="936" y="9222"/>
                    <a:pt x="1052" y="9222"/>
                  </a:cubicBezTo>
                  <a:cubicBezTo>
                    <a:pt x="1300" y="9222"/>
                    <a:pt x="1543" y="8974"/>
                    <a:pt x="1392" y="8684"/>
                  </a:cubicBezTo>
                  <a:cubicBezTo>
                    <a:pt x="965" y="7905"/>
                    <a:pt x="742" y="7014"/>
                    <a:pt x="742" y="6123"/>
                  </a:cubicBezTo>
                  <a:cubicBezTo>
                    <a:pt x="724" y="4676"/>
                    <a:pt x="1299" y="3322"/>
                    <a:pt x="2301" y="2301"/>
                  </a:cubicBezTo>
                  <a:cubicBezTo>
                    <a:pt x="3321" y="1281"/>
                    <a:pt x="4676" y="724"/>
                    <a:pt x="6123" y="724"/>
                  </a:cubicBezTo>
                  <a:cubicBezTo>
                    <a:pt x="9110" y="743"/>
                    <a:pt x="11541" y="3173"/>
                    <a:pt x="11559" y="6161"/>
                  </a:cubicBezTo>
                  <a:cubicBezTo>
                    <a:pt x="11559" y="7348"/>
                    <a:pt x="11188" y="8480"/>
                    <a:pt x="10464" y="9426"/>
                  </a:cubicBezTo>
                  <a:cubicBezTo>
                    <a:pt x="9778" y="10335"/>
                    <a:pt x="8795" y="11022"/>
                    <a:pt x="7700" y="11337"/>
                  </a:cubicBezTo>
                  <a:cubicBezTo>
                    <a:pt x="7533" y="11374"/>
                    <a:pt x="7422" y="11523"/>
                    <a:pt x="7422" y="11690"/>
                  </a:cubicBezTo>
                  <a:lnTo>
                    <a:pt x="7440" y="16773"/>
                  </a:lnTo>
                  <a:lnTo>
                    <a:pt x="6679" y="17349"/>
                  </a:lnTo>
                  <a:cubicBezTo>
                    <a:pt x="6587" y="17423"/>
                    <a:pt x="6531" y="17516"/>
                    <a:pt x="6531" y="17646"/>
                  </a:cubicBezTo>
                  <a:cubicBezTo>
                    <a:pt x="6531" y="17757"/>
                    <a:pt x="6587" y="17868"/>
                    <a:pt x="6679" y="17924"/>
                  </a:cubicBezTo>
                  <a:lnTo>
                    <a:pt x="7440" y="18499"/>
                  </a:lnTo>
                  <a:lnTo>
                    <a:pt x="7440" y="18703"/>
                  </a:lnTo>
                  <a:lnTo>
                    <a:pt x="6679" y="19260"/>
                  </a:lnTo>
                  <a:cubicBezTo>
                    <a:pt x="6587" y="19334"/>
                    <a:pt x="6531" y="19445"/>
                    <a:pt x="6531" y="19557"/>
                  </a:cubicBezTo>
                  <a:cubicBezTo>
                    <a:pt x="6531" y="19668"/>
                    <a:pt x="6587" y="19779"/>
                    <a:pt x="6679" y="19853"/>
                  </a:cubicBezTo>
                  <a:lnTo>
                    <a:pt x="7440" y="20429"/>
                  </a:lnTo>
                  <a:lnTo>
                    <a:pt x="7477" y="22303"/>
                  </a:lnTo>
                  <a:lnTo>
                    <a:pt x="6216" y="23954"/>
                  </a:lnTo>
                  <a:lnTo>
                    <a:pt x="4898" y="22284"/>
                  </a:lnTo>
                  <a:lnTo>
                    <a:pt x="4898" y="11671"/>
                  </a:lnTo>
                  <a:cubicBezTo>
                    <a:pt x="4898" y="11504"/>
                    <a:pt x="4787" y="11374"/>
                    <a:pt x="4639" y="11319"/>
                  </a:cubicBezTo>
                  <a:cubicBezTo>
                    <a:pt x="3878" y="11096"/>
                    <a:pt x="3173" y="10706"/>
                    <a:pt x="2579" y="10187"/>
                  </a:cubicBezTo>
                  <a:cubicBezTo>
                    <a:pt x="2504" y="10119"/>
                    <a:pt x="2423" y="10091"/>
                    <a:pt x="2345" y="10091"/>
                  </a:cubicBezTo>
                  <a:cubicBezTo>
                    <a:pt x="2059" y="10091"/>
                    <a:pt x="1819" y="10477"/>
                    <a:pt x="2097" y="10725"/>
                  </a:cubicBezTo>
                  <a:cubicBezTo>
                    <a:pt x="2690" y="11263"/>
                    <a:pt x="3414" y="11671"/>
                    <a:pt x="4156" y="11931"/>
                  </a:cubicBezTo>
                  <a:lnTo>
                    <a:pt x="4156" y="22414"/>
                  </a:lnTo>
                  <a:cubicBezTo>
                    <a:pt x="4156" y="22488"/>
                    <a:pt x="4193" y="22581"/>
                    <a:pt x="4249" y="22637"/>
                  </a:cubicBezTo>
                  <a:lnTo>
                    <a:pt x="5919" y="24770"/>
                  </a:lnTo>
                  <a:cubicBezTo>
                    <a:pt x="5993" y="24863"/>
                    <a:pt x="6104" y="24900"/>
                    <a:pt x="6216" y="24900"/>
                  </a:cubicBezTo>
                  <a:cubicBezTo>
                    <a:pt x="6327" y="24900"/>
                    <a:pt x="6438" y="24863"/>
                    <a:pt x="6494" y="24770"/>
                  </a:cubicBezTo>
                  <a:lnTo>
                    <a:pt x="8127" y="22655"/>
                  </a:lnTo>
                  <a:cubicBezTo>
                    <a:pt x="8182" y="22581"/>
                    <a:pt x="8201" y="22507"/>
                    <a:pt x="8201" y="22414"/>
                  </a:cubicBezTo>
                  <a:lnTo>
                    <a:pt x="8164" y="20225"/>
                  </a:lnTo>
                  <a:cubicBezTo>
                    <a:pt x="8164" y="20132"/>
                    <a:pt x="8108" y="20020"/>
                    <a:pt x="8034" y="19946"/>
                  </a:cubicBezTo>
                  <a:lnTo>
                    <a:pt x="7514" y="19575"/>
                  </a:lnTo>
                  <a:lnTo>
                    <a:pt x="8015" y="19185"/>
                  </a:lnTo>
                  <a:cubicBezTo>
                    <a:pt x="8108" y="19111"/>
                    <a:pt x="8164" y="19000"/>
                    <a:pt x="8164" y="18889"/>
                  </a:cubicBezTo>
                  <a:lnTo>
                    <a:pt x="8164" y="18313"/>
                  </a:lnTo>
                  <a:cubicBezTo>
                    <a:pt x="8164" y="18202"/>
                    <a:pt x="8108" y="18091"/>
                    <a:pt x="8015" y="18035"/>
                  </a:cubicBezTo>
                  <a:lnTo>
                    <a:pt x="7496" y="17646"/>
                  </a:lnTo>
                  <a:lnTo>
                    <a:pt x="8015" y="17256"/>
                  </a:lnTo>
                  <a:cubicBezTo>
                    <a:pt x="8108" y="17182"/>
                    <a:pt x="8164" y="17089"/>
                    <a:pt x="8164" y="16959"/>
                  </a:cubicBezTo>
                  <a:lnTo>
                    <a:pt x="8164" y="11949"/>
                  </a:lnTo>
                  <a:cubicBezTo>
                    <a:pt x="9296" y="11560"/>
                    <a:pt x="10316" y="10836"/>
                    <a:pt x="11040" y="9871"/>
                  </a:cubicBezTo>
                  <a:cubicBezTo>
                    <a:pt x="11856" y="8795"/>
                    <a:pt x="12283" y="7515"/>
                    <a:pt x="12283" y="6161"/>
                  </a:cubicBezTo>
                  <a:cubicBezTo>
                    <a:pt x="12264" y="2765"/>
                    <a:pt x="9518" y="19"/>
                    <a:pt x="6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21"/>
            <p:cNvSpPr/>
            <p:nvPr/>
          </p:nvSpPr>
          <p:spPr>
            <a:xfrm>
              <a:off x="701500" y="2902475"/>
              <a:ext cx="284375" cy="235650"/>
            </a:xfrm>
            <a:custGeom>
              <a:rect b="b" l="l" r="r" t="t"/>
              <a:pathLst>
                <a:path extrusionOk="0" h="9426" w="11375">
                  <a:moveTo>
                    <a:pt x="3990" y="0"/>
                  </a:moveTo>
                  <a:cubicBezTo>
                    <a:pt x="2932" y="0"/>
                    <a:pt x="2060" y="854"/>
                    <a:pt x="2060" y="1930"/>
                  </a:cubicBezTo>
                  <a:lnTo>
                    <a:pt x="2060" y="2542"/>
                  </a:lnTo>
                  <a:lnTo>
                    <a:pt x="464" y="2542"/>
                  </a:lnTo>
                  <a:cubicBezTo>
                    <a:pt x="167" y="2542"/>
                    <a:pt x="0" y="2913"/>
                    <a:pt x="186" y="3136"/>
                  </a:cubicBezTo>
                  <a:lnTo>
                    <a:pt x="2078" y="5418"/>
                  </a:lnTo>
                  <a:lnTo>
                    <a:pt x="2078" y="7496"/>
                  </a:lnTo>
                  <a:cubicBezTo>
                    <a:pt x="2078" y="8554"/>
                    <a:pt x="2932" y="9426"/>
                    <a:pt x="4008" y="9426"/>
                  </a:cubicBezTo>
                  <a:lnTo>
                    <a:pt x="9444" y="9426"/>
                  </a:lnTo>
                  <a:cubicBezTo>
                    <a:pt x="10502" y="9426"/>
                    <a:pt x="11374" y="8554"/>
                    <a:pt x="11374" y="7496"/>
                  </a:cubicBezTo>
                  <a:lnTo>
                    <a:pt x="11374" y="1911"/>
                  </a:lnTo>
                  <a:cubicBezTo>
                    <a:pt x="11374" y="854"/>
                    <a:pt x="10502" y="0"/>
                    <a:pt x="9444" y="0"/>
                  </a:cubicBezTo>
                  <a:lnTo>
                    <a:pt x="9277" y="0"/>
                  </a:lnTo>
                  <a:cubicBezTo>
                    <a:pt x="8814" y="0"/>
                    <a:pt x="8795" y="724"/>
                    <a:pt x="9277" y="724"/>
                  </a:cubicBezTo>
                  <a:lnTo>
                    <a:pt x="9444" y="724"/>
                  </a:lnTo>
                  <a:cubicBezTo>
                    <a:pt x="10094" y="724"/>
                    <a:pt x="10632" y="1262"/>
                    <a:pt x="10632" y="1930"/>
                  </a:cubicBezTo>
                  <a:lnTo>
                    <a:pt x="10632" y="7496"/>
                  </a:lnTo>
                  <a:cubicBezTo>
                    <a:pt x="10632" y="8164"/>
                    <a:pt x="10094" y="8702"/>
                    <a:pt x="9444" y="8702"/>
                  </a:cubicBezTo>
                  <a:lnTo>
                    <a:pt x="3990" y="8702"/>
                  </a:lnTo>
                  <a:cubicBezTo>
                    <a:pt x="3340" y="8702"/>
                    <a:pt x="2802" y="8164"/>
                    <a:pt x="2802" y="7496"/>
                  </a:cubicBezTo>
                  <a:lnTo>
                    <a:pt x="2802" y="5288"/>
                  </a:lnTo>
                  <a:cubicBezTo>
                    <a:pt x="2802" y="5214"/>
                    <a:pt x="2765" y="5121"/>
                    <a:pt x="2709" y="5065"/>
                  </a:cubicBezTo>
                  <a:lnTo>
                    <a:pt x="1244" y="3284"/>
                  </a:lnTo>
                  <a:lnTo>
                    <a:pt x="2431" y="3284"/>
                  </a:lnTo>
                  <a:cubicBezTo>
                    <a:pt x="2635" y="3284"/>
                    <a:pt x="2802" y="3117"/>
                    <a:pt x="2802" y="2913"/>
                  </a:cubicBezTo>
                  <a:lnTo>
                    <a:pt x="2802" y="1930"/>
                  </a:lnTo>
                  <a:cubicBezTo>
                    <a:pt x="2802" y="1262"/>
                    <a:pt x="3340" y="724"/>
                    <a:pt x="3990" y="724"/>
                  </a:cubicBezTo>
                  <a:lnTo>
                    <a:pt x="7385" y="724"/>
                  </a:lnTo>
                  <a:cubicBezTo>
                    <a:pt x="7830" y="724"/>
                    <a:pt x="7867" y="0"/>
                    <a:pt x="7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21"/>
            <p:cNvSpPr/>
            <p:nvPr/>
          </p:nvSpPr>
          <p:spPr>
            <a:xfrm>
              <a:off x="808650" y="2968800"/>
              <a:ext cx="49200" cy="18125"/>
            </a:xfrm>
            <a:custGeom>
              <a:rect b="b" l="l" r="r" t="t"/>
              <a:pathLst>
                <a:path extrusionOk="0" h="725" w="1968">
                  <a:moveTo>
                    <a:pt x="464" y="0"/>
                  </a:moveTo>
                  <a:cubicBezTo>
                    <a:pt x="0" y="0"/>
                    <a:pt x="0" y="724"/>
                    <a:pt x="464" y="724"/>
                  </a:cubicBezTo>
                  <a:lnTo>
                    <a:pt x="1485" y="724"/>
                  </a:lnTo>
                  <a:cubicBezTo>
                    <a:pt x="1967" y="724"/>
                    <a:pt x="1967" y="0"/>
                    <a:pt x="1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21"/>
            <p:cNvSpPr/>
            <p:nvPr/>
          </p:nvSpPr>
          <p:spPr>
            <a:xfrm>
              <a:off x="808650" y="3011000"/>
              <a:ext cx="116925" cy="18600"/>
            </a:xfrm>
            <a:custGeom>
              <a:rect b="b" l="l" r="r" t="t"/>
              <a:pathLst>
                <a:path extrusionOk="0" h="744" w="4677">
                  <a:moveTo>
                    <a:pt x="464" y="1"/>
                  </a:moveTo>
                  <a:cubicBezTo>
                    <a:pt x="0" y="1"/>
                    <a:pt x="0" y="743"/>
                    <a:pt x="464" y="743"/>
                  </a:cubicBezTo>
                  <a:lnTo>
                    <a:pt x="4305" y="743"/>
                  </a:lnTo>
                  <a:cubicBezTo>
                    <a:pt x="4509" y="743"/>
                    <a:pt x="4676" y="576"/>
                    <a:pt x="4676" y="372"/>
                  </a:cubicBezTo>
                  <a:cubicBezTo>
                    <a:pt x="4676" y="168"/>
                    <a:pt x="4509" y="1"/>
                    <a:pt x="4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21"/>
            <p:cNvSpPr/>
            <p:nvPr/>
          </p:nvSpPr>
          <p:spPr>
            <a:xfrm>
              <a:off x="808650" y="3053675"/>
              <a:ext cx="49200" cy="18125"/>
            </a:xfrm>
            <a:custGeom>
              <a:rect b="b" l="l" r="r" t="t"/>
              <a:pathLst>
                <a:path extrusionOk="0" h="725" w="1968">
                  <a:moveTo>
                    <a:pt x="464" y="1"/>
                  </a:moveTo>
                  <a:cubicBezTo>
                    <a:pt x="0" y="1"/>
                    <a:pt x="0" y="724"/>
                    <a:pt x="464" y="724"/>
                  </a:cubicBezTo>
                  <a:lnTo>
                    <a:pt x="1485" y="724"/>
                  </a:lnTo>
                  <a:cubicBezTo>
                    <a:pt x="1967" y="724"/>
                    <a:pt x="1967" y="1"/>
                    <a:pt x="14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21"/>
            <p:cNvSpPr/>
            <p:nvPr/>
          </p:nvSpPr>
          <p:spPr>
            <a:xfrm>
              <a:off x="873125" y="2968325"/>
              <a:ext cx="55225" cy="18600"/>
            </a:xfrm>
            <a:custGeom>
              <a:rect b="b" l="l" r="r" t="t"/>
              <a:pathLst>
                <a:path extrusionOk="0" h="744" w="2209">
                  <a:moveTo>
                    <a:pt x="371" y="1"/>
                  </a:moveTo>
                  <a:cubicBezTo>
                    <a:pt x="167" y="19"/>
                    <a:pt x="0" y="168"/>
                    <a:pt x="0" y="372"/>
                  </a:cubicBezTo>
                  <a:cubicBezTo>
                    <a:pt x="0" y="576"/>
                    <a:pt x="167" y="743"/>
                    <a:pt x="371" y="743"/>
                  </a:cubicBezTo>
                  <a:lnTo>
                    <a:pt x="1726" y="743"/>
                  </a:lnTo>
                  <a:cubicBezTo>
                    <a:pt x="2208" y="743"/>
                    <a:pt x="2208" y="1"/>
                    <a:pt x="1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21"/>
            <p:cNvSpPr/>
            <p:nvPr/>
          </p:nvSpPr>
          <p:spPr>
            <a:xfrm>
              <a:off x="600850" y="3110225"/>
              <a:ext cx="359975" cy="353050"/>
            </a:xfrm>
            <a:custGeom>
              <a:rect b="b" l="l" r="r" t="t"/>
              <a:pathLst>
                <a:path extrusionOk="0" h="14122" w="14399">
                  <a:moveTo>
                    <a:pt x="3330" y="0"/>
                  </a:moveTo>
                  <a:cubicBezTo>
                    <a:pt x="3148" y="0"/>
                    <a:pt x="2969" y="139"/>
                    <a:pt x="2969" y="355"/>
                  </a:cubicBezTo>
                  <a:lnTo>
                    <a:pt x="2969" y="3268"/>
                  </a:lnTo>
                  <a:lnTo>
                    <a:pt x="2171" y="3268"/>
                  </a:lnTo>
                  <a:cubicBezTo>
                    <a:pt x="965" y="3268"/>
                    <a:pt x="0" y="4251"/>
                    <a:pt x="0" y="5457"/>
                  </a:cubicBezTo>
                  <a:lnTo>
                    <a:pt x="0" y="11951"/>
                  </a:lnTo>
                  <a:cubicBezTo>
                    <a:pt x="0" y="13157"/>
                    <a:pt x="965" y="14122"/>
                    <a:pt x="2171" y="14122"/>
                  </a:cubicBezTo>
                  <a:lnTo>
                    <a:pt x="6290" y="14122"/>
                  </a:lnTo>
                  <a:cubicBezTo>
                    <a:pt x="6494" y="14122"/>
                    <a:pt x="6661" y="13974"/>
                    <a:pt x="6661" y="13769"/>
                  </a:cubicBezTo>
                  <a:cubicBezTo>
                    <a:pt x="6661" y="13565"/>
                    <a:pt x="6494" y="13398"/>
                    <a:pt x="6290" y="13398"/>
                  </a:cubicBezTo>
                  <a:lnTo>
                    <a:pt x="2171" y="13398"/>
                  </a:lnTo>
                  <a:cubicBezTo>
                    <a:pt x="1373" y="13398"/>
                    <a:pt x="724" y="12749"/>
                    <a:pt x="724" y="11951"/>
                  </a:cubicBezTo>
                  <a:lnTo>
                    <a:pt x="724" y="5457"/>
                  </a:lnTo>
                  <a:cubicBezTo>
                    <a:pt x="724" y="4641"/>
                    <a:pt x="1373" y="3992"/>
                    <a:pt x="2171" y="3992"/>
                  </a:cubicBezTo>
                  <a:lnTo>
                    <a:pt x="3321" y="3992"/>
                  </a:lnTo>
                  <a:cubicBezTo>
                    <a:pt x="3525" y="3992"/>
                    <a:pt x="3692" y="3825"/>
                    <a:pt x="3692" y="3639"/>
                  </a:cubicBezTo>
                  <a:lnTo>
                    <a:pt x="3692" y="1357"/>
                  </a:lnTo>
                  <a:lnTo>
                    <a:pt x="5808" y="3862"/>
                  </a:lnTo>
                  <a:cubicBezTo>
                    <a:pt x="5882" y="3954"/>
                    <a:pt x="5975" y="3992"/>
                    <a:pt x="6086" y="3992"/>
                  </a:cubicBezTo>
                  <a:lnTo>
                    <a:pt x="12227" y="3992"/>
                  </a:lnTo>
                  <a:cubicBezTo>
                    <a:pt x="13025" y="3992"/>
                    <a:pt x="13675" y="4641"/>
                    <a:pt x="13675" y="5457"/>
                  </a:cubicBezTo>
                  <a:lnTo>
                    <a:pt x="13675" y="11951"/>
                  </a:lnTo>
                  <a:cubicBezTo>
                    <a:pt x="13675" y="12749"/>
                    <a:pt x="13025" y="13398"/>
                    <a:pt x="12227" y="13398"/>
                  </a:cubicBezTo>
                  <a:lnTo>
                    <a:pt x="8145" y="13398"/>
                  </a:lnTo>
                  <a:cubicBezTo>
                    <a:pt x="7941" y="13398"/>
                    <a:pt x="7774" y="13565"/>
                    <a:pt x="7774" y="13769"/>
                  </a:cubicBezTo>
                  <a:cubicBezTo>
                    <a:pt x="7774" y="13974"/>
                    <a:pt x="7941" y="14122"/>
                    <a:pt x="8145" y="14122"/>
                  </a:cubicBezTo>
                  <a:lnTo>
                    <a:pt x="12227" y="14122"/>
                  </a:lnTo>
                  <a:cubicBezTo>
                    <a:pt x="13415" y="14122"/>
                    <a:pt x="14398" y="13157"/>
                    <a:pt x="14398" y="11951"/>
                  </a:cubicBezTo>
                  <a:lnTo>
                    <a:pt x="14398" y="5457"/>
                  </a:lnTo>
                  <a:cubicBezTo>
                    <a:pt x="14398" y="4251"/>
                    <a:pt x="13415" y="3268"/>
                    <a:pt x="12227" y="3268"/>
                  </a:cubicBezTo>
                  <a:lnTo>
                    <a:pt x="6253" y="3268"/>
                  </a:lnTo>
                  <a:lnTo>
                    <a:pt x="3600" y="132"/>
                  </a:lnTo>
                  <a:cubicBezTo>
                    <a:pt x="3528" y="41"/>
                    <a:pt x="3428" y="0"/>
                    <a:pt x="3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21"/>
            <p:cNvSpPr/>
            <p:nvPr/>
          </p:nvSpPr>
          <p:spPr>
            <a:xfrm>
              <a:off x="736750" y="3267975"/>
              <a:ext cx="160050" cy="18125"/>
            </a:xfrm>
            <a:custGeom>
              <a:rect b="b" l="l" r="r" t="t"/>
              <a:pathLst>
                <a:path extrusionOk="0" h="725" w="6402">
                  <a:moveTo>
                    <a:pt x="464" y="1"/>
                  </a:moveTo>
                  <a:cubicBezTo>
                    <a:pt x="1" y="1"/>
                    <a:pt x="1" y="724"/>
                    <a:pt x="464" y="724"/>
                  </a:cubicBezTo>
                  <a:lnTo>
                    <a:pt x="5938" y="724"/>
                  </a:lnTo>
                  <a:cubicBezTo>
                    <a:pt x="6402" y="724"/>
                    <a:pt x="6402" y="1"/>
                    <a:pt x="5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21"/>
            <p:cNvSpPr/>
            <p:nvPr/>
          </p:nvSpPr>
          <p:spPr>
            <a:xfrm>
              <a:off x="664850" y="3317150"/>
              <a:ext cx="88625" cy="18575"/>
            </a:xfrm>
            <a:custGeom>
              <a:rect b="b" l="l" r="r" t="t"/>
              <a:pathLst>
                <a:path extrusionOk="0" h="743" w="3545">
                  <a:moveTo>
                    <a:pt x="465" y="1"/>
                  </a:moveTo>
                  <a:cubicBezTo>
                    <a:pt x="1" y="1"/>
                    <a:pt x="1" y="743"/>
                    <a:pt x="465" y="743"/>
                  </a:cubicBezTo>
                  <a:lnTo>
                    <a:pt x="3081" y="743"/>
                  </a:lnTo>
                  <a:cubicBezTo>
                    <a:pt x="3544" y="743"/>
                    <a:pt x="3544" y="1"/>
                    <a:pt x="3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21"/>
            <p:cNvSpPr/>
            <p:nvPr/>
          </p:nvSpPr>
          <p:spPr>
            <a:xfrm>
              <a:off x="776650" y="3317150"/>
              <a:ext cx="120150" cy="18575"/>
            </a:xfrm>
            <a:custGeom>
              <a:rect b="b" l="l" r="r" t="t"/>
              <a:pathLst>
                <a:path extrusionOk="0" h="743" w="4806">
                  <a:moveTo>
                    <a:pt x="464" y="1"/>
                  </a:moveTo>
                  <a:cubicBezTo>
                    <a:pt x="0" y="1"/>
                    <a:pt x="0" y="743"/>
                    <a:pt x="464" y="743"/>
                  </a:cubicBezTo>
                  <a:lnTo>
                    <a:pt x="4342" y="743"/>
                  </a:lnTo>
                  <a:cubicBezTo>
                    <a:pt x="4806" y="743"/>
                    <a:pt x="4806" y="1"/>
                    <a:pt x="43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21"/>
            <p:cNvSpPr/>
            <p:nvPr/>
          </p:nvSpPr>
          <p:spPr>
            <a:xfrm>
              <a:off x="664850" y="3366775"/>
              <a:ext cx="231950" cy="18575"/>
            </a:xfrm>
            <a:custGeom>
              <a:rect b="b" l="l" r="r" t="t"/>
              <a:pathLst>
                <a:path extrusionOk="0" h="743" w="9278">
                  <a:moveTo>
                    <a:pt x="465" y="1"/>
                  </a:moveTo>
                  <a:cubicBezTo>
                    <a:pt x="1" y="1"/>
                    <a:pt x="1" y="743"/>
                    <a:pt x="465" y="743"/>
                  </a:cubicBezTo>
                  <a:lnTo>
                    <a:pt x="8814" y="743"/>
                  </a:lnTo>
                  <a:cubicBezTo>
                    <a:pt x="9278" y="743"/>
                    <a:pt x="9278" y="1"/>
                    <a:pt x="8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21"/>
            <p:cNvSpPr/>
            <p:nvPr/>
          </p:nvSpPr>
          <p:spPr>
            <a:xfrm>
              <a:off x="664850" y="3267975"/>
              <a:ext cx="52900" cy="18125"/>
            </a:xfrm>
            <a:custGeom>
              <a:rect b="b" l="l" r="r" t="t"/>
              <a:pathLst>
                <a:path extrusionOk="0" h="725" w="2116">
                  <a:moveTo>
                    <a:pt x="465" y="1"/>
                  </a:moveTo>
                  <a:cubicBezTo>
                    <a:pt x="1" y="1"/>
                    <a:pt x="1" y="724"/>
                    <a:pt x="465" y="724"/>
                  </a:cubicBezTo>
                  <a:lnTo>
                    <a:pt x="1652" y="724"/>
                  </a:lnTo>
                  <a:cubicBezTo>
                    <a:pt x="2116" y="724"/>
                    <a:pt x="2116" y="1"/>
                    <a:pt x="1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121"/>
          <p:cNvGrpSpPr/>
          <p:nvPr/>
        </p:nvGrpSpPr>
        <p:grpSpPr>
          <a:xfrm>
            <a:off x="2694465" y="4149552"/>
            <a:ext cx="371809" cy="315968"/>
            <a:chOff x="1105200" y="2799025"/>
            <a:chExt cx="656675" cy="558050"/>
          </a:xfrm>
        </p:grpSpPr>
        <p:sp>
          <p:nvSpPr>
            <p:cNvPr id="1665" name="Google Shape;1665;p121"/>
            <p:cNvSpPr/>
            <p:nvPr/>
          </p:nvSpPr>
          <p:spPr>
            <a:xfrm>
              <a:off x="1221650" y="2799025"/>
              <a:ext cx="427425" cy="109525"/>
            </a:xfrm>
            <a:custGeom>
              <a:rect b="b" l="l" r="r" t="t"/>
              <a:pathLst>
                <a:path extrusionOk="0" h="4381" w="17097">
                  <a:moveTo>
                    <a:pt x="8510" y="1"/>
                  </a:moveTo>
                  <a:cubicBezTo>
                    <a:pt x="6914" y="1"/>
                    <a:pt x="5356" y="316"/>
                    <a:pt x="3927" y="984"/>
                  </a:cubicBezTo>
                  <a:cubicBezTo>
                    <a:pt x="2517" y="1596"/>
                    <a:pt x="1292" y="2505"/>
                    <a:pt x="253" y="3637"/>
                  </a:cubicBezTo>
                  <a:cubicBezTo>
                    <a:pt x="0" y="3918"/>
                    <a:pt x="269" y="4284"/>
                    <a:pt x="559" y="4284"/>
                  </a:cubicBezTo>
                  <a:cubicBezTo>
                    <a:pt x="652" y="4284"/>
                    <a:pt x="747" y="4247"/>
                    <a:pt x="828" y="4157"/>
                  </a:cubicBezTo>
                  <a:cubicBezTo>
                    <a:pt x="2795" y="2005"/>
                    <a:pt x="5597" y="761"/>
                    <a:pt x="8510" y="761"/>
                  </a:cubicBezTo>
                  <a:cubicBezTo>
                    <a:pt x="11478" y="761"/>
                    <a:pt x="14299" y="2042"/>
                    <a:pt x="16284" y="4250"/>
                  </a:cubicBezTo>
                  <a:cubicBezTo>
                    <a:pt x="16362" y="4342"/>
                    <a:pt x="16456" y="4380"/>
                    <a:pt x="16549" y="4380"/>
                  </a:cubicBezTo>
                  <a:cubicBezTo>
                    <a:pt x="16830" y="4380"/>
                    <a:pt x="17096" y="4028"/>
                    <a:pt x="16859" y="3749"/>
                  </a:cubicBezTo>
                  <a:cubicBezTo>
                    <a:pt x="14725" y="1355"/>
                    <a:pt x="11682" y="1"/>
                    <a:pt x="8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21"/>
            <p:cNvSpPr/>
            <p:nvPr/>
          </p:nvSpPr>
          <p:spPr>
            <a:xfrm>
              <a:off x="1220300" y="3247550"/>
              <a:ext cx="426075" cy="109525"/>
            </a:xfrm>
            <a:custGeom>
              <a:rect b="b" l="l" r="r" t="t"/>
              <a:pathLst>
                <a:path extrusionOk="0" h="4381" w="17043">
                  <a:moveTo>
                    <a:pt x="16611" y="1"/>
                  </a:moveTo>
                  <a:cubicBezTo>
                    <a:pt x="16507" y="1"/>
                    <a:pt x="16407" y="43"/>
                    <a:pt x="16338" y="131"/>
                  </a:cubicBezTo>
                  <a:cubicBezTo>
                    <a:pt x="14353" y="2358"/>
                    <a:pt x="11532" y="3619"/>
                    <a:pt x="8564" y="3619"/>
                  </a:cubicBezTo>
                  <a:cubicBezTo>
                    <a:pt x="5614" y="3619"/>
                    <a:pt x="2793" y="2358"/>
                    <a:pt x="827" y="187"/>
                  </a:cubicBezTo>
                  <a:cubicBezTo>
                    <a:pt x="744" y="95"/>
                    <a:pt x="646" y="56"/>
                    <a:pt x="551" y="56"/>
                  </a:cubicBezTo>
                  <a:cubicBezTo>
                    <a:pt x="263" y="56"/>
                    <a:pt x="0" y="409"/>
                    <a:pt x="252" y="688"/>
                  </a:cubicBezTo>
                  <a:cubicBezTo>
                    <a:pt x="2367" y="3044"/>
                    <a:pt x="5391" y="4380"/>
                    <a:pt x="8564" y="4380"/>
                  </a:cubicBezTo>
                  <a:cubicBezTo>
                    <a:pt x="11736" y="4380"/>
                    <a:pt x="14779" y="3026"/>
                    <a:pt x="16894" y="632"/>
                  </a:cubicBezTo>
                  <a:cubicBezTo>
                    <a:pt x="17043" y="484"/>
                    <a:pt x="17024" y="243"/>
                    <a:pt x="16876" y="94"/>
                  </a:cubicBezTo>
                  <a:cubicBezTo>
                    <a:pt x="16798" y="33"/>
                    <a:pt x="16703" y="1"/>
                    <a:pt x="166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21"/>
            <p:cNvSpPr/>
            <p:nvPr/>
          </p:nvSpPr>
          <p:spPr>
            <a:xfrm>
              <a:off x="1342075" y="2923800"/>
              <a:ext cx="198550" cy="308950"/>
            </a:xfrm>
            <a:custGeom>
              <a:rect b="b" l="l" r="r" t="t"/>
              <a:pathLst>
                <a:path extrusionOk="0" h="12358" w="7942">
                  <a:moveTo>
                    <a:pt x="1151" y="1"/>
                  </a:moveTo>
                  <a:cubicBezTo>
                    <a:pt x="501" y="1"/>
                    <a:pt x="0" y="520"/>
                    <a:pt x="0" y="1151"/>
                  </a:cubicBezTo>
                  <a:lnTo>
                    <a:pt x="0" y="11207"/>
                  </a:lnTo>
                  <a:cubicBezTo>
                    <a:pt x="0" y="11857"/>
                    <a:pt x="520" y="12358"/>
                    <a:pt x="1151" y="12358"/>
                  </a:cubicBezTo>
                  <a:lnTo>
                    <a:pt x="6457" y="12358"/>
                  </a:lnTo>
                  <a:cubicBezTo>
                    <a:pt x="7942" y="12358"/>
                    <a:pt x="7942" y="10057"/>
                    <a:pt x="6457" y="10057"/>
                  </a:cubicBezTo>
                  <a:lnTo>
                    <a:pt x="2301" y="10057"/>
                  </a:lnTo>
                  <a:lnTo>
                    <a:pt x="2301" y="9797"/>
                  </a:lnTo>
                  <a:cubicBezTo>
                    <a:pt x="2301" y="9556"/>
                    <a:pt x="2106" y="9435"/>
                    <a:pt x="1912" y="9435"/>
                  </a:cubicBezTo>
                  <a:cubicBezTo>
                    <a:pt x="1717" y="9435"/>
                    <a:pt x="1522" y="9556"/>
                    <a:pt x="1522" y="9797"/>
                  </a:cubicBezTo>
                  <a:lnTo>
                    <a:pt x="1522" y="10447"/>
                  </a:lnTo>
                  <a:cubicBezTo>
                    <a:pt x="1522" y="10651"/>
                    <a:pt x="1707" y="10818"/>
                    <a:pt x="1912" y="10818"/>
                  </a:cubicBezTo>
                  <a:lnTo>
                    <a:pt x="6457" y="10818"/>
                  </a:lnTo>
                  <a:cubicBezTo>
                    <a:pt x="6940" y="10818"/>
                    <a:pt x="6958" y="11597"/>
                    <a:pt x="6457" y="11597"/>
                  </a:cubicBezTo>
                  <a:lnTo>
                    <a:pt x="1151" y="11597"/>
                  </a:lnTo>
                  <a:cubicBezTo>
                    <a:pt x="928" y="11597"/>
                    <a:pt x="761" y="11411"/>
                    <a:pt x="761" y="11207"/>
                  </a:cubicBezTo>
                  <a:lnTo>
                    <a:pt x="761" y="1151"/>
                  </a:lnTo>
                  <a:cubicBezTo>
                    <a:pt x="761" y="947"/>
                    <a:pt x="928" y="761"/>
                    <a:pt x="1151" y="761"/>
                  </a:cubicBezTo>
                  <a:lnTo>
                    <a:pt x="6457" y="761"/>
                  </a:lnTo>
                  <a:cubicBezTo>
                    <a:pt x="6940" y="761"/>
                    <a:pt x="6958" y="1541"/>
                    <a:pt x="6457" y="1541"/>
                  </a:cubicBezTo>
                  <a:lnTo>
                    <a:pt x="1912" y="1541"/>
                  </a:lnTo>
                  <a:cubicBezTo>
                    <a:pt x="1707" y="1541"/>
                    <a:pt x="1522" y="1708"/>
                    <a:pt x="1522" y="1912"/>
                  </a:cubicBezTo>
                  <a:lnTo>
                    <a:pt x="1522" y="5418"/>
                  </a:lnTo>
                  <a:cubicBezTo>
                    <a:pt x="1522" y="5623"/>
                    <a:pt x="1707" y="5790"/>
                    <a:pt x="1912" y="5790"/>
                  </a:cubicBezTo>
                  <a:lnTo>
                    <a:pt x="5084" y="5790"/>
                  </a:lnTo>
                  <a:cubicBezTo>
                    <a:pt x="5567" y="5790"/>
                    <a:pt x="5585" y="6569"/>
                    <a:pt x="5084" y="6569"/>
                  </a:cubicBezTo>
                  <a:lnTo>
                    <a:pt x="1912" y="6569"/>
                  </a:lnTo>
                  <a:cubicBezTo>
                    <a:pt x="1707" y="6569"/>
                    <a:pt x="1522" y="6736"/>
                    <a:pt x="1522" y="6940"/>
                  </a:cubicBezTo>
                  <a:lnTo>
                    <a:pt x="1522" y="8220"/>
                  </a:lnTo>
                  <a:cubicBezTo>
                    <a:pt x="1522" y="8461"/>
                    <a:pt x="1717" y="8582"/>
                    <a:pt x="1912" y="8582"/>
                  </a:cubicBezTo>
                  <a:cubicBezTo>
                    <a:pt x="2106" y="8582"/>
                    <a:pt x="2301" y="8461"/>
                    <a:pt x="2301" y="8220"/>
                  </a:cubicBezTo>
                  <a:lnTo>
                    <a:pt x="2301" y="7330"/>
                  </a:lnTo>
                  <a:lnTo>
                    <a:pt x="5084" y="7330"/>
                  </a:lnTo>
                  <a:cubicBezTo>
                    <a:pt x="6569" y="7330"/>
                    <a:pt x="6569" y="5029"/>
                    <a:pt x="5084" y="5029"/>
                  </a:cubicBezTo>
                  <a:lnTo>
                    <a:pt x="2301" y="5029"/>
                  </a:lnTo>
                  <a:lnTo>
                    <a:pt x="2301" y="2301"/>
                  </a:lnTo>
                  <a:lnTo>
                    <a:pt x="6457" y="2301"/>
                  </a:lnTo>
                  <a:cubicBezTo>
                    <a:pt x="7942" y="2301"/>
                    <a:pt x="7942" y="1"/>
                    <a:pt x="64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21"/>
            <p:cNvSpPr/>
            <p:nvPr/>
          </p:nvSpPr>
          <p:spPr>
            <a:xfrm>
              <a:off x="1546175" y="2923800"/>
              <a:ext cx="215700" cy="309425"/>
            </a:xfrm>
            <a:custGeom>
              <a:rect b="b" l="l" r="r" t="t"/>
              <a:pathLst>
                <a:path extrusionOk="0" h="12377" w="8628">
                  <a:moveTo>
                    <a:pt x="4323" y="780"/>
                  </a:moveTo>
                  <a:cubicBezTo>
                    <a:pt x="6272" y="780"/>
                    <a:pt x="7849" y="2357"/>
                    <a:pt x="7849" y="4324"/>
                  </a:cubicBezTo>
                  <a:lnTo>
                    <a:pt x="7849" y="8072"/>
                  </a:lnTo>
                  <a:cubicBezTo>
                    <a:pt x="7849" y="10020"/>
                    <a:pt x="6272" y="11597"/>
                    <a:pt x="4323" y="11597"/>
                  </a:cubicBezTo>
                  <a:cubicBezTo>
                    <a:pt x="2357" y="11597"/>
                    <a:pt x="780" y="10020"/>
                    <a:pt x="780" y="8072"/>
                  </a:cubicBezTo>
                  <a:lnTo>
                    <a:pt x="780" y="4324"/>
                  </a:lnTo>
                  <a:cubicBezTo>
                    <a:pt x="780" y="2357"/>
                    <a:pt x="2375" y="780"/>
                    <a:pt x="4323" y="780"/>
                  </a:cubicBezTo>
                  <a:close/>
                  <a:moveTo>
                    <a:pt x="4323" y="1"/>
                  </a:moveTo>
                  <a:cubicBezTo>
                    <a:pt x="1930" y="1"/>
                    <a:pt x="0" y="1930"/>
                    <a:pt x="0" y="4305"/>
                  </a:cubicBezTo>
                  <a:lnTo>
                    <a:pt x="0" y="8072"/>
                  </a:lnTo>
                  <a:cubicBezTo>
                    <a:pt x="0" y="10447"/>
                    <a:pt x="1948" y="12376"/>
                    <a:pt x="4323" y="12376"/>
                  </a:cubicBezTo>
                  <a:cubicBezTo>
                    <a:pt x="6680" y="12376"/>
                    <a:pt x="8628" y="10447"/>
                    <a:pt x="8628" y="8072"/>
                  </a:cubicBezTo>
                  <a:lnTo>
                    <a:pt x="8628" y="4305"/>
                  </a:lnTo>
                  <a:cubicBezTo>
                    <a:pt x="8628" y="1930"/>
                    <a:pt x="6698" y="1"/>
                    <a:pt x="4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21"/>
            <p:cNvSpPr/>
            <p:nvPr/>
          </p:nvSpPr>
          <p:spPr>
            <a:xfrm>
              <a:off x="1584675" y="2962300"/>
              <a:ext cx="138700" cy="232425"/>
            </a:xfrm>
            <a:custGeom>
              <a:rect b="b" l="l" r="r" t="t"/>
              <a:pathLst>
                <a:path extrusionOk="0" h="9297" w="5548">
                  <a:moveTo>
                    <a:pt x="2783" y="1"/>
                  </a:moveTo>
                  <a:cubicBezTo>
                    <a:pt x="1243" y="1"/>
                    <a:pt x="0" y="1244"/>
                    <a:pt x="0" y="2765"/>
                  </a:cubicBezTo>
                  <a:lnTo>
                    <a:pt x="0" y="3804"/>
                  </a:lnTo>
                  <a:cubicBezTo>
                    <a:pt x="0" y="4055"/>
                    <a:pt x="195" y="4180"/>
                    <a:pt x="390" y="4180"/>
                  </a:cubicBezTo>
                  <a:cubicBezTo>
                    <a:pt x="585" y="4180"/>
                    <a:pt x="780" y="4055"/>
                    <a:pt x="780" y="3804"/>
                  </a:cubicBezTo>
                  <a:lnTo>
                    <a:pt x="780" y="2765"/>
                  </a:lnTo>
                  <a:cubicBezTo>
                    <a:pt x="780" y="1671"/>
                    <a:pt x="1670" y="761"/>
                    <a:pt x="2783" y="761"/>
                  </a:cubicBezTo>
                  <a:cubicBezTo>
                    <a:pt x="3878" y="761"/>
                    <a:pt x="4769" y="1671"/>
                    <a:pt x="4769" y="2765"/>
                  </a:cubicBezTo>
                  <a:lnTo>
                    <a:pt x="4769" y="6532"/>
                  </a:lnTo>
                  <a:cubicBezTo>
                    <a:pt x="4769" y="7626"/>
                    <a:pt x="3878" y="8536"/>
                    <a:pt x="2783" y="8536"/>
                  </a:cubicBezTo>
                  <a:cubicBezTo>
                    <a:pt x="1670" y="8536"/>
                    <a:pt x="780" y="7626"/>
                    <a:pt x="780" y="6532"/>
                  </a:cubicBezTo>
                  <a:lnTo>
                    <a:pt x="780" y="5660"/>
                  </a:lnTo>
                  <a:cubicBezTo>
                    <a:pt x="780" y="5409"/>
                    <a:pt x="585" y="5284"/>
                    <a:pt x="390" y="5284"/>
                  </a:cubicBezTo>
                  <a:cubicBezTo>
                    <a:pt x="195" y="5284"/>
                    <a:pt x="0" y="5409"/>
                    <a:pt x="0" y="5660"/>
                  </a:cubicBezTo>
                  <a:lnTo>
                    <a:pt x="0" y="6532"/>
                  </a:lnTo>
                  <a:cubicBezTo>
                    <a:pt x="0" y="8053"/>
                    <a:pt x="1243" y="9296"/>
                    <a:pt x="2783" y="9296"/>
                  </a:cubicBezTo>
                  <a:cubicBezTo>
                    <a:pt x="4305" y="9296"/>
                    <a:pt x="5548" y="8053"/>
                    <a:pt x="5548" y="6532"/>
                  </a:cubicBezTo>
                  <a:lnTo>
                    <a:pt x="5548" y="2765"/>
                  </a:lnTo>
                  <a:cubicBezTo>
                    <a:pt x="5548" y="1244"/>
                    <a:pt x="4305" y="1"/>
                    <a:pt x="27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21"/>
            <p:cNvSpPr/>
            <p:nvPr/>
          </p:nvSpPr>
          <p:spPr>
            <a:xfrm>
              <a:off x="1105200" y="2923050"/>
              <a:ext cx="216500" cy="309700"/>
            </a:xfrm>
            <a:custGeom>
              <a:rect b="b" l="l" r="r" t="t"/>
              <a:pathLst>
                <a:path extrusionOk="0" h="12388" w="8660">
                  <a:moveTo>
                    <a:pt x="4361" y="0"/>
                  </a:moveTo>
                  <a:cubicBezTo>
                    <a:pt x="3784" y="0"/>
                    <a:pt x="3203" y="126"/>
                    <a:pt x="2666" y="383"/>
                  </a:cubicBezTo>
                  <a:cubicBezTo>
                    <a:pt x="2481" y="476"/>
                    <a:pt x="2388" y="699"/>
                    <a:pt x="2481" y="884"/>
                  </a:cubicBezTo>
                  <a:cubicBezTo>
                    <a:pt x="2547" y="1030"/>
                    <a:pt x="2679" y="1109"/>
                    <a:pt x="2823" y="1109"/>
                  </a:cubicBezTo>
                  <a:cubicBezTo>
                    <a:pt x="2882" y="1109"/>
                    <a:pt x="2942" y="1096"/>
                    <a:pt x="3000" y="1070"/>
                  </a:cubicBezTo>
                  <a:cubicBezTo>
                    <a:pt x="3429" y="863"/>
                    <a:pt x="3893" y="763"/>
                    <a:pt x="4353" y="763"/>
                  </a:cubicBezTo>
                  <a:cubicBezTo>
                    <a:pt x="5088" y="763"/>
                    <a:pt x="5811" y="1017"/>
                    <a:pt x="6358" y="1496"/>
                  </a:cubicBezTo>
                  <a:cubicBezTo>
                    <a:pt x="6952" y="2016"/>
                    <a:pt x="7175" y="2424"/>
                    <a:pt x="7230" y="2536"/>
                  </a:cubicBezTo>
                  <a:cubicBezTo>
                    <a:pt x="7323" y="2848"/>
                    <a:pt x="7119" y="3045"/>
                    <a:pt x="6890" y="3045"/>
                  </a:cubicBezTo>
                  <a:cubicBezTo>
                    <a:pt x="6752" y="3045"/>
                    <a:pt x="6604" y="2974"/>
                    <a:pt x="6507" y="2814"/>
                  </a:cubicBezTo>
                  <a:cubicBezTo>
                    <a:pt x="6451" y="2721"/>
                    <a:pt x="6284" y="2443"/>
                    <a:pt x="5857" y="2072"/>
                  </a:cubicBezTo>
                  <a:cubicBezTo>
                    <a:pt x="5430" y="1693"/>
                    <a:pt x="4901" y="1533"/>
                    <a:pt x="4387" y="1533"/>
                  </a:cubicBezTo>
                  <a:cubicBezTo>
                    <a:pt x="3920" y="1533"/>
                    <a:pt x="3465" y="1665"/>
                    <a:pt x="3111" y="1886"/>
                  </a:cubicBezTo>
                  <a:cubicBezTo>
                    <a:pt x="2759" y="2090"/>
                    <a:pt x="1961" y="2740"/>
                    <a:pt x="2277" y="4001"/>
                  </a:cubicBezTo>
                  <a:cubicBezTo>
                    <a:pt x="2499" y="4948"/>
                    <a:pt x="3241" y="5133"/>
                    <a:pt x="4410" y="5356"/>
                  </a:cubicBezTo>
                  <a:cubicBezTo>
                    <a:pt x="5060" y="5467"/>
                    <a:pt x="5783" y="5615"/>
                    <a:pt x="6377" y="5987"/>
                  </a:cubicBezTo>
                  <a:cubicBezTo>
                    <a:pt x="7713" y="6859"/>
                    <a:pt x="8140" y="8213"/>
                    <a:pt x="7527" y="9716"/>
                  </a:cubicBezTo>
                  <a:cubicBezTo>
                    <a:pt x="7138" y="10662"/>
                    <a:pt x="6043" y="11627"/>
                    <a:pt x="4484" y="11627"/>
                  </a:cubicBezTo>
                  <a:cubicBezTo>
                    <a:pt x="4392" y="11627"/>
                    <a:pt x="4317" y="11627"/>
                    <a:pt x="4225" y="11608"/>
                  </a:cubicBezTo>
                  <a:cubicBezTo>
                    <a:pt x="2573" y="11516"/>
                    <a:pt x="1720" y="10662"/>
                    <a:pt x="1312" y="9957"/>
                  </a:cubicBezTo>
                  <a:cubicBezTo>
                    <a:pt x="885" y="9233"/>
                    <a:pt x="848" y="8510"/>
                    <a:pt x="829" y="8454"/>
                  </a:cubicBezTo>
                  <a:cubicBezTo>
                    <a:pt x="846" y="8253"/>
                    <a:pt x="1030" y="8097"/>
                    <a:pt x="1217" y="8097"/>
                  </a:cubicBezTo>
                  <a:cubicBezTo>
                    <a:pt x="1236" y="8097"/>
                    <a:pt x="1255" y="8098"/>
                    <a:pt x="1275" y="8102"/>
                  </a:cubicBezTo>
                  <a:cubicBezTo>
                    <a:pt x="1534" y="8139"/>
                    <a:pt x="1534" y="8324"/>
                    <a:pt x="1609" y="8528"/>
                  </a:cubicBezTo>
                  <a:cubicBezTo>
                    <a:pt x="1646" y="8733"/>
                    <a:pt x="1738" y="9178"/>
                    <a:pt x="2017" y="9623"/>
                  </a:cubicBezTo>
                  <a:cubicBezTo>
                    <a:pt x="2481" y="10365"/>
                    <a:pt x="3241" y="10792"/>
                    <a:pt x="4280" y="10848"/>
                  </a:cubicBezTo>
                  <a:cubicBezTo>
                    <a:pt x="4356" y="10853"/>
                    <a:pt x="4430" y="10856"/>
                    <a:pt x="4502" y="10856"/>
                  </a:cubicBezTo>
                  <a:cubicBezTo>
                    <a:pt x="5700" y="10856"/>
                    <a:pt x="6524" y="10155"/>
                    <a:pt x="6804" y="9438"/>
                  </a:cubicBezTo>
                  <a:cubicBezTo>
                    <a:pt x="7286" y="8269"/>
                    <a:pt x="6989" y="7304"/>
                    <a:pt x="5969" y="6636"/>
                  </a:cubicBezTo>
                  <a:cubicBezTo>
                    <a:pt x="5505" y="6339"/>
                    <a:pt x="4911" y="6228"/>
                    <a:pt x="4262" y="6116"/>
                  </a:cubicBezTo>
                  <a:cubicBezTo>
                    <a:pt x="3705" y="6005"/>
                    <a:pt x="3130" y="5894"/>
                    <a:pt x="2648" y="5653"/>
                  </a:cubicBezTo>
                  <a:cubicBezTo>
                    <a:pt x="2054" y="5337"/>
                    <a:pt x="1683" y="4855"/>
                    <a:pt x="1516" y="4187"/>
                  </a:cubicBezTo>
                  <a:cubicBezTo>
                    <a:pt x="1330" y="3426"/>
                    <a:pt x="1442" y="2665"/>
                    <a:pt x="1850" y="2053"/>
                  </a:cubicBezTo>
                  <a:cubicBezTo>
                    <a:pt x="1961" y="1868"/>
                    <a:pt x="1905" y="1645"/>
                    <a:pt x="1738" y="1515"/>
                  </a:cubicBezTo>
                  <a:cubicBezTo>
                    <a:pt x="1673" y="1476"/>
                    <a:pt x="1600" y="1457"/>
                    <a:pt x="1529" y="1457"/>
                  </a:cubicBezTo>
                  <a:cubicBezTo>
                    <a:pt x="1398" y="1457"/>
                    <a:pt x="1272" y="1519"/>
                    <a:pt x="1200" y="1626"/>
                  </a:cubicBezTo>
                  <a:cubicBezTo>
                    <a:pt x="681" y="2424"/>
                    <a:pt x="532" y="3408"/>
                    <a:pt x="774" y="4372"/>
                  </a:cubicBezTo>
                  <a:cubicBezTo>
                    <a:pt x="996" y="5263"/>
                    <a:pt x="1516" y="5912"/>
                    <a:pt x="2295" y="6321"/>
                  </a:cubicBezTo>
                  <a:cubicBezTo>
                    <a:pt x="2889" y="6636"/>
                    <a:pt x="3520" y="6747"/>
                    <a:pt x="4132" y="6859"/>
                  </a:cubicBezTo>
                  <a:cubicBezTo>
                    <a:pt x="4689" y="6970"/>
                    <a:pt x="5208" y="7063"/>
                    <a:pt x="5542" y="7285"/>
                  </a:cubicBezTo>
                  <a:cubicBezTo>
                    <a:pt x="6247" y="7749"/>
                    <a:pt x="6433" y="8324"/>
                    <a:pt x="6099" y="9141"/>
                  </a:cubicBezTo>
                  <a:cubicBezTo>
                    <a:pt x="5905" y="9633"/>
                    <a:pt x="5329" y="10091"/>
                    <a:pt x="4465" y="10091"/>
                  </a:cubicBezTo>
                  <a:cubicBezTo>
                    <a:pt x="4417" y="10091"/>
                    <a:pt x="4368" y="10090"/>
                    <a:pt x="4317" y="10087"/>
                  </a:cubicBezTo>
                  <a:cubicBezTo>
                    <a:pt x="3538" y="10031"/>
                    <a:pt x="3000" y="9753"/>
                    <a:pt x="2666" y="9215"/>
                  </a:cubicBezTo>
                  <a:cubicBezTo>
                    <a:pt x="2406" y="8788"/>
                    <a:pt x="2369" y="8361"/>
                    <a:pt x="2369" y="8361"/>
                  </a:cubicBezTo>
                  <a:cubicBezTo>
                    <a:pt x="2316" y="7698"/>
                    <a:pt x="1761" y="7376"/>
                    <a:pt x="1208" y="7376"/>
                  </a:cubicBezTo>
                  <a:cubicBezTo>
                    <a:pt x="603" y="7376"/>
                    <a:pt x="1" y="7763"/>
                    <a:pt x="69" y="8510"/>
                  </a:cubicBezTo>
                  <a:cubicBezTo>
                    <a:pt x="87" y="8677"/>
                    <a:pt x="161" y="9493"/>
                    <a:pt x="662" y="10347"/>
                  </a:cubicBezTo>
                  <a:cubicBezTo>
                    <a:pt x="1163" y="11200"/>
                    <a:pt x="2184" y="12258"/>
                    <a:pt x="4169" y="12388"/>
                  </a:cubicBezTo>
                  <a:lnTo>
                    <a:pt x="4484" y="12388"/>
                  </a:lnTo>
                  <a:cubicBezTo>
                    <a:pt x="6544" y="12388"/>
                    <a:pt x="7787" y="11107"/>
                    <a:pt x="8232" y="10013"/>
                  </a:cubicBezTo>
                  <a:cubicBezTo>
                    <a:pt x="8603" y="9122"/>
                    <a:pt x="8659" y="8213"/>
                    <a:pt x="8418" y="7397"/>
                  </a:cubicBezTo>
                  <a:cubicBezTo>
                    <a:pt x="8158" y="6580"/>
                    <a:pt x="7602" y="5875"/>
                    <a:pt x="6804" y="5356"/>
                  </a:cubicBezTo>
                  <a:cubicBezTo>
                    <a:pt x="6080" y="4892"/>
                    <a:pt x="5264" y="4743"/>
                    <a:pt x="4540" y="4614"/>
                  </a:cubicBezTo>
                  <a:cubicBezTo>
                    <a:pt x="3278" y="4372"/>
                    <a:pt x="3111" y="4242"/>
                    <a:pt x="3019" y="3834"/>
                  </a:cubicBezTo>
                  <a:cubicBezTo>
                    <a:pt x="2870" y="3259"/>
                    <a:pt x="3037" y="2832"/>
                    <a:pt x="3501" y="2536"/>
                  </a:cubicBezTo>
                  <a:cubicBezTo>
                    <a:pt x="3742" y="2393"/>
                    <a:pt x="4052" y="2306"/>
                    <a:pt x="4371" y="2306"/>
                  </a:cubicBezTo>
                  <a:cubicBezTo>
                    <a:pt x="4715" y="2306"/>
                    <a:pt x="5068" y="2406"/>
                    <a:pt x="5357" y="2647"/>
                  </a:cubicBezTo>
                  <a:cubicBezTo>
                    <a:pt x="5709" y="2981"/>
                    <a:pt x="5839" y="3185"/>
                    <a:pt x="5839" y="3185"/>
                  </a:cubicBezTo>
                  <a:cubicBezTo>
                    <a:pt x="6064" y="3622"/>
                    <a:pt x="6450" y="3808"/>
                    <a:pt x="6835" y="3808"/>
                  </a:cubicBezTo>
                  <a:cubicBezTo>
                    <a:pt x="7561" y="3808"/>
                    <a:pt x="8287" y="3149"/>
                    <a:pt x="7936" y="2276"/>
                  </a:cubicBezTo>
                  <a:cubicBezTo>
                    <a:pt x="7880" y="2127"/>
                    <a:pt x="7639" y="1589"/>
                    <a:pt x="6878" y="921"/>
                  </a:cubicBezTo>
                  <a:cubicBezTo>
                    <a:pt x="6183" y="317"/>
                    <a:pt x="5278" y="0"/>
                    <a:pt x="43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121"/>
          <p:cNvGrpSpPr/>
          <p:nvPr/>
        </p:nvGrpSpPr>
        <p:grpSpPr>
          <a:xfrm>
            <a:off x="3390694" y="4131062"/>
            <a:ext cx="371812" cy="315860"/>
            <a:chOff x="1852200" y="2799025"/>
            <a:chExt cx="715850" cy="608125"/>
          </a:xfrm>
        </p:grpSpPr>
        <p:sp>
          <p:nvSpPr>
            <p:cNvPr id="1672" name="Google Shape;1672;p121"/>
            <p:cNvSpPr/>
            <p:nvPr/>
          </p:nvSpPr>
          <p:spPr>
            <a:xfrm>
              <a:off x="2334250" y="2935350"/>
              <a:ext cx="233800" cy="335450"/>
            </a:xfrm>
            <a:custGeom>
              <a:rect b="b" l="l" r="r" t="t"/>
              <a:pathLst>
                <a:path extrusionOk="0" h="13418" w="9352">
                  <a:moveTo>
                    <a:pt x="1243" y="0"/>
                  </a:moveTo>
                  <a:cubicBezTo>
                    <a:pt x="1119" y="0"/>
                    <a:pt x="994" y="19"/>
                    <a:pt x="873" y="58"/>
                  </a:cubicBezTo>
                  <a:cubicBezTo>
                    <a:pt x="353" y="225"/>
                    <a:pt x="0" y="708"/>
                    <a:pt x="0" y="1264"/>
                  </a:cubicBezTo>
                  <a:lnTo>
                    <a:pt x="0" y="12155"/>
                  </a:lnTo>
                  <a:cubicBezTo>
                    <a:pt x="0" y="12842"/>
                    <a:pt x="576" y="13417"/>
                    <a:pt x="1244" y="13417"/>
                  </a:cubicBezTo>
                  <a:cubicBezTo>
                    <a:pt x="1930" y="13417"/>
                    <a:pt x="2505" y="12842"/>
                    <a:pt x="2505" y="12155"/>
                  </a:cubicBezTo>
                  <a:lnTo>
                    <a:pt x="2505" y="11228"/>
                  </a:lnTo>
                  <a:cubicBezTo>
                    <a:pt x="2505" y="10959"/>
                    <a:pt x="2297" y="10824"/>
                    <a:pt x="2088" y="10824"/>
                  </a:cubicBezTo>
                  <a:cubicBezTo>
                    <a:pt x="1879" y="10824"/>
                    <a:pt x="1670" y="10959"/>
                    <a:pt x="1670" y="11228"/>
                  </a:cubicBezTo>
                  <a:lnTo>
                    <a:pt x="1670" y="12155"/>
                  </a:lnTo>
                  <a:cubicBezTo>
                    <a:pt x="1670" y="12424"/>
                    <a:pt x="1462" y="12559"/>
                    <a:pt x="1253" y="12559"/>
                  </a:cubicBezTo>
                  <a:cubicBezTo>
                    <a:pt x="1044" y="12559"/>
                    <a:pt x="835" y="12424"/>
                    <a:pt x="835" y="12155"/>
                  </a:cubicBezTo>
                  <a:lnTo>
                    <a:pt x="835" y="1264"/>
                  </a:lnTo>
                  <a:cubicBezTo>
                    <a:pt x="835" y="1079"/>
                    <a:pt x="947" y="912"/>
                    <a:pt x="1114" y="856"/>
                  </a:cubicBezTo>
                  <a:cubicBezTo>
                    <a:pt x="1155" y="844"/>
                    <a:pt x="1197" y="838"/>
                    <a:pt x="1238" y="838"/>
                  </a:cubicBezTo>
                  <a:cubicBezTo>
                    <a:pt x="1379" y="838"/>
                    <a:pt x="1510" y="908"/>
                    <a:pt x="1596" y="1023"/>
                  </a:cubicBezTo>
                  <a:lnTo>
                    <a:pt x="4324" y="4994"/>
                  </a:lnTo>
                  <a:cubicBezTo>
                    <a:pt x="4398" y="5105"/>
                    <a:pt x="4528" y="5161"/>
                    <a:pt x="4676" y="5161"/>
                  </a:cubicBezTo>
                  <a:cubicBezTo>
                    <a:pt x="4806" y="5161"/>
                    <a:pt x="4936" y="5105"/>
                    <a:pt x="5010" y="4994"/>
                  </a:cubicBezTo>
                  <a:lnTo>
                    <a:pt x="7756" y="1023"/>
                  </a:lnTo>
                  <a:cubicBezTo>
                    <a:pt x="7828" y="908"/>
                    <a:pt x="7956" y="838"/>
                    <a:pt x="8096" y="838"/>
                  </a:cubicBezTo>
                  <a:cubicBezTo>
                    <a:pt x="8136" y="838"/>
                    <a:pt x="8178" y="844"/>
                    <a:pt x="8220" y="856"/>
                  </a:cubicBezTo>
                  <a:cubicBezTo>
                    <a:pt x="8387" y="912"/>
                    <a:pt x="8517" y="1079"/>
                    <a:pt x="8517" y="1264"/>
                  </a:cubicBezTo>
                  <a:lnTo>
                    <a:pt x="8517" y="12155"/>
                  </a:lnTo>
                  <a:cubicBezTo>
                    <a:pt x="8517" y="12424"/>
                    <a:pt x="8308" y="12559"/>
                    <a:pt x="8099" y="12559"/>
                  </a:cubicBezTo>
                  <a:cubicBezTo>
                    <a:pt x="7891" y="12559"/>
                    <a:pt x="7682" y="12424"/>
                    <a:pt x="7682" y="12155"/>
                  </a:cubicBezTo>
                  <a:lnTo>
                    <a:pt x="7682" y="3936"/>
                  </a:lnTo>
                  <a:cubicBezTo>
                    <a:pt x="7682" y="3769"/>
                    <a:pt x="7552" y="3602"/>
                    <a:pt x="7385" y="3546"/>
                  </a:cubicBezTo>
                  <a:cubicBezTo>
                    <a:pt x="7343" y="3534"/>
                    <a:pt x="7301" y="3528"/>
                    <a:pt x="7260" y="3528"/>
                  </a:cubicBezTo>
                  <a:cubicBezTo>
                    <a:pt x="7120" y="3528"/>
                    <a:pt x="6989" y="3598"/>
                    <a:pt x="6903" y="3713"/>
                  </a:cubicBezTo>
                  <a:lnTo>
                    <a:pt x="5010" y="6459"/>
                  </a:lnTo>
                  <a:cubicBezTo>
                    <a:pt x="4927" y="6580"/>
                    <a:pt x="4797" y="6640"/>
                    <a:pt x="4667" y="6640"/>
                  </a:cubicBezTo>
                  <a:cubicBezTo>
                    <a:pt x="4537" y="6640"/>
                    <a:pt x="4407" y="6580"/>
                    <a:pt x="4324" y="6459"/>
                  </a:cubicBezTo>
                  <a:lnTo>
                    <a:pt x="2431" y="3713"/>
                  </a:lnTo>
                  <a:cubicBezTo>
                    <a:pt x="2345" y="3598"/>
                    <a:pt x="2214" y="3528"/>
                    <a:pt x="2082" y="3528"/>
                  </a:cubicBezTo>
                  <a:cubicBezTo>
                    <a:pt x="2043" y="3528"/>
                    <a:pt x="2005" y="3534"/>
                    <a:pt x="1967" y="3546"/>
                  </a:cubicBezTo>
                  <a:cubicBezTo>
                    <a:pt x="1782" y="3602"/>
                    <a:pt x="1670" y="3769"/>
                    <a:pt x="1670" y="3936"/>
                  </a:cubicBezTo>
                  <a:lnTo>
                    <a:pt x="1670" y="9335"/>
                  </a:lnTo>
                  <a:cubicBezTo>
                    <a:pt x="1670" y="9604"/>
                    <a:pt x="1879" y="9739"/>
                    <a:pt x="2088" y="9739"/>
                  </a:cubicBezTo>
                  <a:cubicBezTo>
                    <a:pt x="2297" y="9739"/>
                    <a:pt x="2505" y="9604"/>
                    <a:pt x="2505" y="9335"/>
                  </a:cubicBezTo>
                  <a:lnTo>
                    <a:pt x="2505" y="5290"/>
                  </a:lnTo>
                  <a:lnTo>
                    <a:pt x="3637" y="6942"/>
                  </a:lnTo>
                  <a:cubicBezTo>
                    <a:pt x="3878" y="7294"/>
                    <a:pt x="4273" y="7471"/>
                    <a:pt x="4667" y="7471"/>
                  </a:cubicBezTo>
                  <a:cubicBezTo>
                    <a:pt x="5061" y="7471"/>
                    <a:pt x="5455" y="7294"/>
                    <a:pt x="5697" y="6942"/>
                  </a:cubicBezTo>
                  <a:lnTo>
                    <a:pt x="6828" y="5290"/>
                  </a:lnTo>
                  <a:lnTo>
                    <a:pt x="6828" y="12174"/>
                  </a:lnTo>
                  <a:cubicBezTo>
                    <a:pt x="6828" y="12842"/>
                    <a:pt x="7404" y="13417"/>
                    <a:pt x="8090" y="13417"/>
                  </a:cubicBezTo>
                  <a:cubicBezTo>
                    <a:pt x="8777" y="13417"/>
                    <a:pt x="9352" y="12842"/>
                    <a:pt x="9352" y="12174"/>
                  </a:cubicBezTo>
                  <a:lnTo>
                    <a:pt x="9352" y="1264"/>
                  </a:lnTo>
                  <a:cubicBezTo>
                    <a:pt x="9352" y="708"/>
                    <a:pt x="8999" y="225"/>
                    <a:pt x="8461" y="58"/>
                  </a:cubicBezTo>
                  <a:lnTo>
                    <a:pt x="8461" y="58"/>
                  </a:lnTo>
                  <a:cubicBezTo>
                    <a:pt x="8575" y="94"/>
                    <a:pt x="8617" y="106"/>
                    <a:pt x="8618" y="106"/>
                  </a:cubicBezTo>
                  <a:cubicBezTo>
                    <a:pt x="8621" y="106"/>
                    <a:pt x="8316" y="10"/>
                    <a:pt x="8313" y="10"/>
                  </a:cubicBezTo>
                  <a:lnTo>
                    <a:pt x="8313" y="10"/>
                  </a:lnTo>
                  <a:cubicBezTo>
                    <a:pt x="8312" y="10"/>
                    <a:pt x="8351" y="23"/>
                    <a:pt x="8461" y="58"/>
                  </a:cubicBezTo>
                  <a:cubicBezTo>
                    <a:pt x="8339" y="19"/>
                    <a:pt x="8214" y="0"/>
                    <a:pt x="8090" y="0"/>
                  </a:cubicBezTo>
                  <a:cubicBezTo>
                    <a:pt x="7686" y="0"/>
                    <a:pt x="7292" y="200"/>
                    <a:pt x="7051" y="541"/>
                  </a:cubicBezTo>
                  <a:lnTo>
                    <a:pt x="4676" y="4010"/>
                  </a:lnTo>
                  <a:lnTo>
                    <a:pt x="2283" y="541"/>
                  </a:lnTo>
                  <a:cubicBezTo>
                    <a:pt x="2041" y="200"/>
                    <a:pt x="1648" y="0"/>
                    <a:pt x="12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21"/>
            <p:cNvSpPr/>
            <p:nvPr/>
          </p:nvSpPr>
          <p:spPr>
            <a:xfrm>
              <a:off x="2106025" y="2935400"/>
              <a:ext cx="216650" cy="336325"/>
            </a:xfrm>
            <a:custGeom>
              <a:rect b="b" l="l" r="r" t="t"/>
              <a:pathLst>
                <a:path extrusionOk="0" h="13453" w="8666">
                  <a:moveTo>
                    <a:pt x="1263" y="1"/>
                  </a:moveTo>
                  <a:cubicBezTo>
                    <a:pt x="576" y="1"/>
                    <a:pt x="1" y="557"/>
                    <a:pt x="1" y="1244"/>
                  </a:cubicBezTo>
                  <a:lnTo>
                    <a:pt x="1" y="12209"/>
                  </a:lnTo>
                  <a:cubicBezTo>
                    <a:pt x="1" y="12896"/>
                    <a:pt x="576" y="13452"/>
                    <a:pt x="1263" y="13452"/>
                  </a:cubicBezTo>
                  <a:lnTo>
                    <a:pt x="7051" y="13452"/>
                  </a:lnTo>
                  <a:cubicBezTo>
                    <a:pt x="8647" y="13452"/>
                    <a:pt x="8666" y="10947"/>
                    <a:pt x="7051" y="10947"/>
                  </a:cubicBezTo>
                  <a:lnTo>
                    <a:pt x="2524" y="10947"/>
                  </a:lnTo>
                  <a:lnTo>
                    <a:pt x="2524" y="7979"/>
                  </a:lnTo>
                  <a:lnTo>
                    <a:pt x="5549" y="7979"/>
                  </a:lnTo>
                  <a:cubicBezTo>
                    <a:pt x="7163" y="7979"/>
                    <a:pt x="7163" y="5474"/>
                    <a:pt x="5549" y="5474"/>
                  </a:cubicBezTo>
                  <a:lnTo>
                    <a:pt x="2524" y="5474"/>
                  </a:lnTo>
                  <a:lnTo>
                    <a:pt x="2524" y="2505"/>
                  </a:lnTo>
                  <a:lnTo>
                    <a:pt x="7051" y="2505"/>
                  </a:lnTo>
                  <a:cubicBezTo>
                    <a:pt x="8647" y="2505"/>
                    <a:pt x="8666" y="1"/>
                    <a:pt x="7051" y="1"/>
                  </a:cubicBezTo>
                  <a:lnTo>
                    <a:pt x="6717" y="1"/>
                  </a:lnTo>
                  <a:cubicBezTo>
                    <a:pt x="6161" y="1"/>
                    <a:pt x="6161" y="836"/>
                    <a:pt x="6717" y="836"/>
                  </a:cubicBezTo>
                  <a:lnTo>
                    <a:pt x="7051" y="836"/>
                  </a:lnTo>
                  <a:cubicBezTo>
                    <a:pt x="7590" y="836"/>
                    <a:pt x="7590" y="1670"/>
                    <a:pt x="7051" y="1670"/>
                  </a:cubicBezTo>
                  <a:lnTo>
                    <a:pt x="2098" y="1670"/>
                  </a:lnTo>
                  <a:cubicBezTo>
                    <a:pt x="1875" y="1670"/>
                    <a:pt x="1689" y="1856"/>
                    <a:pt x="1689" y="2079"/>
                  </a:cubicBezTo>
                  <a:lnTo>
                    <a:pt x="1689" y="5882"/>
                  </a:lnTo>
                  <a:cubicBezTo>
                    <a:pt x="1689" y="6123"/>
                    <a:pt x="1875" y="6309"/>
                    <a:pt x="2098" y="6309"/>
                  </a:cubicBezTo>
                  <a:lnTo>
                    <a:pt x="5549" y="6309"/>
                  </a:lnTo>
                  <a:cubicBezTo>
                    <a:pt x="6087" y="6309"/>
                    <a:pt x="6087" y="7144"/>
                    <a:pt x="5549" y="7144"/>
                  </a:cubicBezTo>
                  <a:lnTo>
                    <a:pt x="2098" y="7144"/>
                  </a:lnTo>
                  <a:cubicBezTo>
                    <a:pt x="1875" y="7144"/>
                    <a:pt x="1689" y="7329"/>
                    <a:pt x="1689" y="7571"/>
                  </a:cubicBezTo>
                  <a:lnTo>
                    <a:pt x="1689" y="11374"/>
                  </a:lnTo>
                  <a:cubicBezTo>
                    <a:pt x="1689" y="11597"/>
                    <a:pt x="1875" y="11782"/>
                    <a:pt x="2098" y="11782"/>
                  </a:cubicBezTo>
                  <a:lnTo>
                    <a:pt x="7051" y="11782"/>
                  </a:lnTo>
                  <a:cubicBezTo>
                    <a:pt x="7590" y="11782"/>
                    <a:pt x="7590" y="12617"/>
                    <a:pt x="7051" y="12617"/>
                  </a:cubicBezTo>
                  <a:lnTo>
                    <a:pt x="1263" y="12617"/>
                  </a:lnTo>
                  <a:cubicBezTo>
                    <a:pt x="1021" y="12617"/>
                    <a:pt x="836" y="12432"/>
                    <a:pt x="836" y="12209"/>
                  </a:cubicBezTo>
                  <a:lnTo>
                    <a:pt x="836" y="1244"/>
                  </a:lnTo>
                  <a:cubicBezTo>
                    <a:pt x="836" y="1021"/>
                    <a:pt x="1021" y="836"/>
                    <a:pt x="1263" y="836"/>
                  </a:cubicBezTo>
                  <a:lnTo>
                    <a:pt x="4918" y="836"/>
                  </a:lnTo>
                  <a:cubicBezTo>
                    <a:pt x="5474" y="836"/>
                    <a:pt x="5474" y="1"/>
                    <a:pt x="49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21"/>
            <p:cNvSpPr/>
            <p:nvPr/>
          </p:nvSpPr>
          <p:spPr>
            <a:xfrm>
              <a:off x="1852200" y="2934425"/>
              <a:ext cx="236225" cy="337750"/>
            </a:xfrm>
            <a:custGeom>
              <a:rect b="b" l="l" r="r" t="t"/>
              <a:pathLst>
                <a:path extrusionOk="0" h="13510" w="9449">
                  <a:moveTo>
                    <a:pt x="4771" y="0"/>
                  </a:moveTo>
                  <a:cubicBezTo>
                    <a:pt x="3996" y="0"/>
                    <a:pt x="3214" y="209"/>
                    <a:pt x="2528" y="633"/>
                  </a:cubicBezTo>
                  <a:cubicBezTo>
                    <a:pt x="1081" y="1505"/>
                    <a:pt x="432" y="3101"/>
                    <a:pt x="858" y="4771"/>
                  </a:cubicBezTo>
                  <a:cubicBezTo>
                    <a:pt x="1100" y="5736"/>
                    <a:pt x="1638" y="6441"/>
                    <a:pt x="2510" y="6905"/>
                  </a:cubicBezTo>
                  <a:cubicBezTo>
                    <a:pt x="3141" y="7239"/>
                    <a:pt x="3827" y="7368"/>
                    <a:pt x="4514" y="7480"/>
                  </a:cubicBezTo>
                  <a:cubicBezTo>
                    <a:pt x="5107" y="7591"/>
                    <a:pt x="5682" y="7702"/>
                    <a:pt x="6053" y="7944"/>
                  </a:cubicBezTo>
                  <a:cubicBezTo>
                    <a:pt x="6814" y="8445"/>
                    <a:pt x="7018" y="9075"/>
                    <a:pt x="6647" y="9966"/>
                  </a:cubicBezTo>
                  <a:cubicBezTo>
                    <a:pt x="6435" y="10496"/>
                    <a:pt x="5803" y="11009"/>
                    <a:pt x="4862" y="11009"/>
                  </a:cubicBezTo>
                  <a:cubicBezTo>
                    <a:pt x="4815" y="11009"/>
                    <a:pt x="4767" y="11008"/>
                    <a:pt x="4718" y="11005"/>
                  </a:cubicBezTo>
                  <a:cubicBezTo>
                    <a:pt x="3864" y="10949"/>
                    <a:pt x="3270" y="10634"/>
                    <a:pt x="2918" y="10059"/>
                  </a:cubicBezTo>
                  <a:cubicBezTo>
                    <a:pt x="2621" y="9595"/>
                    <a:pt x="2584" y="9112"/>
                    <a:pt x="2584" y="9112"/>
                  </a:cubicBezTo>
                  <a:cubicBezTo>
                    <a:pt x="2522" y="8375"/>
                    <a:pt x="1925" y="8024"/>
                    <a:pt x="1328" y="8024"/>
                  </a:cubicBezTo>
                  <a:cubicBezTo>
                    <a:pt x="664" y="8024"/>
                    <a:pt x="1" y="8459"/>
                    <a:pt x="79" y="9279"/>
                  </a:cubicBezTo>
                  <a:cubicBezTo>
                    <a:pt x="98" y="9465"/>
                    <a:pt x="172" y="10356"/>
                    <a:pt x="728" y="11283"/>
                  </a:cubicBezTo>
                  <a:cubicBezTo>
                    <a:pt x="1267" y="12211"/>
                    <a:pt x="2380" y="13361"/>
                    <a:pt x="4551" y="13510"/>
                  </a:cubicBezTo>
                  <a:lnTo>
                    <a:pt x="4903" y="13510"/>
                  </a:lnTo>
                  <a:cubicBezTo>
                    <a:pt x="7130" y="13510"/>
                    <a:pt x="8484" y="12118"/>
                    <a:pt x="8985" y="10912"/>
                  </a:cubicBezTo>
                  <a:cubicBezTo>
                    <a:pt x="9393" y="9892"/>
                    <a:pt x="9449" y="8871"/>
                    <a:pt x="9133" y="7962"/>
                  </a:cubicBezTo>
                  <a:cubicBezTo>
                    <a:pt x="9070" y="7764"/>
                    <a:pt x="8914" y="7679"/>
                    <a:pt x="8755" y="7679"/>
                  </a:cubicBezTo>
                  <a:cubicBezTo>
                    <a:pt x="8498" y="7679"/>
                    <a:pt x="8232" y="7901"/>
                    <a:pt x="8336" y="8222"/>
                  </a:cubicBezTo>
                  <a:cubicBezTo>
                    <a:pt x="8595" y="8945"/>
                    <a:pt x="8540" y="9762"/>
                    <a:pt x="8206" y="10597"/>
                  </a:cubicBezTo>
                  <a:cubicBezTo>
                    <a:pt x="7779" y="11636"/>
                    <a:pt x="6592" y="12675"/>
                    <a:pt x="4885" y="12675"/>
                  </a:cubicBezTo>
                  <a:cubicBezTo>
                    <a:pt x="4810" y="12675"/>
                    <a:pt x="4699" y="12675"/>
                    <a:pt x="4606" y="12656"/>
                  </a:cubicBezTo>
                  <a:cubicBezTo>
                    <a:pt x="2807" y="12545"/>
                    <a:pt x="1897" y="11617"/>
                    <a:pt x="1434" y="10857"/>
                  </a:cubicBezTo>
                  <a:cubicBezTo>
                    <a:pt x="970" y="10059"/>
                    <a:pt x="914" y="9279"/>
                    <a:pt x="914" y="9224"/>
                  </a:cubicBezTo>
                  <a:cubicBezTo>
                    <a:pt x="914" y="8988"/>
                    <a:pt x="1112" y="8829"/>
                    <a:pt x="1329" y="8829"/>
                  </a:cubicBezTo>
                  <a:cubicBezTo>
                    <a:pt x="1351" y="8829"/>
                    <a:pt x="1374" y="8831"/>
                    <a:pt x="1396" y="8834"/>
                  </a:cubicBezTo>
                  <a:cubicBezTo>
                    <a:pt x="1675" y="8871"/>
                    <a:pt x="1675" y="9075"/>
                    <a:pt x="1768" y="9298"/>
                  </a:cubicBezTo>
                  <a:cubicBezTo>
                    <a:pt x="1786" y="9521"/>
                    <a:pt x="1897" y="10003"/>
                    <a:pt x="2194" y="10485"/>
                  </a:cubicBezTo>
                  <a:cubicBezTo>
                    <a:pt x="2695" y="11302"/>
                    <a:pt x="3530" y="11747"/>
                    <a:pt x="4662" y="11821"/>
                  </a:cubicBezTo>
                  <a:cubicBezTo>
                    <a:pt x="4736" y="11821"/>
                    <a:pt x="4810" y="11840"/>
                    <a:pt x="4885" y="11840"/>
                  </a:cubicBezTo>
                  <a:cubicBezTo>
                    <a:pt x="6202" y="11840"/>
                    <a:pt x="7093" y="11061"/>
                    <a:pt x="7426" y="10281"/>
                  </a:cubicBezTo>
                  <a:cubicBezTo>
                    <a:pt x="7927" y="9020"/>
                    <a:pt x="7612" y="7962"/>
                    <a:pt x="6499" y="7239"/>
                  </a:cubicBezTo>
                  <a:cubicBezTo>
                    <a:pt x="5998" y="6905"/>
                    <a:pt x="5348" y="6775"/>
                    <a:pt x="4662" y="6663"/>
                  </a:cubicBezTo>
                  <a:cubicBezTo>
                    <a:pt x="4050" y="6533"/>
                    <a:pt x="3419" y="6422"/>
                    <a:pt x="2881" y="6144"/>
                  </a:cubicBezTo>
                  <a:cubicBezTo>
                    <a:pt x="2250" y="5810"/>
                    <a:pt x="1842" y="5290"/>
                    <a:pt x="1656" y="4567"/>
                  </a:cubicBezTo>
                  <a:cubicBezTo>
                    <a:pt x="1341" y="3268"/>
                    <a:pt x="1823" y="2025"/>
                    <a:pt x="2955" y="1338"/>
                  </a:cubicBezTo>
                  <a:cubicBezTo>
                    <a:pt x="3508" y="997"/>
                    <a:pt x="4132" y="830"/>
                    <a:pt x="4752" y="830"/>
                  </a:cubicBezTo>
                  <a:cubicBezTo>
                    <a:pt x="5545" y="830"/>
                    <a:pt x="6329" y="1104"/>
                    <a:pt x="6944" y="1635"/>
                  </a:cubicBezTo>
                  <a:cubicBezTo>
                    <a:pt x="7593" y="2192"/>
                    <a:pt x="7816" y="2637"/>
                    <a:pt x="7872" y="2767"/>
                  </a:cubicBezTo>
                  <a:cubicBezTo>
                    <a:pt x="7977" y="3106"/>
                    <a:pt x="7750" y="3320"/>
                    <a:pt x="7499" y="3320"/>
                  </a:cubicBezTo>
                  <a:cubicBezTo>
                    <a:pt x="7351" y="3320"/>
                    <a:pt x="7195" y="3247"/>
                    <a:pt x="7093" y="3082"/>
                  </a:cubicBezTo>
                  <a:cubicBezTo>
                    <a:pt x="7037" y="2971"/>
                    <a:pt x="6851" y="2674"/>
                    <a:pt x="6387" y="2266"/>
                  </a:cubicBezTo>
                  <a:cubicBezTo>
                    <a:pt x="5910" y="1847"/>
                    <a:pt x="5329" y="1673"/>
                    <a:pt x="4770" y="1673"/>
                  </a:cubicBezTo>
                  <a:cubicBezTo>
                    <a:pt x="4266" y="1673"/>
                    <a:pt x="3779" y="1815"/>
                    <a:pt x="3400" y="2043"/>
                  </a:cubicBezTo>
                  <a:cubicBezTo>
                    <a:pt x="3011" y="2285"/>
                    <a:pt x="2139" y="2990"/>
                    <a:pt x="2473" y="4381"/>
                  </a:cubicBezTo>
                  <a:cubicBezTo>
                    <a:pt x="2732" y="5402"/>
                    <a:pt x="3530" y="5606"/>
                    <a:pt x="4810" y="5847"/>
                  </a:cubicBezTo>
                  <a:cubicBezTo>
                    <a:pt x="5515" y="5977"/>
                    <a:pt x="6313" y="6125"/>
                    <a:pt x="6963" y="6533"/>
                  </a:cubicBezTo>
                  <a:cubicBezTo>
                    <a:pt x="7130" y="6645"/>
                    <a:pt x="7297" y="6775"/>
                    <a:pt x="7445" y="6905"/>
                  </a:cubicBezTo>
                  <a:cubicBezTo>
                    <a:pt x="7526" y="6977"/>
                    <a:pt x="7613" y="7008"/>
                    <a:pt x="7698" y="7008"/>
                  </a:cubicBezTo>
                  <a:cubicBezTo>
                    <a:pt x="8024" y="7008"/>
                    <a:pt x="8307" y="6553"/>
                    <a:pt x="7983" y="6274"/>
                  </a:cubicBezTo>
                  <a:cubicBezTo>
                    <a:pt x="7816" y="6125"/>
                    <a:pt x="7631" y="5977"/>
                    <a:pt x="7408" y="5847"/>
                  </a:cubicBezTo>
                  <a:cubicBezTo>
                    <a:pt x="6629" y="5327"/>
                    <a:pt x="5738" y="5160"/>
                    <a:pt x="4959" y="5012"/>
                  </a:cubicBezTo>
                  <a:cubicBezTo>
                    <a:pt x="3567" y="4752"/>
                    <a:pt x="3400" y="4622"/>
                    <a:pt x="3289" y="4177"/>
                  </a:cubicBezTo>
                  <a:cubicBezTo>
                    <a:pt x="3141" y="3546"/>
                    <a:pt x="3307" y="3082"/>
                    <a:pt x="3827" y="2767"/>
                  </a:cubicBezTo>
                  <a:cubicBezTo>
                    <a:pt x="4084" y="2607"/>
                    <a:pt x="4418" y="2511"/>
                    <a:pt x="4761" y="2511"/>
                  </a:cubicBezTo>
                  <a:cubicBezTo>
                    <a:pt x="5135" y="2511"/>
                    <a:pt x="5521" y="2626"/>
                    <a:pt x="5831" y="2897"/>
                  </a:cubicBezTo>
                  <a:cubicBezTo>
                    <a:pt x="6239" y="3231"/>
                    <a:pt x="6350" y="3472"/>
                    <a:pt x="6350" y="3472"/>
                  </a:cubicBezTo>
                  <a:cubicBezTo>
                    <a:pt x="6601" y="3948"/>
                    <a:pt x="7026" y="4150"/>
                    <a:pt x="7450" y="4150"/>
                  </a:cubicBezTo>
                  <a:cubicBezTo>
                    <a:pt x="8247" y="4150"/>
                    <a:pt x="9039" y="3434"/>
                    <a:pt x="8651" y="2489"/>
                  </a:cubicBezTo>
                  <a:cubicBezTo>
                    <a:pt x="8595" y="2322"/>
                    <a:pt x="8317" y="1728"/>
                    <a:pt x="7482" y="1004"/>
                  </a:cubicBezTo>
                  <a:cubicBezTo>
                    <a:pt x="6734" y="339"/>
                    <a:pt x="5758" y="0"/>
                    <a:pt x="4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21"/>
            <p:cNvSpPr/>
            <p:nvPr/>
          </p:nvSpPr>
          <p:spPr>
            <a:xfrm>
              <a:off x="1979325" y="2799025"/>
              <a:ext cx="465950" cy="119550"/>
            </a:xfrm>
            <a:custGeom>
              <a:rect b="b" l="l" r="r" t="t"/>
              <a:pathLst>
                <a:path extrusionOk="0" h="4782" w="18638">
                  <a:moveTo>
                    <a:pt x="9262" y="1"/>
                  </a:moveTo>
                  <a:cubicBezTo>
                    <a:pt x="7518" y="1"/>
                    <a:pt x="5848" y="353"/>
                    <a:pt x="4271" y="1058"/>
                  </a:cubicBezTo>
                  <a:cubicBezTo>
                    <a:pt x="2750" y="1745"/>
                    <a:pt x="1395" y="2728"/>
                    <a:pt x="282" y="3971"/>
                  </a:cubicBezTo>
                  <a:cubicBezTo>
                    <a:pt x="1" y="4266"/>
                    <a:pt x="284" y="4668"/>
                    <a:pt x="599" y="4668"/>
                  </a:cubicBezTo>
                  <a:cubicBezTo>
                    <a:pt x="700" y="4668"/>
                    <a:pt x="804" y="4627"/>
                    <a:pt x="894" y="4528"/>
                  </a:cubicBezTo>
                  <a:cubicBezTo>
                    <a:pt x="3047" y="2172"/>
                    <a:pt x="6089" y="836"/>
                    <a:pt x="9262" y="836"/>
                  </a:cubicBezTo>
                  <a:cubicBezTo>
                    <a:pt x="12509" y="836"/>
                    <a:pt x="15589" y="2227"/>
                    <a:pt x="17741" y="4639"/>
                  </a:cubicBezTo>
                  <a:cubicBezTo>
                    <a:pt x="17828" y="4740"/>
                    <a:pt x="17932" y="4782"/>
                    <a:pt x="18034" y="4782"/>
                  </a:cubicBezTo>
                  <a:cubicBezTo>
                    <a:pt x="18345" y="4782"/>
                    <a:pt x="18638" y="4390"/>
                    <a:pt x="18372" y="4083"/>
                  </a:cubicBezTo>
                  <a:cubicBezTo>
                    <a:pt x="16053" y="1485"/>
                    <a:pt x="12732" y="1"/>
                    <a:pt x="9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21"/>
            <p:cNvSpPr/>
            <p:nvPr/>
          </p:nvSpPr>
          <p:spPr>
            <a:xfrm>
              <a:off x="1977925" y="3287800"/>
              <a:ext cx="464425" cy="119350"/>
            </a:xfrm>
            <a:custGeom>
              <a:rect b="b" l="l" r="r" t="t"/>
              <a:pathLst>
                <a:path extrusionOk="0" h="4774" w="18577">
                  <a:moveTo>
                    <a:pt x="18098" y="1"/>
                  </a:moveTo>
                  <a:cubicBezTo>
                    <a:pt x="17985" y="1"/>
                    <a:pt x="17876" y="47"/>
                    <a:pt x="17797" y="135"/>
                  </a:cubicBezTo>
                  <a:cubicBezTo>
                    <a:pt x="15645" y="2566"/>
                    <a:pt x="12565" y="3939"/>
                    <a:pt x="9318" y="3939"/>
                  </a:cubicBezTo>
                  <a:cubicBezTo>
                    <a:pt x="6127" y="3939"/>
                    <a:pt x="3047" y="2585"/>
                    <a:pt x="895" y="191"/>
                  </a:cubicBezTo>
                  <a:cubicBezTo>
                    <a:pt x="810" y="98"/>
                    <a:pt x="710" y="59"/>
                    <a:pt x="611" y="59"/>
                  </a:cubicBezTo>
                  <a:cubicBezTo>
                    <a:pt x="297" y="59"/>
                    <a:pt x="0" y="452"/>
                    <a:pt x="282" y="748"/>
                  </a:cubicBezTo>
                  <a:cubicBezTo>
                    <a:pt x="2583" y="3308"/>
                    <a:pt x="5886" y="4774"/>
                    <a:pt x="9318" y="4774"/>
                  </a:cubicBezTo>
                  <a:cubicBezTo>
                    <a:pt x="12788" y="4774"/>
                    <a:pt x="16109" y="3290"/>
                    <a:pt x="18428" y="692"/>
                  </a:cubicBezTo>
                  <a:cubicBezTo>
                    <a:pt x="18577" y="525"/>
                    <a:pt x="18558" y="265"/>
                    <a:pt x="18391" y="117"/>
                  </a:cubicBezTo>
                  <a:cubicBezTo>
                    <a:pt x="18303" y="38"/>
                    <a:pt x="18199" y="1"/>
                    <a:pt x="18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121"/>
          <p:cNvGrpSpPr/>
          <p:nvPr/>
        </p:nvGrpSpPr>
        <p:grpSpPr>
          <a:xfrm>
            <a:off x="4106806" y="4144550"/>
            <a:ext cx="331228" cy="331152"/>
            <a:chOff x="2651975" y="2806000"/>
            <a:chExt cx="629950" cy="629925"/>
          </a:xfrm>
        </p:grpSpPr>
        <p:sp>
          <p:nvSpPr>
            <p:cNvPr id="1678" name="Google Shape;1678;p121"/>
            <p:cNvSpPr/>
            <p:nvPr/>
          </p:nvSpPr>
          <p:spPr>
            <a:xfrm>
              <a:off x="2714000" y="3300325"/>
              <a:ext cx="93975" cy="94850"/>
            </a:xfrm>
            <a:custGeom>
              <a:rect b="b" l="l" r="r" t="t"/>
              <a:pathLst>
                <a:path extrusionOk="0" h="3794" w="3759">
                  <a:moveTo>
                    <a:pt x="1880" y="1249"/>
                  </a:moveTo>
                  <a:lnTo>
                    <a:pt x="2307" y="2158"/>
                  </a:lnTo>
                  <a:lnTo>
                    <a:pt x="1453" y="2158"/>
                  </a:lnTo>
                  <a:lnTo>
                    <a:pt x="1880" y="1249"/>
                  </a:lnTo>
                  <a:close/>
                  <a:moveTo>
                    <a:pt x="1880" y="1"/>
                  </a:moveTo>
                  <a:cubicBezTo>
                    <a:pt x="1746" y="1"/>
                    <a:pt x="1611" y="71"/>
                    <a:pt x="1546" y="210"/>
                  </a:cubicBezTo>
                  <a:lnTo>
                    <a:pt x="136" y="3271"/>
                  </a:lnTo>
                  <a:cubicBezTo>
                    <a:pt x="0" y="3555"/>
                    <a:pt x="250" y="3789"/>
                    <a:pt x="493" y="3789"/>
                  </a:cubicBezTo>
                  <a:cubicBezTo>
                    <a:pt x="615" y="3789"/>
                    <a:pt x="736" y="3730"/>
                    <a:pt x="804" y="3586"/>
                  </a:cubicBezTo>
                  <a:lnTo>
                    <a:pt x="1119" y="2900"/>
                  </a:lnTo>
                  <a:lnTo>
                    <a:pt x="2641" y="2900"/>
                  </a:lnTo>
                  <a:lnTo>
                    <a:pt x="2956" y="3586"/>
                  </a:lnTo>
                  <a:cubicBezTo>
                    <a:pt x="3026" y="3732"/>
                    <a:pt x="3150" y="3793"/>
                    <a:pt x="3274" y="3793"/>
                  </a:cubicBezTo>
                  <a:cubicBezTo>
                    <a:pt x="3515" y="3793"/>
                    <a:pt x="3759" y="3564"/>
                    <a:pt x="3624" y="3271"/>
                  </a:cubicBezTo>
                  <a:lnTo>
                    <a:pt x="2214" y="210"/>
                  </a:lnTo>
                  <a:cubicBezTo>
                    <a:pt x="2149" y="71"/>
                    <a:pt x="2015" y="1"/>
                    <a:pt x="1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21"/>
            <p:cNvSpPr/>
            <p:nvPr/>
          </p:nvSpPr>
          <p:spPr>
            <a:xfrm>
              <a:off x="2823150" y="3299050"/>
              <a:ext cx="83525" cy="96050"/>
            </a:xfrm>
            <a:custGeom>
              <a:rect b="b" l="l" r="r" t="t"/>
              <a:pathLst>
                <a:path extrusionOk="0" h="3842" w="3341">
                  <a:moveTo>
                    <a:pt x="1410" y="743"/>
                  </a:moveTo>
                  <a:cubicBezTo>
                    <a:pt x="2060" y="743"/>
                    <a:pt x="2598" y="1281"/>
                    <a:pt x="2598" y="1931"/>
                  </a:cubicBezTo>
                  <a:cubicBezTo>
                    <a:pt x="2598" y="2580"/>
                    <a:pt x="2060" y="3118"/>
                    <a:pt x="1410" y="3118"/>
                  </a:cubicBezTo>
                  <a:lnTo>
                    <a:pt x="743" y="3118"/>
                  </a:lnTo>
                  <a:lnTo>
                    <a:pt x="743" y="743"/>
                  </a:lnTo>
                  <a:close/>
                  <a:moveTo>
                    <a:pt x="371" y="1"/>
                  </a:moveTo>
                  <a:cubicBezTo>
                    <a:pt x="167" y="1"/>
                    <a:pt x="0" y="168"/>
                    <a:pt x="0" y="372"/>
                  </a:cubicBezTo>
                  <a:lnTo>
                    <a:pt x="0" y="3489"/>
                  </a:lnTo>
                  <a:cubicBezTo>
                    <a:pt x="0" y="3693"/>
                    <a:pt x="167" y="3842"/>
                    <a:pt x="371" y="3842"/>
                  </a:cubicBezTo>
                  <a:lnTo>
                    <a:pt x="1410" y="3842"/>
                  </a:lnTo>
                  <a:cubicBezTo>
                    <a:pt x="2468" y="3842"/>
                    <a:pt x="3340" y="2988"/>
                    <a:pt x="3340" y="1931"/>
                  </a:cubicBezTo>
                  <a:cubicBezTo>
                    <a:pt x="3340" y="873"/>
                    <a:pt x="2468"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21"/>
            <p:cNvSpPr/>
            <p:nvPr/>
          </p:nvSpPr>
          <p:spPr>
            <a:xfrm>
              <a:off x="3021400" y="3081050"/>
              <a:ext cx="94100" cy="94725"/>
            </a:xfrm>
            <a:custGeom>
              <a:rect b="b" l="l" r="r" t="t"/>
              <a:pathLst>
                <a:path extrusionOk="0" h="3789" w="3764">
                  <a:moveTo>
                    <a:pt x="1885" y="1244"/>
                  </a:moveTo>
                  <a:lnTo>
                    <a:pt x="2294" y="2153"/>
                  </a:lnTo>
                  <a:lnTo>
                    <a:pt x="1459" y="2153"/>
                  </a:lnTo>
                  <a:lnTo>
                    <a:pt x="1885" y="1244"/>
                  </a:lnTo>
                  <a:close/>
                  <a:moveTo>
                    <a:pt x="1885" y="1"/>
                  </a:moveTo>
                  <a:cubicBezTo>
                    <a:pt x="1737" y="1"/>
                    <a:pt x="1607" y="75"/>
                    <a:pt x="1551" y="205"/>
                  </a:cubicBezTo>
                  <a:lnTo>
                    <a:pt x="123" y="3266"/>
                  </a:lnTo>
                  <a:cubicBezTo>
                    <a:pt x="1" y="3559"/>
                    <a:pt x="249" y="3788"/>
                    <a:pt x="486" y="3788"/>
                  </a:cubicBezTo>
                  <a:cubicBezTo>
                    <a:pt x="608" y="3788"/>
                    <a:pt x="727" y="3727"/>
                    <a:pt x="791" y="3581"/>
                  </a:cubicBezTo>
                  <a:lnTo>
                    <a:pt x="1125" y="2895"/>
                  </a:lnTo>
                  <a:lnTo>
                    <a:pt x="2646" y="2895"/>
                  </a:lnTo>
                  <a:lnTo>
                    <a:pt x="2962" y="3581"/>
                  </a:lnTo>
                  <a:cubicBezTo>
                    <a:pt x="3031" y="3727"/>
                    <a:pt x="3155" y="3788"/>
                    <a:pt x="3279" y="3788"/>
                  </a:cubicBezTo>
                  <a:cubicBezTo>
                    <a:pt x="3520" y="3788"/>
                    <a:pt x="3764" y="3559"/>
                    <a:pt x="3630" y="3266"/>
                  </a:cubicBezTo>
                  <a:lnTo>
                    <a:pt x="2219" y="205"/>
                  </a:lnTo>
                  <a:cubicBezTo>
                    <a:pt x="2145" y="75"/>
                    <a:pt x="2015" y="1"/>
                    <a:pt x="1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21"/>
            <p:cNvSpPr/>
            <p:nvPr/>
          </p:nvSpPr>
          <p:spPr>
            <a:xfrm>
              <a:off x="3130225" y="3080125"/>
              <a:ext cx="83500" cy="96050"/>
            </a:xfrm>
            <a:custGeom>
              <a:rect b="b" l="l" r="r" t="t"/>
              <a:pathLst>
                <a:path extrusionOk="0" h="3842" w="3340">
                  <a:moveTo>
                    <a:pt x="1429" y="724"/>
                  </a:moveTo>
                  <a:cubicBezTo>
                    <a:pt x="2078" y="724"/>
                    <a:pt x="2616" y="1262"/>
                    <a:pt x="2616" y="1911"/>
                  </a:cubicBezTo>
                  <a:cubicBezTo>
                    <a:pt x="2616" y="2561"/>
                    <a:pt x="2078" y="3099"/>
                    <a:pt x="1429" y="3099"/>
                  </a:cubicBezTo>
                  <a:lnTo>
                    <a:pt x="742" y="3099"/>
                  </a:lnTo>
                  <a:lnTo>
                    <a:pt x="742" y="724"/>
                  </a:lnTo>
                  <a:close/>
                  <a:moveTo>
                    <a:pt x="371" y="0"/>
                  </a:moveTo>
                  <a:cubicBezTo>
                    <a:pt x="167" y="0"/>
                    <a:pt x="0" y="149"/>
                    <a:pt x="0" y="353"/>
                  </a:cubicBezTo>
                  <a:lnTo>
                    <a:pt x="0" y="3470"/>
                  </a:lnTo>
                  <a:cubicBezTo>
                    <a:pt x="0" y="3674"/>
                    <a:pt x="167" y="3841"/>
                    <a:pt x="371" y="3841"/>
                  </a:cubicBezTo>
                  <a:lnTo>
                    <a:pt x="1429" y="3841"/>
                  </a:lnTo>
                  <a:cubicBezTo>
                    <a:pt x="2486" y="3841"/>
                    <a:pt x="3340" y="2969"/>
                    <a:pt x="3340" y="1911"/>
                  </a:cubicBezTo>
                  <a:cubicBezTo>
                    <a:pt x="3340" y="854"/>
                    <a:pt x="2486" y="0"/>
                    <a:pt x="1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21"/>
            <p:cNvSpPr/>
            <p:nvPr/>
          </p:nvSpPr>
          <p:spPr>
            <a:xfrm>
              <a:off x="2955800" y="2806000"/>
              <a:ext cx="326125" cy="416550"/>
            </a:xfrm>
            <a:custGeom>
              <a:rect b="b" l="l" r="r" t="t"/>
              <a:pathLst>
                <a:path extrusionOk="0" h="16662" w="13045">
                  <a:moveTo>
                    <a:pt x="2598" y="0"/>
                  </a:moveTo>
                  <a:cubicBezTo>
                    <a:pt x="1170" y="0"/>
                    <a:pt x="1" y="1169"/>
                    <a:pt x="1" y="2579"/>
                  </a:cubicBezTo>
                  <a:lnTo>
                    <a:pt x="1" y="14082"/>
                  </a:lnTo>
                  <a:cubicBezTo>
                    <a:pt x="1" y="15511"/>
                    <a:pt x="1170" y="16661"/>
                    <a:pt x="2598" y="16661"/>
                  </a:cubicBezTo>
                  <a:lnTo>
                    <a:pt x="7756" y="16661"/>
                  </a:lnTo>
                  <a:cubicBezTo>
                    <a:pt x="8239" y="16661"/>
                    <a:pt x="8239" y="15938"/>
                    <a:pt x="7756" y="15938"/>
                  </a:cubicBezTo>
                  <a:lnTo>
                    <a:pt x="2598" y="15938"/>
                  </a:lnTo>
                  <a:cubicBezTo>
                    <a:pt x="1578" y="15938"/>
                    <a:pt x="743" y="15103"/>
                    <a:pt x="743" y="14082"/>
                  </a:cubicBezTo>
                  <a:lnTo>
                    <a:pt x="743" y="2598"/>
                  </a:lnTo>
                  <a:cubicBezTo>
                    <a:pt x="743" y="1577"/>
                    <a:pt x="1578" y="742"/>
                    <a:pt x="2598" y="742"/>
                  </a:cubicBezTo>
                  <a:lnTo>
                    <a:pt x="10447" y="742"/>
                  </a:lnTo>
                  <a:cubicBezTo>
                    <a:pt x="11467" y="742"/>
                    <a:pt x="12302" y="1577"/>
                    <a:pt x="12302" y="2598"/>
                  </a:cubicBezTo>
                  <a:lnTo>
                    <a:pt x="12302" y="14082"/>
                  </a:lnTo>
                  <a:cubicBezTo>
                    <a:pt x="12302" y="15103"/>
                    <a:pt x="11467" y="15938"/>
                    <a:pt x="10447" y="15938"/>
                  </a:cubicBezTo>
                  <a:lnTo>
                    <a:pt x="9593" y="15938"/>
                  </a:lnTo>
                  <a:cubicBezTo>
                    <a:pt x="9111" y="15938"/>
                    <a:pt x="9111" y="16661"/>
                    <a:pt x="9593" y="16661"/>
                  </a:cubicBezTo>
                  <a:lnTo>
                    <a:pt x="10447" y="16661"/>
                  </a:lnTo>
                  <a:cubicBezTo>
                    <a:pt x="11875" y="16661"/>
                    <a:pt x="13044" y="15511"/>
                    <a:pt x="13044" y="14082"/>
                  </a:cubicBezTo>
                  <a:lnTo>
                    <a:pt x="13044" y="2579"/>
                  </a:lnTo>
                  <a:cubicBezTo>
                    <a:pt x="13044" y="1169"/>
                    <a:pt x="11875" y="0"/>
                    <a:pt x="10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21"/>
            <p:cNvSpPr/>
            <p:nvPr/>
          </p:nvSpPr>
          <p:spPr>
            <a:xfrm>
              <a:off x="3159025" y="2853850"/>
              <a:ext cx="71825" cy="64775"/>
            </a:xfrm>
            <a:custGeom>
              <a:rect b="b" l="l" r="r" t="t"/>
              <a:pathLst>
                <a:path extrusionOk="0" h="2591" w="2873">
                  <a:moveTo>
                    <a:pt x="534" y="1"/>
                  </a:moveTo>
                  <a:cubicBezTo>
                    <a:pt x="252" y="1"/>
                    <a:pt x="0" y="370"/>
                    <a:pt x="258" y="628"/>
                  </a:cubicBezTo>
                  <a:lnTo>
                    <a:pt x="908" y="1296"/>
                  </a:lnTo>
                  <a:lnTo>
                    <a:pt x="258" y="1945"/>
                  </a:lnTo>
                  <a:cubicBezTo>
                    <a:pt x="110" y="2094"/>
                    <a:pt x="110" y="2335"/>
                    <a:pt x="258" y="2483"/>
                  </a:cubicBezTo>
                  <a:cubicBezTo>
                    <a:pt x="342" y="2548"/>
                    <a:pt x="425" y="2581"/>
                    <a:pt x="511" y="2581"/>
                  </a:cubicBezTo>
                  <a:cubicBezTo>
                    <a:pt x="597" y="2581"/>
                    <a:pt x="685" y="2548"/>
                    <a:pt x="778" y="2483"/>
                  </a:cubicBezTo>
                  <a:lnTo>
                    <a:pt x="1427" y="1815"/>
                  </a:lnTo>
                  <a:lnTo>
                    <a:pt x="2095" y="2483"/>
                  </a:lnTo>
                  <a:cubicBezTo>
                    <a:pt x="2171" y="2559"/>
                    <a:pt x="2256" y="2591"/>
                    <a:pt x="2338" y="2591"/>
                  </a:cubicBezTo>
                  <a:cubicBezTo>
                    <a:pt x="2620" y="2591"/>
                    <a:pt x="2873" y="2218"/>
                    <a:pt x="2615" y="1945"/>
                  </a:cubicBezTo>
                  <a:lnTo>
                    <a:pt x="1965" y="1296"/>
                  </a:lnTo>
                  <a:lnTo>
                    <a:pt x="2615" y="628"/>
                  </a:lnTo>
                  <a:cubicBezTo>
                    <a:pt x="2873" y="370"/>
                    <a:pt x="2621" y="1"/>
                    <a:pt x="2339" y="1"/>
                  </a:cubicBezTo>
                  <a:cubicBezTo>
                    <a:pt x="2256" y="1"/>
                    <a:pt x="2171" y="33"/>
                    <a:pt x="2095" y="108"/>
                  </a:cubicBezTo>
                  <a:lnTo>
                    <a:pt x="1427" y="776"/>
                  </a:lnTo>
                  <a:lnTo>
                    <a:pt x="778" y="108"/>
                  </a:lnTo>
                  <a:cubicBezTo>
                    <a:pt x="702" y="33"/>
                    <a:pt x="617"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21"/>
            <p:cNvSpPr/>
            <p:nvPr/>
          </p:nvSpPr>
          <p:spPr>
            <a:xfrm>
              <a:off x="2651975" y="2806000"/>
              <a:ext cx="274625" cy="191575"/>
            </a:xfrm>
            <a:custGeom>
              <a:rect b="b" l="l" r="r" t="t"/>
              <a:pathLst>
                <a:path extrusionOk="0" h="7663" w="10985">
                  <a:moveTo>
                    <a:pt x="8406" y="742"/>
                  </a:moveTo>
                  <a:cubicBezTo>
                    <a:pt x="9408" y="742"/>
                    <a:pt x="10243" y="1577"/>
                    <a:pt x="10243" y="2579"/>
                  </a:cubicBezTo>
                  <a:lnTo>
                    <a:pt x="10243" y="5084"/>
                  </a:lnTo>
                  <a:cubicBezTo>
                    <a:pt x="10243" y="6104"/>
                    <a:pt x="9408" y="6921"/>
                    <a:pt x="8406" y="6921"/>
                  </a:cubicBezTo>
                  <a:lnTo>
                    <a:pt x="2580" y="6921"/>
                  </a:lnTo>
                  <a:cubicBezTo>
                    <a:pt x="1560" y="6921"/>
                    <a:pt x="725" y="6104"/>
                    <a:pt x="725" y="5084"/>
                  </a:cubicBezTo>
                  <a:lnTo>
                    <a:pt x="725" y="2579"/>
                  </a:lnTo>
                  <a:cubicBezTo>
                    <a:pt x="725" y="1577"/>
                    <a:pt x="1560" y="742"/>
                    <a:pt x="2580" y="742"/>
                  </a:cubicBezTo>
                  <a:close/>
                  <a:moveTo>
                    <a:pt x="2580" y="0"/>
                  </a:moveTo>
                  <a:cubicBezTo>
                    <a:pt x="1151" y="0"/>
                    <a:pt x="1" y="1169"/>
                    <a:pt x="1" y="2579"/>
                  </a:cubicBezTo>
                  <a:lnTo>
                    <a:pt x="1" y="5084"/>
                  </a:lnTo>
                  <a:cubicBezTo>
                    <a:pt x="1" y="6512"/>
                    <a:pt x="1151" y="7663"/>
                    <a:pt x="2580" y="7663"/>
                  </a:cubicBezTo>
                  <a:lnTo>
                    <a:pt x="8406" y="7663"/>
                  </a:lnTo>
                  <a:cubicBezTo>
                    <a:pt x="9816" y="7663"/>
                    <a:pt x="10985" y="6512"/>
                    <a:pt x="10985" y="5084"/>
                  </a:cubicBezTo>
                  <a:lnTo>
                    <a:pt x="10985" y="2579"/>
                  </a:lnTo>
                  <a:cubicBezTo>
                    <a:pt x="10985" y="1169"/>
                    <a:pt x="9816" y="0"/>
                    <a:pt x="8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21"/>
            <p:cNvSpPr/>
            <p:nvPr/>
          </p:nvSpPr>
          <p:spPr>
            <a:xfrm>
              <a:off x="2803700" y="2853850"/>
              <a:ext cx="71850" cy="64775"/>
            </a:xfrm>
            <a:custGeom>
              <a:rect b="b" l="l" r="r" t="t"/>
              <a:pathLst>
                <a:path extrusionOk="0" h="2591" w="2874">
                  <a:moveTo>
                    <a:pt x="534" y="1"/>
                  </a:moveTo>
                  <a:cubicBezTo>
                    <a:pt x="253" y="1"/>
                    <a:pt x="1" y="370"/>
                    <a:pt x="259" y="628"/>
                  </a:cubicBezTo>
                  <a:lnTo>
                    <a:pt x="908" y="1296"/>
                  </a:lnTo>
                  <a:lnTo>
                    <a:pt x="259" y="1945"/>
                  </a:lnTo>
                  <a:cubicBezTo>
                    <a:pt x="110" y="2094"/>
                    <a:pt x="110" y="2335"/>
                    <a:pt x="259" y="2483"/>
                  </a:cubicBezTo>
                  <a:cubicBezTo>
                    <a:pt x="342" y="2548"/>
                    <a:pt x="431" y="2581"/>
                    <a:pt x="519" y="2581"/>
                  </a:cubicBezTo>
                  <a:cubicBezTo>
                    <a:pt x="607" y="2581"/>
                    <a:pt x="695" y="2548"/>
                    <a:pt x="778" y="2483"/>
                  </a:cubicBezTo>
                  <a:lnTo>
                    <a:pt x="1446" y="1815"/>
                  </a:lnTo>
                  <a:lnTo>
                    <a:pt x="2096" y="2483"/>
                  </a:lnTo>
                  <a:cubicBezTo>
                    <a:pt x="2171" y="2559"/>
                    <a:pt x="2256" y="2591"/>
                    <a:pt x="2339" y="2591"/>
                  </a:cubicBezTo>
                  <a:cubicBezTo>
                    <a:pt x="2621" y="2591"/>
                    <a:pt x="2874" y="2218"/>
                    <a:pt x="2615" y="1945"/>
                  </a:cubicBezTo>
                  <a:lnTo>
                    <a:pt x="1966" y="1296"/>
                  </a:lnTo>
                  <a:lnTo>
                    <a:pt x="2615" y="628"/>
                  </a:lnTo>
                  <a:cubicBezTo>
                    <a:pt x="2873" y="370"/>
                    <a:pt x="2622" y="1"/>
                    <a:pt x="2340" y="1"/>
                  </a:cubicBezTo>
                  <a:cubicBezTo>
                    <a:pt x="2257" y="1"/>
                    <a:pt x="2172" y="33"/>
                    <a:pt x="2096" y="108"/>
                  </a:cubicBezTo>
                  <a:lnTo>
                    <a:pt x="1446" y="776"/>
                  </a:lnTo>
                  <a:lnTo>
                    <a:pt x="778" y="108"/>
                  </a:lnTo>
                  <a:cubicBezTo>
                    <a:pt x="703" y="33"/>
                    <a:pt x="617"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21"/>
            <p:cNvSpPr/>
            <p:nvPr/>
          </p:nvSpPr>
          <p:spPr>
            <a:xfrm>
              <a:off x="2651975" y="3032800"/>
              <a:ext cx="274625" cy="189750"/>
            </a:xfrm>
            <a:custGeom>
              <a:rect b="b" l="l" r="r" t="t"/>
              <a:pathLst>
                <a:path extrusionOk="0" h="7590" w="10985">
                  <a:moveTo>
                    <a:pt x="2580" y="1"/>
                  </a:moveTo>
                  <a:cubicBezTo>
                    <a:pt x="1151" y="1"/>
                    <a:pt x="1" y="1151"/>
                    <a:pt x="1" y="2580"/>
                  </a:cubicBezTo>
                  <a:lnTo>
                    <a:pt x="1" y="5010"/>
                  </a:lnTo>
                  <a:cubicBezTo>
                    <a:pt x="1" y="6439"/>
                    <a:pt x="1151" y="7589"/>
                    <a:pt x="2580" y="7589"/>
                  </a:cubicBezTo>
                  <a:lnTo>
                    <a:pt x="8406" y="7589"/>
                  </a:lnTo>
                  <a:cubicBezTo>
                    <a:pt x="9816" y="7589"/>
                    <a:pt x="10985" y="6439"/>
                    <a:pt x="10985" y="5010"/>
                  </a:cubicBezTo>
                  <a:lnTo>
                    <a:pt x="10985" y="2580"/>
                  </a:lnTo>
                  <a:cubicBezTo>
                    <a:pt x="10985" y="1151"/>
                    <a:pt x="9816" y="1"/>
                    <a:pt x="8406" y="1"/>
                  </a:cubicBezTo>
                  <a:lnTo>
                    <a:pt x="4955" y="1"/>
                  </a:lnTo>
                  <a:cubicBezTo>
                    <a:pt x="4491" y="1"/>
                    <a:pt x="4491" y="725"/>
                    <a:pt x="4955" y="725"/>
                  </a:cubicBezTo>
                  <a:lnTo>
                    <a:pt x="8406" y="725"/>
                  </a:lnTo>
                  <a:cubicBezTo>
                    <a:pt x="9408" y="725"/>
                    <a:pt x="10243" y="1559"/>
                    <a:pt x="10243" y="2580"/>
                  </a:cubicBezTo>
                  <a:lnTo>
                    <a:pt x="10243" y="5010"/>
                  </a:lnTo>
                  <a:cubicBezTo>
                    <a:pt x="10243" y="6031"/>
                    <a:pt x="9408" y="6847"/>
                    <a:pt x="8406" y="6847"/>
                  </a:cubicBezTo>
                  <a:lnTo>
                    <a:pt x="2580" y="6847"/>
                  </a:lnTo>
                  <a:cubicBezTo>
                    <a:pt x="1560" y="6847"/>
                    <a:pt x="725" y="6031"/>
                    <a:pt x="725" y="5010"/>
                  </a:cubicBezTo>
                  <a:lnTo>
                    <a:pt x="725" y="2580"/>
                  </a:lnTo>
                  <a:cubicBezTo>
                    <a:pt x="725" y="1559"/>
                    <a:pt x="1560" y="725"/>
                    <a:pt x="2580" y="725"/>
                  </a:cubicBezTo>
                  <a:lnTo>
                    <a:pt x="3192" y="725"/>
                  </a:lnTo>
                  <a:cubicBezTo>
                    <a:pt x="3675" y="725"/>
                    <a:pt x="3675" y="1"/>
                    <a:pt x="3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21"/>
            <p:cNvSpPr/>
            <p:nvPr/>
          </p:nvSpPr>
          <p:spPr>
            <a:xfrm>
              <a:off x="2803700" y="3080675"/>
              <a:ext cx="71850" cy="64400"/>
            </a:xfrm>
            <a:custGeom>
              <a:rect b="b" l="l" r="r" t="t"/>
              <a:pathLst>
                <a:path extrusionOk="0" h="2576" w="2874">
                  <a:moveTo>
                    <a:pt x="534" y="1"/>
                  </a:moveTo>
                  <a:cubicBezTo>
                    <a:pt x="253" y="1"/>
                    <a:pt x="1" y="370"/>
                    <a:pt x="259" y="628"/>
                  </a:cubicBezTo>
                  <a:lnTo>
                    <a:pt x="908" y="1277"/>
                  </a:lnTo>
                  <a:lnTo>
                    <a:pt x="259" y="1945"/>
                  </a:lnTo>
                  <a:cubicBezTo>
                    <a:pt x="110" y="2094"/>
                    <a:pt x="110" y="2316"/>
                    <a:pt x="259" y="2465"/>
                  </a:cubicBezTo>
                  <a:cubicBezTo>
                    <a:pt x="342" y="2539"/>
                    <a:pt x="431" y="2576"/>
                    <a:pt x="519" y="2576"/>
                  </a:cubicBezTo>
                  <a:cubicBezTo>
                    <a:pt x="607" y="2576"/>
                    <a:pt x="695" y="2539"/>
                    <a:pt x="778" y="2465"/>
                  </a:cubicBezTo>
                  <a:lnTo>
                    <a:pt x="1446" y="1815"/>
                  </a:lnTo>
                  <a:lnTo>
                    <a:pt x="2096" y="2465"/>
                  </a:lnTo>
                  <a:cubicBezTo>
                    <a:pt x="2172" y="2540"/>
                    <a:pt x="2257" y="2572"/>
                    <a:pt x="2340" y="2572"/>
                  </a:cubicBezTo>
                  <a:cubicBezTo>
                    <a:pt x="2622" y="2572"/>
                    <a:pt x="2873" y="2203"/>
                    <a:pt x="2615" y="1945"/>
                  </a:cubicBezTo>
                  <a:lnTo>
                    <a:pt x="1966" y="1277"/>
                  </a:lnTo>
                  <a:lnTo>
                    <a:pt x="2615" y="628"/>
                  </a:lnTo>
                  <a:cubicBezTo>
                    <a:pt x="2873" y="370"/>
                    <a:pt x="2622" y="1"/>
                    <a:pt x="2340" y="1"/>
                  </a:cubicBezTo>
                  <a:cubicBezTo>
                    <a:pt x="2257" y="1"/>
                    <a:pt x="2172" y="32"/>
                    <a:pt x="2096" y="108"/>
                  </a:cubicBezTo>
                  <a:lnTo>
                    <a:pt x="1446" y="758"/>
                  </a:lnTo>
                  <a:lnTo>
                    <a:pt x="778" y="108"/>
                  </a:lnTo>
                  <a:cubicBezTo>
                    <a:pt x="703" y="32"/>
                    <a:pt x="617"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21"/>
            <p:cNvSpPr/>
            <p:nvPr/>
          </p:nvSpPr>
          <p:spPr>
            <a:xfrm>
              <a:off x="2651975" y="3258250"/>
              <a:ext cx="629475" cy="177675"/>
            </a:xfrm>
            <a:custGeom>
              <a:rect b="b" l="l" r="r" t="t"/>
              <a:pathLst>
                <a:path extrusionOk="0" h="7107" w="25179">
                  <a:moveTo>
                    <a:pt x="22600" y="742"/>
                  </a:moveTo>
                  <a:cubicBezTo>
                    <a:pt x="23620" y="742"/>
                    <a:pt x="24437" y="1577"/>
                    <a:pt x="24437" y="2598"/>
                  </a:cubicBezTo>
                  <a:lnTo>
                    <a:pt x="24437" y="4527"/>
                  </a:lnTo>
                  <a:cubicBezTo>
                    <a:pt x="24437" y="5548"/>
                    <a:pt x="23620" y="6364"/>
                    <a:pt x="22600" y="6364"/>
                  </a:cubicBezTo>
                  <a:lnTo>
                    <a:pt x="2580" y="6364"/>
                  </a:lnTo>
                  <a:cubicBezTo>
                    <a:pt x="1560" y="6364"/>
                    <a:pt x="725" y="5548"/>
                    <a:pt x="725" y="4527"/>
                  </a:cubicBezTo>
                  <a:lnTo>
                    <a:pt x="725" y="2598"/>
                  </a:lnTo>
                  <a:cubicBezTo>
                    <a:pt x="725" y="1577"/>
                    <a:pt x="1560" y="742"/>
                    <a:pt x="2580" y="742"/>
                  </a:cubicBezTo>
                  <a:close/>
                  <a:moveTo>
                    <a:pt x="2580" y="0"/>
                  </a:moveTo>
                  <a:cubicBezTo>
                    <a:pt x="1151" y="0"/>
                    <a:pt x="1" y="1169"/>
                    <a:pt x="1" y="2598"/>
                  </a:cubicBezTo>
                  <a:lnTo>
                    <a:pt x="1" y="4527"/>
                  </a:lnTo>
                  <a:cubicBezTo>
                    <a:pt x="1" y="5956"/>
                    <a:pt x="1151" y="7106"/>
                    <a:pt x="2580" y="7106"/>
                  </a:cubicBezTo>
                  <a:lnTo>
                    <a:pt x="22600" y="7106"/>
                  </a:lnTo>
                  <a:cubicBezTo>
                    <a:pt x="24028" y="7106"/>
                    <a:pt x="25179" y="5956"/>
                    <a:pt x="25179" y="4527"/>
                  </a:cubicBezTo>
                  <a:lnTo>
                    <a:pt x="25179" y="2598"/>
                  </a:lnTo>
                  <a:cubicBezTo>
                    <a:pt x="25179" y="1169"/>
                    <a:pt x="24028" y="0"/>
                    <a:pt x="22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21"/>
            <p:cNvSpPr/>
            <p:nvPr/>
          </p:nvSpPr>
          <p:spPr>
            <a:xfrm>
              <a:off x="3156225" y="3307400"/>
              <a:ext cx="73250" cy="65800"/>
            </a:xfrm>
            <a:custGeom>
              <a:rect b="b" l="l" r="r" t="t"/>
              <a:pathLst>
                <a:path extrusionOk="0" h="2632" w="2930">
                  <a:moveTo>
                    <a:pt x="2404" y="1"/>
                  </a:moveTo>
                  <a:cubicBezTo>
                    <a:pt x="2309" y="1"/>
                    <a:pt x="2216" y="38"/>
                    <a:pt x="2151" y="112"/>
                  </a:cubicBezTo>
                  <a:lnTo>
                    <a:pt x="1465" y="799"/>
                  </a:lnTo>
                  <a:lnTo>
                    <a:pt x="778" y="112"/>
                  </a:lnTo>
                  <a:cubicBezTo>
                    <a:pt x="703" y="36"/>
                    <a:pt x="617" y="5"/>
                    <a:pt x="534" y="5"/>
                  </a:cubicBezTo>
                  <a:cubicBezTo>
                    <a:pt x="253" y="5"/>
                    <a:pt x="1" y="374"/>
                    <a:pt x="259" y="632"/>
                  </a:cubicBezTo>
                  <a:lnTo>
                    <a:pt x="945" y="1318"/>
                  </a:lnTo>
                  <a:lnTo>
                    <a:pt x="259" y="2005"/>
                  </a:lnTo>
                  <a:cubicBezTo>
                    <a:pt x="1" y="2263"/>
                    <a:pt x="253" y="2632"/>
                    <a:pt x="534" y="2632"/>
                  </a:cubicBezTo>
                  <a:cubicBezTo>
                    <a:pt x="617" y="2632"/>
                    <a:pt x="703" y="2600"/>
                    <a:pt x="778" y="2524"/>
                  </a:cubicBezTo>
                  <a:lnTo>
                    <a:pt x="1465" y="1838"/>
                  </a:lnTo>
                  <a:lnTo>
                    <a:pt x="2151" y="2524"/>
                  </a:lnTo>
                  <a:cubicBezTo>
                    <a:pt x="2227" y="2600"/>
                    <a:pt x="2313" y="2632"/>
                    <a:pt x="2395" y="2632"/>
                  </a:cubicBezTo>
                  <a:cubicBezTo>
                    <a:pt x="2677" y="2632"/>
                    <a:pt x="2929" y="2263"/>
                    <a:pt x="2671" y="2005"/>
                  </a:cubicBezTo>
                  <a:lnTo>
                    <a:pt x="1984" y="1318"/>
                  </a:lnTo>
                  <a:lnTo>
                    <a:pt x="2671" y="632"/>
                  </a:lnTo>
                  <a:cubicBezTo>
                    <a:pt x="2819" y="428"/>
                    <a:pt x="2782" y="224"/>
                    <a:pt x="2671" y="112"/>
                  </a:cubicBezTo>
                  <a:cubicBezTo>
                    <a:pt x="2597" y="38"/>
                    <a:pt x="2499" y="1"/>
                    <a:pt x="2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121"/>
          <p:cNvGrpSpPr/>
          <p:nvPr/>
        </p:nvGrpSpPr>
        <p:grpSpPr>
          <a:xfrm>
            <a:off x="4123986" y="2930324"/>
            <a:ext cx="289483" cy="284806"/>
            <a:chOff x="3549075" y="2841700"/>
            <a:chExt cx="516750" cy="508400"/>
          </a:xfrm>
        </p:grpSpPr>
        <p:sp>
          <p:nvSpPr>
            <p:cNvPr id="1691" name="Google Shape;1691;p121"/>
            <p:cNvSpPr/>
            <p:nvPr/>
          </p:nvSpPr>
          <p:spPr>
            <a:xfrm>
              <a:off x="3601025" y="2890400"/>
              <a:ext cx="119700" cy="113425"/>
            </a:xfrm>
            <a:custGeom>
              <a:rect b="b" l="l" r="r" t="t"/>
              <a:pathLst>
                <a:path extrusionOk="0" h="4537" w="4788">
                  <a:moveTo>
                    <a:pt x="2394" y="836"/>
                  </a:moveTo>
                  <a:lnTo>
                    <a:pt x="2765" y="1615"/>
                  </a:lnTo>
                  <a:cubicBezTo>
                    <a:pt x="2839" y="1745"/>
                    <a:pt x="2951" y="1819"/>
                    <a:pt x="3080" y="1838"/>
                  </a:cubicBezTo>
                  <a:lnTo>
                    <a:pt x="3934" y="1968"/>
                  </a:lnTo>
                  <a:lnTo>
                    <a:pt x="3322" y="2561"/>
                  </a:lnTo>
                  <a:cubicBezTo>
                    <a:pt x="3229" y="2654"/>
                    <a:pt x="3173" y="2802"/>
                    <a:pt x="3210" y="2932"/>
                  </a:cubicBezTo>
                  <a:lnTo>
                    <a:pt x="3340" y="3786"/>
                  </a:lnTo>
                  <a:lnTo>
                    <a:pt x="2579" y="3378"/>
                  </a:lnTo>
                  <a:cubicBezTo>
                    <a:pt x="2524" y="3359"/>
                    <a:pt x="2450" y="3341"/>
                    <a:pt x="2394" y="3341"/>
                  </a:cubicBezTo>
                  <a:cubicBezTo>
                    <a:pt x="2320" y="3341"/>
                    <a:pt x="2264" y="3359"/>
                    <a:pt x="2208" y="3378"/>
                  </a:cubicBezTo>
                  <a:lnTo>
                    <a:pt x="1429" y="3786"/>
                  </a:lnTo>
                  <a:lnTo>
                    <a:pt x="1429" y="3786"/>
                  </a:lnTo>
                  <a:lnTo>
                    <a:pt x="1578" y="2932"/>
                  </a:lnTo>
                  <a:cubicBezTo>
                    <a:pt x="1596" y="2802"/>
                    <a:pt x="1559" y="2654"/>
                    <a:pt x="1466" y="2561"/>
                  </a:cubicBezTo>
                  <a:lnTo>
                    <a:pt x="835" y="1968"/>
                  </a:lnTo>
                  <a:lnTo>
                    <a:pt x="1707" y="1838"/>
                  </a:lnTo>
                  <a:cubicBezTo>
                    <a:pt x="1837" y="1819"/>
                    <a:pt x="1949" y="1745"/>
                    <a:pt x="2004" y="1615"/>
                  </a:cubicBezTo>
                  <a:lnTo>
                    <a:pt x="2394" y="836"/>
                  </a:lnTo>
                  <a:close/>
                  <a:moveTo>
                    <a:pt x="2394" y="1"/>
                  </a:moveTo>
                  <a:cubicBezTo>
                    <a:pt x="2245" y="1"/>
                    <a:pt x="2097" y="94"/>
                    <a:pt x="2023" y="223"/>
                  </a:cubicBezTo>
                  <a:lnTo>
                    <a:pt x="1522" y="1263"/>
                  </a:lnTo>
                  <a:lnTo>
                    <a:pt x="372" y="1429"/>
                  </a:lnTo>
                  <a:cubicBezTo>
                    <a:pt x="223" y="1448"/>
                    <a:pt x="93" y="1559"/>
                    <a:pt x="56" y="1708"/>
                  </a:cubicBezTo>
                  <a:cubicBezTo>
                    <a:pt x="0" y="1856"/>
                    <a:pt x="38" y="2005"/>
                    <a:pt x="149" y="2116"/>
                  </a:cubicBezTo>
                  <a:lnTo>
                    <a:pt x="984" y="2932"/>
                  </a:lnTo>
                  <a:lnTo>
                    <a:pt x="780" y="4064"/>
                  </a:lnTo>
                  <a:cubicBezTo>
                    <a:pt x="761" y="4213"/>
                    <a:pt x="817" y="4361"/>
                    <a:pt x="947" y="4454"/>
                  </a:cubicBezTo>
                  <a:cubicBezTo>
                    <a:pt x="1022" y="4508"/>
                    <a:pt x="1111" y="4537"/>
                    <a:pt x="1197" y="4537"/>
                  </a:cubicBezTo>
                  <a:cubicBezTo>
                    <a:pt x="1259" y="4537"/>
                    <a:pt x="1319" y="4522"/>
                    <a:pt x="1373" y="4491"/>
                  </a:cubicBezTo>
                  <a:lnTo>
                    <a:pt x="2394" y="3953"/>
                  </a:lnTo>
                  <a:lnTo>
                    <a:pt x="3414" y="4491"/>
                  </a:lnTo>
                  <a:cubicBezTo>
                    <a:pt x="3476" y="4522"/>
                    <a:pt x="3535" y="4537"/>
                    <a:pt x="3593" y="4537"/>
                  </a:cubicBezTo>
                  <a:cubicBezTo>
                    <a:pt x="3674" y="4537"/>
                    <a:pt x="3755" y="4508"/>
                    <a:pt x="3841" y="4454"/>
                  </a:cubicBezTo>
                  <a:cubicBezTo>
                    <a:pt x="3971" y="4361"/>
                    <a:pt x="4027" y="4213"/>
                    <a:pt x="4008" y="4064"/>
                  </a:cubicBezTo>
                  <a:lnTo>
                    <a:pt x="3804" y="2932"/>
                  </a:lnTo>
                  <a:lnTo>
                    <a:pt x="4639" y="2116"/>
                  </a:lnTo>
                  <a:cubicBezTo>
                    <a:pt x="4750" y="2005"/>
                    <a:pt x="4787" y="1856"/>
                    <a:pt x="4732" y="1708"/>
                  </a:cubicBezTo>
                  <a:cubicBezTo>
                    <a:pt x="4695" y="1559"/>
                    <a:pt x="4565" y="1448"/>
                    <a:pt x="4416" y="1429"/>
                  </a:cubicBezTo>
                  <a:lnTo>
                    <a:pt x="3266" y="1263"/>
                  </a:lnTo>
                  <a:lnTo>
                    <a:pt x="2765" y="223"/>
                  </a:lnTo>
                  <a:cubicBezTo>
                    <a:pt x="2691" y="94"/>
                    <a:pt x="2542" y="1"/>
                    <a:pt x="2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21"/>
            <p:cNvSpPr/>
            <p:nvPr/>
          </p:nvSpPr>
          <p:spPr>
            <a:xfrm>
              <a:off x="3743425" y="2890400"/>
              <a:ext cx="119700" cy="113425"/>
            </a:xfrm>
            <a:custGeom>
              <a:rect b="b" l="l" r="r" t="t"/>
              <a:pathLst>
                <a:path extrusionOk="0" h="4537" w="4788">
                  <a:moveTo>
                    <a:pt x="2394" y="836"/>
                  </a:moveTo>
                  <a:lnTo>
                    <a:pt x="2784" y="1615"/>
                  </a:lnTo>
                  <a:cubicBezTo>
                    <a:pt x="2839" y="1745"/>
                    <a:pt x="2951" y="1819"/>
                    <a:pt x="3080" y="1838"/>
                  </a:cubicBezTo>
                  <a:lnTo>
                    <a:pt x="3934" y="1968"/>
                  </a:lnTo>
                  <a:lnTo>
                    <a:pt x="3322" y="2561"/>
                  </a:lnTo>
                  <a:cubicBezTo>
                    <a:pt x="3229" y="2654"/>
                    <a:pt x="3173" y="2802"/>
                    <a:pt x="3210" y="2932"/>
                  </a:cubicBezTo>
                  <a:lnTo>
                    <a:pt x="3340" y="3786"/>
                  </a:lnTo>
                  <a:lnTo>
                    <a:pt x="2580" y="3378"/>
                  </a:lnTo>
                  <a:cubicBezTo>
                    <a:pt x="2524" y="3359"/>
                    <a:pt x="2450" y="3341"/>
                    <a:pt x="2394" y="3341"/>
                  </a:cubicBezTo>
                  <a:cubicBezTo>
                    <a:pt x="2320" y="3341"/>
                    <a:pt x="2264" y="3359"/>
                    <a:pt x="2208" y="3378"/>
                  </a:cubicBezTo>
                  <a:lnTo>
                    <a:pt x="1429" y="3786"/>
                  </a:lnTo>
                  <a:lnTo>
                    <a:pt x="1578" y="2932"/>
                  </a:lnTo>
                  <a:cubicBezTo>
                    <a:pt x="1596" y="2802"/>
                    <a:pt x="1559" y="2654"/>
                    <a:pt x="1466" y="2561"/>
                  </a:cubicBezTo>
                  <a:lnTo>
                    <a:pt x="835" y="1968"/>
                  </a:lnTo>
                  <a:lnTo>
                    <a:pt x="1707" y="1838"/>
                  </a:lnTo>
                  <a:cubicBezTo>
                    <a:pt x="1837" y="1819"/>
                    <a:pt x="1949" y="1745"/>
                    <a:pt x="2004" y="1615"/>
                  </a:cubicBezTo>
                  <a:lnTo>
                    <a:pt x="2394" y="836"/>
                  </a:lnTo>
                  <a:close/>
                  <a:moveTo>
                    <a:pt x="2394" y="1"/>
                  </a:moveTo>
                  <a:cubicBezTo>
                    <a:pt x="2227" y="1"/>
                    <a:pt x="2097" y="94"/>
                    <a:pt x="2023" y="242"/>
                  </a:cubicBezTo>
                  <a:lnTo>
                    <a:pt x="1522" y="1263"/>
                  </a:lnTo>
                  <a:lnTo>
                    <a:pt x="372" y="1429"/>
                  </a:lnTo>
                  <a:cubicBezTo>
                    <a:pt x="223" y="1448"/>
                    <a:pt x="93" y="1559"/>
                    <a:pt x="56" y="1708"/>
                  </a:cubicBezTo>
                  <a:cubicBezTo>
                    <a:pt x="1" y="1856"/>
                    <a:pt x="38" y="2023"/>
                    <a:pt x="149" y="2116"/>
                  </a:cubicBezTo>
                  <a:lnTo>
                    <a:pt x="984" y="2932"/>
                  </a:lnTo>
                  <a:lnTo>
                    <a:pt x="780" y="4064"/>
                  </a:lnTo>
                  <a:cubicBezTo>
                    <a:pt x="761" y="4213"/>
                    <a:pt x="817" y="4361"/>
                    <a:pt x="947" y="4454"/>
                  </a:cubicBezTo>
                  <a:cubicBezTo>
                    <a:pt x="1022" y="4508"/>
                    <a:pt x="1111" y="4537"/>
                    <a:pt x="1197" y="4537"/>
                  </a:cubicBezTo>
                  <a:cubicBezTo>
                    <a:pt x="1259" y="4537"/>
                    <a:pt x="1319" y="4522"/>
                    <a:pt x="1374" y="4491"/>
                  </a:cubicBezTo>
                  <a:lnTo>
                    <a:pt x="2394" y="3953"/>
                  </a:lnTo>
                  <a:lnTo>
                    <a:pt x="3414" y="4491"/>
                  </a:lnTo>
                  <a:cubicBezTo>
                    <a:pt x="3476" y="4522"/>
                    <a:pt x="3538" y="4537"/>
                    <a:pt x="3599" y="4537"/>
                  </a:cubicBezTo>
                  <a:cubicBezTo>
                    <a:pt x="3684" y="4537"/>
                    <a:pt x="3766" y="4508"/>
                    <a:pt x="3841" y="4454"/>
                  </a:cubicBezTo>
                  <a:cubicBezTo>
                    <a:pt x="3971" y="4361"/>
                    <a:pt x="4027" y="4213"/>
                    <a:pt x="4008" y="4064"/>
                  </a:cubicBezTo>
                  <a:lnTo>
                    <a:pt x="3804" y="2932"/>
                  </a:lnTo>
                  <a:lnTo>
                    <a:pt x="4639" y="2116"/>
                  </a:lnTo>
                  <a:cubicBezTo>
                    <a:pt x="4750" y="2005"/>
                    <a:pt x="4787" y="1856"/>
                    <a:pt x="4732" y="1708"/>
                  </a:cubicBezTo>
                  <a:cubicBezTo>
                    <a:pt x="4676" y="1559"/>
                    <a:pt x="4565" y="1448"/>
                    <a:pt x="4398" y="1429"/>
                  </a:cubicBezTo>
                  <a:lnTo>
                    <a:pt x="3266" y="1263"/>
                  </a:lnTo>
                  <a:lnTo>
                    <a:pt x="2765" y="242"/>
                  </a:lnTo>
                  <a:cubicBezTo>
                    <a:pt x="2691" y="94"/>
                    <a:pt x="2542" y="1"/>
                    <a:pt x="2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21"/>
            <p:cNvSpPr/>
            <p:nvPr/>
          </p:nvSpPr>
          <p:spPr>
            <a:xfrm>
              <a:off x="3885825" y="2890400"/>
              <a:ext cx="119700" cy="113425"/>
            </a:xfrm>
            <a:custGeom>
              <a:rect b="b" l="l" r="r" t="t"/>
              <a:pathLst>
                <a:path extrusionOk="0" h="4537" w="4788">
                  <a:moveTo>
                    <a:pt x="2394" y="836"/>
                  </a:moveTo>
                  <a:lnTo>
                    <a:pt x="2784" y="1615"/>
                  </a:lnTo>
                  <a:cubicBezTo>
                    <a:pt x="2839" y="1745"/>
                    <a:pt x="2951" y="1819"/>
                    <a:pt x="3081" y="1838"/>
                  </a:cubicBezTo>
                  <a:lnTo>
                    <a:pt x="3953" y="1968"/>
                  </a:lnTo>
                  <a:lnTo>
                    <a:pt x="3322" y="2561"/>
                  </a:lnTo>
                  <a:cubicBezTo>
                    <a:pt x="3229" y="2654"/>
                    <a:pt x="3173" y="2802"/>
                    <a:pt x="3210" y="2932"/>
                  </a:cubicBezTo>
                  <a:lnTo>
                    <a:pt x="3340" y="3786"/>
                  </a:lnTo>
                  <a:lnTo>
                    <a:pt x="2580" y="3378"/>
                  </a:lnTo>
                  <a:cubicBezTo>
                    <a:pt x="2524" y="3350"/>
                    <a:pt x="2459" y="3336"/>
                    <a:pt x="2394" y="3336"/>
                  </a:cubicBezTo>
                  <a:cubicBezTo>
                    <a:pt x="2329" y="3336"/>
                    <a:pt x="2264" y="3350"/>
                    <a:pt x="2209" y="3378"/>
                  </a:cubicBezTo>
                  <a:lnTo>
                    <a:pt x="1429" y="3786"/>
                  </a:lnTo>
                  <a:lnTo>
                    <a:pt x="1578" y="2932"/>
                  </a:lnTo>
                  <a:cubicBezTo>
                    <a:pt x="1615" y="2802"/>
                    <a:pt x="1559" y="2654"/>
                    <a:pt x="1466" y="2561"/>
                  </a:cubicBezTo>
                  <a:lnTo>
                    <a:pt x="854" y="1968"/>
                  </a:lnTo>
                  <a:lnTo>
                    <a:pt x="1708" y="1838"/>
                  </a:lnTo>
                  <a:cubicBezTo>
                    <a:pt x="1837" y="1819"/>
                    <a:pt x="1949" y="1745"/>
                    <a:pt x="2004" y="1615"/>
                  </a:cubicBezTo>
                  <a:lnTo>
                    <a:pt x="2394" y="836"/>
                  </a:lnTo>
                  <a:close/>
                  <a:moveTo>
                    <a:pt x="2394" y="1"/>
                  </a:moveTo>
                  <a:cubicBezTo>
                    <a:pt x="2246" y="1"/>
                    <a:pt x="2097" y="94"/>
                    <a:pt x="2023" y="242"/>
                  </a:cubicBezTo>
                  <a:lnTo>
                    <a:pt x="1522" y="1263"/>
                  </a:lnTo>
                  <a:lnTo>
                    <a:pt x="372" y="1429"/>
                  </a:lnTo>
                  <a:cubicBezTo>
                    <a:pt x="223" y="1448"/>
                    <a:pt x="93" y="1559"/>
                    <a:pt x="56" y="1708"/>
                  </a:cubicBezTo>
                  <a:cubicBezTo>
                    <a:pt x="1" y="1856"/>
                    <a:pt x="38" y="2023"/>
                    <a:pt x="149" y="2116"/>
                  </a:cubicBezTo>
                  <a:lnTo>
                    <a:pt x="984" y="2932"/>
                  </a:lnTo>
                  <a:lnTo>
                    <a:pt x="780" y="4064"/>
                  </a:lnTo>
                  <a:cubicBezTo>
                    <a:pt x="761" y="4213"/>
                    <a:pt x="817" y="4361"/>
                    <a:pt x="947" y="4454"/>
                  </a:cubicBezTo>
                  <a:cubicBezTo>
                    <a:pt x="1023" y="4508"/>
                    <a:pt x="1111" y="4537"/>
                    <a:pt x="1197" y="4537"/>
                  </a:cubicBezTo>
                  <a:cubicBezTo>
                    <a:pt x="1259" y="4537"/>
                    <a:pt x="1319" y="4522"/>
                    <a:pt x="1374" y="4491"/>
                  </a:cubicBezTo>
                  <a:lnTo>
                    <a:pt x="2394" y="3953"/>
                  </a:lnTo>
                  <a:lnTo>
                    <a:pt x="3415" y="4491"/>
                  </a:lnTo>
                  <a:cubicBezTo>
                    <a:pt x="3476" y="4522"/>
                    <a:pt x="3538" y="4537"/>
                    <a:pt x="3599" y="4537"/>
                  </a:cubicBezTo>
                  <a:cubicBezTo>
                    <a:pt x="3684" y="4537"/>
                    <a:pt x="3766" y="4508"/>
                    <a:pt x="3841" y="4454"/>
                  </a:cubicBezTo>
                  <a:cubicBezTo>
                    <a:pt x="3971" y="4361"/>
                    <a:pt x="4027" y="4213"/>
                    <a:pt x="4008" y="4064"/>
                  </a:cubicBezTo>
                  <a:lnTo>
                    <a:pt x="3804" y="2932"/>
                  </a:lnTo>
                  <a:lnTo>
                    <a:pt x="4639" y="2116"/>
                  </a:lnTo>
                  <a:cubicBezTo>
                    <a:pt x="4732" y="2005"/>
                    <a:pt x="4788" y="1856"/>
                    <a:pt x="4732" y="1708"/>
                  </a:cubicBezTo>
                  <a:cubicBezTo>
                    <a:pt x="4676" y="1559"/>
                    <a:pt x="4565" y="1448"/>
                    <a:pt x="4398" y="1429"/>
                  </a:cubicBezTo>
                  <a:lnTo>
                    <a:pt x="3266" y="1263"/>
                  </a:lnTo>
                  <a:lnTo>
                    <a:pt x="2765" y="242"/>
                  </a:lnTo>
                  <a:cubicBezTo>
                    <a:pt x="2691" y="94"/>
                    <a:pt x="2542" y="1"/>
                    <a:pt x="2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21"/>
            <p:cNvSpPr/>
            <p:nvPr/>
          </p:nvSpPr>
          <p:spPr>
            <a:xfrm>
              <a:off x="3549075" y="2841700"/>
              <a:ext cx="508400" cy="259775"/>
            </a:xfrm>
            <a:custGeom>
              <a:rect b="b" l="l" r="r" t="t"/>
              <a:pathLst>
                <a:path extrusionOk="0" h="10391" w="20336">
                  <a:moveTo>
                    <a:pt x="1837" y="1"/>
                  </a:moveTo>
                  <a:cubicBezTo>
                    <a:pt x="817" y="1"/>
                    <a:pt x="0" y="836"/>
                    <a:pt x="0" y="1838"/>
                  </a:cubicBezTo>
                  <a:lnTo>
                    <a:pt x="0" y="6587"/>
                  </a:lnTo>
                  <a:cubicBezTo>
                    <a:pt x="0" y="7608"/>
                    <a:pt x="817" y="8424"/>
                    <a:pt x="1837" y="8424"/>
                  </a:cubicBezTo>
                  <a:lnTo>
                    <a:pt x="2876" y="8424"/>
                  </a:lnTo>
                  <a:lnTo>
                    <a:pt x="4249" y="10280"/>
                  </a:lnTo>
                  <a:cubicBezTo>
                    <a:pt x="4305" y="10354"/>
                    <a:pt x="4393" y="10391"/>
                    <a:pt x="4483" y="10391"/>
                  </a:cubicBezTo>
                  <a:cubicBezTo>
                    <a:pt x="4574" y="10391"/>
                    <a:pt x="4667" y="10354"/>
                    <a:pt x="4732" y="10280"/>
                  </a:cubicBezTo>
                  <a:lnTo>
                    <a:pt x="6105" y="8424"/>
                  </a:lnTo>
                  <a:lnTo>
                    <a:pt x="18499" y="8424"/>
                  </a:lnTo>
                  <a:cubicBezTo>
                    <a:pt x="19501" y="8424"/>
                    <a:pt x="20336" y="7608"/>
                    <a:pt x="20336" y="6587"/>
                  </a:cubicBezTo>
                  <a:lnTo>
                    <a:pt x="20336" y="1838"/>
                  </a:lnTo>
                  <a:cubicBezTo>
                    <a:pt x="20336" y="836"/>
                    <a:pt x="19501" y="1"/>
                    <a:pt x="18499" y="1"/>
                  </a:cubicBezTo>
                  <a:lnTo>
                    <a:pt x="5158" y="1"/>
                  </a:lnTo>
                  <a:cubicBezTo>
                    <a:pt x="4787" y="1"/>
                    <a:pt x="4787" y="594"/>
                    <a:pt x="5158" y="594"/>
                  </a:cubicBezTo>
                  <a:lnTo>
                    <a:pt x="18499" y="594"/>
                  </a:lnTo>
                  <a:cubicBezTo>
                    <a:pt x="19185" y="594"/>
                    <a:pt x="19742" y="1151"/>
                    <a:pt x="19742" y="1838"/>
                  </a:cubicBezTo>
                  <a:lnTo>
                    <a:pt x="19742" y="6587"/>
                  </a:lnTo>
                  <a:cubicBezTo>
                    <a:pt x="19742" y="7274"/>
                    <a:pt x="19185" y="7830"/>
                    <a:pt x="18499" y="7830"/>
                  </a:cubicBezTo>
                  <a:lnTo>
                    <a:pt x="5956" y="7830"/>
                  </a:lnTo>
                  <a:cubicBezTo>
                    <a:pt x="5863" y="7830"/>
                    <a:pt x="5771" y="7886"/>
                    <a:pt x="5715" y="7960"/>
                  </a:cubicBezTo>
                  <a:lnTo>
                    <a:pt x="4490" y="9593"/>
                  </a:lnTo>
                  <a:lnTo>
                    <a:pt x="3247" y="7960"/>
                  </a:lnTo>
                  <a:cubicBezTo>
                    <a:pt x="3192" y="7886"/>
                    <a:pt x="3117" y="7830"/>
                    <a:pt x="3025" y="7830"/>
                  </a:cubicBezTo>
                  <a:lnTo>
                    <a:pt x="1837" y="7830"/>
                  </a:lnTo>
                  <a:cubicBezTo>
                    <a:pt x="1151" y="7830"/>
                    <a:pt x="594" y="7274"/>
                    <a:pt x="594" y="6587"/>
                  </a:cubicBezTo>
                  <a:lnTo>
                    <a:pt x="594" y="1838"/>
                  </a:lnTo>
                  <a:cubicBezTo>
                    <a:pt x="594" y="1170"/>
                    <a:pt x="1151" y="594"/>
                    <a:pt x="1837" y="594"/>
                  </a:cubicBezTo>
                  <a:lnTo>
                    <a:pt x="3656" y="594"/>
                  </a:lnTo>
                  <a:cubicBezTo>
                    <a:pt x="4045" y="594"/>
                    <a:pt x="4045" y="1"/>
                    <a:pt x="3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21"/>
            <p:cNvSpPr/>
            <p:nvPr/>
          </p:nvSpPr>
          <p:spPr>
            <a:xfrm>
              <a:off x="3549075" y="3126975"/>
              <a:ext cx="223125" cy="223125"/>
            </a:xfrm>
            <a:custGeom>
              <a:rect b="b" l="l" r="r" t="t"/>
              <a:pathLst>
                <a:path extrusionOk="0" h="8925" w="8925">
                  <a:moveTo>
                    <a:pt x="4472" y="2338"/>
                  </a:moveTo>
                  <a:cubicBezTo>
                    <a:pt x="5140" y="2338"/>
                    <a:pt x="5678" y="2876"/>
                    <a:pt x="5678" y="3544"/>
                  </a:cubicBezTo>
                  <a:cubicBezTo>
                    <a:pt x="5678" y="4212"/>
                    <a:pt x="5140" y="4750"/>
                    <a:pt x="4472" y="4750"/>
                  </a:cubicBezTo>
                  <a:cubicBezTo>
                    <a:pt x="3804" y="4750"/>
                    <a:pt x="3247" y="4212"/>
                    <a:pt x="3247" y="3544"/>
                  </a:cubicBezTo>
                  <a:cubicBezTo>
                    <a:pt x="3247" y="2876"/>
                    <a:pt x="3804" y="2338"/>
                    <a:pt x="4472" y="2338"/>
                  </a:cubicBezTo>
                  <a:close/>
                  <a:moveTo>
                    <a:pt x="4472" y="594"/>
                  </a:moveTo>
                  <a:cubicBezTo>
                    <a:pt x="6606" y="594"/>
                    <a:pt x="8331" y="2320"/>
                    <a:pt x="8331" y="4453"/>
                  </a:cubicBezTo>
                  <a:cubicBezTo>
                    <a:pt x="8331" y="5418"/>
                    <a:pt x="7979" y="6309"/>
                    <a:pt x="7385" y="6995"/>
                  </a:cubicBezTo>
                  <a:cubicBezTo>
                    <a:pt x="7236" y="6439"/>
                    <a:pt x="6940" y="5956"/>
                    <a:pt x="6513" y="5567"/>
                  </a:cubicBezTo>
                  <a:cubicBezTo>
                    <a:pt x="6235" y="5307"/>
                    <a:pt x="5919" y="5103"/>
                    <a:pt x="5567" y="4973"/>
                  </a:cubicBezTo>
                  <a:cubicBezTo>
                    <a:pt x="5993" y="4639"/>
                    <a:pt x="6272" y="4119"/>
                    <a:pt x="6272" y="3544"/>
                  </a:cubicBezTo>
                  <a:cubicBezTo>
                    <a:pt x="6272" y="2542"/>
                    <a:pt x="5455" y="1744"/>
                    <a:pt x="4453" y="1744"/>
                  </a:cubicBezTo>
                  <a:cubicBezTo>
                    <a:pt x="3470" y="1744"/>
                    <a:pt x="2654" y="2542"/>
                    <a:pt x="2654" y="3544"/>
                  </a:cubicBezTo>
                  <a:cubicBezTo>
                    <a:pt x="2654" y="4119"/>
                    <a:pt x="2932" y="4639"/>
                    <a:pt x="3340" y="4973"/>
                  </a:cubicBezTo>
                  <a:cubicBezTo>
                    <a:pt x="2468" y="5307"/>
                    <a:pt x="1782" y="6049"/>
                    <a:pt x="1540" y="6977"/>
                  </a:cubicBezTo>
                  <a:cubicBezTo>
                    <a:pt x="947" y="6309"/>
                    <a:pt x="594" y="5418"/>
                    <a:pt x="594" y="4453"/>
                  </a:cubicBezTo>
                  <a:cubicBezTo>
                    <a:pt x="594" y="2320"/>
                    <a:pt x="2338" y="594"/>
                    <a:pt x="4472" y="594"/>
                  </a:cubicBezTo>
                  <a:close/>
                  <a:moveTo>
                    <a:pt x="4472" y="5344"/>
                  </a:moveTo>
                  <a:cubicBezTo>
                    <a:pt x="5084" y="5344"/>
                    <a:pt x="5659" y="5585"/>
                    <a:pt x="6123" y="5993"/>
                  </a:cubicBezTo>
                  <a:cubicBezTo>
                    <a:pt x="6550" y="6383"/>
                    <a:pt x="6810" y="6921"/>
                    <a:pt x="6884" y="7478"/>
                  </a:cubicBezTo>
                  <a:cubicBezTo>
                    <a:pt x="6216" y="8016"/>
                    <a:pt x="5381" y="8331"/>
                    <a:pt x="4472" y="8331"/>
                  </a:cubicBezTo>
                  <a:cubicBezTo>
                    <a:pt x="3544" y="8331"/>
                    <a:pt x="2709" y="8016"/>
                    <a:pt x="2041" y="7478"/>
                  </a:cubicBezTo>
                  <a:cubicBezTo>
                    <a:pt x="2208" y="6253"/>
                    <a:pt x="3229" y="5344"/>
                    <a:pt x="4472" y="5344"/>
                  </a:cubicBezTo>
                  <a:close/>
                  <a:moveTo>
                    <a:pt x="4472" y="0"/>
                  </a:moveTo>
                  <a:cubicBezTo>
                    <a:pt x="2004" y="0"/>
                    <a:pt x="0" y="2004"/>
                    <a:pt x="0" y="4453"/>
                  </a:cubicBezTo>
                  <a:cubicBezTo>
                    <a:pt x="0" y="6921"/>
                    <a:pt x="2004" y="8925"/>
                    <a:pt x="4472" y="8925"/>
                  </a:cubicBezTo>
                  <a:cubicBezTo>
                    <a:pt x="6921" y="8925"/>
                    <a:pt x="8925" y="6921"/>
                    <a:pt x="8925" y="4453"/>
                  </a:cubicBezTo>
                  <a:cubicBezTo>
                    <a:pt x="8925" y="2004"/>
                    <a:pt x="6921" y="0"/>
                    <a:pt x="44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21"/>
            <p:cNvSpPr/>
            <p:nvPr/>
          </p:nvSpPr>
          <p:spPr>
            <a:xfrm>
              <a:off x="3793525" y="3137175"/>
              <a:ext cx="271375" cy="51525"/>
            </a:xfrm>
            <a:custGeom>
              <a:rect b="b" l="l" r="r" t="t"/>
              <a:pathLst>
                <a:path extrusionOk="0" h="2061" w="10855">
                  <a:moveTo>
                    <a:pt x="9519" y="594"/>
                  </a:moveTo>
                  <a:cubicBezTo>
                    <a:pt x="10075" y="594"/>
                    <a:pt x="10075" y="1466"/>
                    <a:pt x="9519" y="1466"/>
                  </a:cubicBezTo>
                  <a:lnTo>
                    <a:pt x="1336" y="1466"/>
                  </a:lnTo>
                  <a:cubicBezTo>
                    <a:pt x="780" y="1466"/>
                    <a:pt x="780" y="594"/>
                    <a:pt x="1336" y="594"/>
                  </a:cubicBezTo>
                  <a:close/>
                  <a:moveTo>
                    <a:pt x="1336" y="1"/>
                  </a:moveTo>
                  <a:cubicBezTo>
                    <a:pt x="19" y="1"/>
                    <a:pt x="0" y="2060"/>
                    <a:pt x="1336" y="2060"/>
                  </a:cubicBezTo>
                  <a:lnTo>
                    <a:pt x="9519" y="2060"/>
                  </a:lnTo>
                  <a:cubicBezTo>
                    <a:pt x="10854" y="2060"/>
                    <a:pt x="10854" y="1"/>
                    <a:pt x="9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21"/>
            <p:cNvSpPr/>
            <p:nvPr/>
          </p:nvSpPr>
          <p:spPr>
            <a:xfrm>
              <a:off x="3793975" y="3212775"/>
              <a:ext cx="271375" cy="51525"/>
            </a:xfrm>
            <a:custGeom>
              <a:rect b="b" l="l" r="r" t="t"/>
              <a:pathLst>
                <a:path extrusionOk="0" h="2061" w="10855">
                  <a:moveTo>
                    <a:pt x="1337" y="1"/>
                  </a:moveTo>
                  <a:cubicBezTo>
                    <a:pt x="19" y="1"/>
                    <a:pt x="1" y="2060"/>
                    <a:pt x="1337" y="2060"/>
                  </a:cubicBezTo>
                  <a:lnTo>
                    <a:pt x="9519" y="2060"/>
                  </a:lnTo>
                  <a:cubicBezTo>
                    <a:pt x="10855" y="2060"/>
                    <a:pt x="10855" y="1"/>
                    <a:pt x="9519" y="1"/>
                  </a:cubicBezTo>
                  <a:lnTo>
                    <a:pt x="9018" y="1"/>
                  </a:lnTo>
                  <a:cubicBezTo>
                    <a:pt x="8647" y="1"/>
                    <a:pt x="8647" y="595"/>
                    <a:pt x="9018" y="595"/>
                  </a:cubicBezTo>
                  <a:lnTo>
                    <a:pt x="9519" y="595"/>
                  </a:lnTo>
                  <a:cubicBezTo>
                    <a:pt x="10076" y="595"/>
                    <a:pt x="10076" y="1467"/>
                    <a:pt x="9519" y="1467"/>
                  </a:cubicBezTo>
                  <a:lnTo>
                    <a:pt x="1337" y="1467"/>
                  </a:lnTo>
                  <a:cubicBezTo>
                    <a:pt x="780" y="1467"/>
                    <a:pt x="780" y="595"/>
                    <a:pt x="1337" y="595"/>
                  </a:cubicBezTo>
                  <a:lnTo>
                    <a:pt x="7515" y="595"/>
                  </a:lnTo>
                  <a:cubicBezTo>
                    <a:pt x="7905" y="595"/>
                    <a:pt x="7905" y="1"/>
                    <a:pt x="7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21"/>
            <p:cNvSpPr/>
            <p:nvPr/>
          </p:nvSpPr>
          <p:spPr>
            <a:xfrm>
              <a:off x="3794450" y="3287925"/>
              <a:ext cx="271375" cy="51975"/>
            </a:xfrm>
            <a:custGeom>
              <a:rect b="b" l="l" r="r" t="t"/>
              <a:pathLst>
                <a:path extrusionOk="0" h="2079" w="10855">
                  <a:moveTo>
                    <a:pt x="1336" y="1"/>
                  </a:moveTo>
                  <a:cubicBezTo>
                    <a:pt x="19" y="1"/>
                    <a:pt x="0" y="2079"/>
                    <a:pt x="1336" y="2079"/>
                  </a:cubicBezTo>
                  <a:lnTo>
                    <a:pt x="2338" y="2079"/>
                  </a:lnTo>
                  <a:cubicBezTo>
                    <a:pt x="2709" y="2079"/>
                    <a:pt x="2709" y="1466"/>
                    <a:pt x="2338" y="1466"/>
                  </a:cubicBezTo>
                  <a:lnTo>
                    <a:pt x="1336" y="1466"/>
                  </a:lnTo>
                  <a:cubicBezTo>
                    <a:pt x="780" y="1466"/>
                    <a:pt x="780" y="594"/>
                    <a:pt x="1336" y="594"/>
                  </a:cubicBezTo>
                  <a:lnTo>
                    <a:pt x="9519" y="594"/>
                  </a:lnTo>
                  <a:cubicBezTo>
                    <a:pt x="10075" y="594"/>
                    <a:pt x="10075" y="1466"/>
                    <a:pt x="9519" y="1466"/>
                  </a:cubicBezTo>
                  <a:lnTo>
                    <a:pt x="3804" y="1466"/>
                  </a:lnTo>
                  <a:cubicBezTo>
                    <a:pt x="3414" y="1466"/>
                    <a:pt x="3414" y="2079"/>
                    <a:pt x="3804" y="2079"/>
                  </a:cubicBezTo>
                  <a:lnTo>
                    <a:pt x="9519" y="2079"/>
                  </a:lnTo>
                  <a:cubicBezTo>
                    <a:pt x="10855" y="2079"/>
                    <a:pt x="10855" y="1"/>
                    <a:pt x="9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121"/>
          <p:cNvGrpSpPr/>
          <p:nvPr/>
        </p:nvGrpSpPr>
        <p:grpSpPr>
          <a:xfrm>
            <a:off x="4724922" y="2912191"/>
            <a:ext cx="324192" cy="323415"/>
            <a:chOff x="4295875" y="2777625"/>
            <a:chExt cx="552475" cy="551150"/>
          </a:xfrm>
        </p:grpSpPr>
        <p:sp>
          <p:nvSpPr>
            <p:cNvPr id="1700" name="Google Shape;1700;p121"/>
            <p:cNvSpPr/>
            <p:nvPr/>
          </p:nvSpPr>
          <p:spPr>
            <a:xfrm>
              <a:off x="4470275" y="2834300"/>
              <a:ext cx="378075" cy="494475"/>
            </a:xfrm>
            <a:custGeom>
              <a:rect b="b" l="l" r="r" t="t"/>
              <a:pathLst>
                <a:path extrusionOk="0" h="19779" w="15123">
                  <a:moveTo>
                    <a:pt x="14577" y="0"/>
                  </a:moveTo>
                  <a:cubicBezTo>
                    <a:pt x="14375" y="0"/>
                    <a:pt x="14168" y="180"/>
                    <a:pt x="14250" y="427"/>
                  </a:cubicBezTo>
                  <a:cubicBezTo>
                    <a:pt x="14399" y="798"/>
                    <a:pt x="14473" y="1187"/>
                    <a:pt x="14454" y="1595"/>
                  </a:cubicBezTo>
                  <a:cubicBezTo>
                    <a:pt x="14417" y="3247"/>
                    <a:pt x="13100" y="4601"/>
                    <a:pt x="11448" y="4675"/>
                  </a:cubicBezTo>
                  <a:cubicBezTo>
                    <a:pt x="11391" y="4679"/>
                    <a:pt x="11333" y="4680"/>
                    <a:pt x="11276" y="4680"/>
                  </a:cubicBezTo>
                  <a:cubicBezTo>
                    <a:pt x="10654" y="4680"/>
                    <a:pt x="10066" y="4496"/>
                    <a:pt x="9556" y="4156"/>
                  </a:cubicBezTo>
                  <a:cubicBezTo>
                    <a:pt x="9143" y="3877"/>
                    <a:pt x="8667" y="3736"/>
                    <a:pt x="8186" y="3736"/>
                  </a:cubicBezTo>
                  <a:cubicBezTo>
                    <a:pt x="7802" y="3736"/>
                    <a:pt x="7414" y="3826"/>
                    <a:pt x="7051" y="4007"/>
                  </a:cubicBezTo>
                  <a:lnTo>
                    <a:pt x="1077" y="6995"/>
                  </a:lnTo>
                  <a:cubicBezTo>
                    <a:pt x="409" y="7329"/>
                    <a:pt x="1" y="7997"/>
                    <a:pt x="19" y="8739"/>
                  </a:cubicBezTo>
                  <a:lnTo>
                    <a:pt x="19" y="8757"/>
                  </a:lnTo>
                  <a:cubicBezTo>
                    <a:pt x="1" y="9499"/>
                    <a:pt x="409" y="10167"/>
                    <a:pt x="1077" y="10501"/>
                  </a:cubicBezTo>
                  <a:lnTo>
                    <a:pt x="7051" y="13489"/>
                  </a:lnTo>
                  <a:cubicBezTo>
                    <a:pt x="7414" y="13670"/>
                    <a:pt x="7802" y="13760"/>
                    <a:pt x="8186" y="13760"/>
                  </a:cubicBezTo>
                  <a:cubicBezTo>
                    <a:pt x="8667" y="13760"/>
                    <a:pt x="9143" y="13619"/>
                    <a:pt x="9556" y="13340"/>
                  </a:cubicBezTo>
                  <a:cubicBezTo>
                    <a:pt x="10066" y="13000"/>
                    <a:pt x="10654" y="12816"/>
                    <a:pt x="11276" y="12816"/>
                  </a:cubicBezTo>
                  <a:cubicBezTo>
                    <a:pt x="11333" y="12816"/>
                    <a:pt x="11391" y="12817"/>
                    <a:pt x="11448" y="12821"/>
                  </a:cubicBezTo>
                  <a:cubicBezTo>
                    <a:pt x="13100" y="12895"/>
                    <a:pt x="14417" y="14249"/>
                    <a:pt x="14454" y="15901"/>
                  </a:cubicBezTo>
                  <a:cubicBezTo>
                    <a:pt x="14473" y="16773"/>
                    <a:pt x="14139" y="17589"/>
                    <a:pt x="13526" y="18201"/>
                  </a:cubicBezTo>
                  <a:cubicBezTo>
                    <a:pt x="12931" y="18815"/>
                    <a:pt x="12126" y="19130"/>
                    <a:pt x="11280" y="19130"/>
                  </a:cubicBezTo>
                  <a:cubicBezTo>
                    <a:pt x="11256" y="19130"/>
                    <a:pt x="11231" y="19129"/>
                    <a:pt x="11207" y="19129"/>
                  </a:cubicBezTo>
                  <a:cubicBezTo>
                    <a:pt x="10428" y="19092"/>
                    <a:pt x="9686" y="18795"/>
                    <a:pt x="9129" y="18257"/>
                  </a:cubicBezTo>
                  <a:cubicBezTo>
                    <a:pt x="8554" y="17700"/>
                    <a:pt x="8201" y="16940"/>
                    <a:pt x="8146" y="16142"/>
                  </a:cubicBezTo>
                  <a:cubicBezTo>
                    <a:pt x="8109" y="15270"/>
                    <a:pt x="7589" y="14472"/>
                    <a:pt x="6791" y="14082"/>
                  </a:cubicBezTo>
                  <a:lnTo>
                    <a:pt x="6161" y="13767"/>
                  </a:lnTo>
                  <a:cubicBezTo>
                    <a:pt x="6110" y="13742"/>
                    <a:pt x="6061" y="13730"/>
                    <a:pt x="6015" y="13730"/>
                  </a:cubicBezTo>
                  <a:cubicBezTo>
                    <a:pt x="5721" y="13730"/>
                    <a:pt x="5543" y="14182"/>
                    <a:pt x="5864" y="14342"/>
                  </a:cubicBezTo>
                  <a:lnTo>
                    <a:pt x="6495" y="14657"/>
                  </a:lnTo>
                  <a:cubicBezTo>
                    <a:pt x="7088" y="14954"/>
                    <a:pt x="7478" y="15529"/>
                    <a:pt x="7515" y="16179"/>
                  </a:cubicBezTo>
                  <a:cubicBezTo>
                    <a:pt x="7552" y="17125"/>
                    <a:pt x="7979" y="18053"/>
                    <a:pt x="8684" y="18721"/>
                  </a:cubicBezTo>
                  <a:cubicBezTo>
                    <a:pt x="9389" y="19389"/>
                    <a:pt x="10335" y="19778"/>
                    <a:pt x="11300" y="19778"/>
                  </a:cubicBezTo>
                  <a:cubicBezTo>
                    <a:pt x="12320" y="19778"/>
                    <a:pt x="13267" y="19389"/>
                    <a:pt x="13990" y="18665"/>
                  </a:cubicBezTo>
                  <a:cubicBezTo>
                    <a:pt x="14732" y="17923"/>
                    <a:pt x="15122" y="16940"/>
                    <a:pt x="15104" y="15882"/>
                  </a:cubicBezTo>
                  <a:cubicBezTo>
                    <a:pt x="15048" y="13897"/>
                    <a:pt x="13471" y="12264"/>
                    <a:pt x="11467" y="12171"/>
                  </a:cubicBezTo>
                  <a:cubicBezTo>
                    <a:pt x="11408" y="12169"/>
                    <a:pt x="11350" y="12167"/>
                    <a:pt x="11292" y="12167"/>
                  </a:cubicBezTo>
                  <a:cubicBezTo>
                    <a:pt x="10539" y="12167"/>
                    <a:pt x="9823" y="12389"/>
                    <a:pt x="9203" y="12802"/>
                  </a:cubicBezTo>
                  <a:cubicBezTo>
                    <a:pt x="8894" y="13008"/>
                    <a:pt x="8539" y="13111"/>
                    <a:pt x="8183" y="13111"/>
                  </a:cubicBezTo>
                  <a:cubicBezTo>
                    <a:pt x="7898" y="13111"/>
                    <a:pt x="7612" y="13045"/>
                    <a:pt x="7348" y="12913"/>
                  </a:cubicBezTo>
                  <a:lnTo>
                    <a:pt x="1355" y="9926"/>
                  </a:lnTo>
                  <a:cubicBezTo>
                    <a:pt x="928" y="9704"/>
                    <a:pt x="650" y="9258"/>
                    <a:pt x="650" y="8757"/>
                  </a:cubicBezTo>
                  <a:lnTo>
                    <a:pt x="650" y="8739"/>
                  </a:lnTo>
                  <a:cubicBezTo>
                    <a:pt x="650" y="8238"/>
                    <a:pt x="928" y="7792"/>
                    <a:pt x="1355" y="7588"/>
                  </a:cubicBezTo>
                  <a:lnTo>
                    <a:pt x="7348" y="4583"/>
                  </a:lnTo>
                  <a:cubicBezTo>
                    <a:pt x="7612" y="4451"/>
                    <a:pt x="7898" y="4385"/>
                    <a:pt x="8183" y="4385"/>
                  </a:cubicBezTo>
                  <a:cubicBezTo>
                    <a:pt x="8539" y="4385"/>
                    <a:pt x="8894" y="4488"/>
                    <a:pt x="9203" y="4694"/>
                  </a:cubicBezTo>
                  <a:cubicBezTo>
                    <a:pt x="9823" y="5107"/>
                    <a:pt x="10539" y="5329"/>
                    <a:pt x="11292" y="5329"/>
                  </a:cubicBezTo>
                  <a:cubicBezTo>
                    <a:pt x="11350" y="5329"/>
                    <a:pt x="11408" y="5327"/>
                    <a:pt x="11467" y="5325"/>
                  </a:cubicBezTo>
                  <a:cubicBezTo>
                    <a:pt x="13471" y="5232"/>
                    <a:pt x="15048" y="3618"/>
                    <a:pt x="15104" y="1614"/>
                  </a:cubicBezTo>
                  <a:cubicBezTo>
                    <a:pt x="15122" y="1132"/>
                    <a:pt x="15029" y="649"/>
                    <a:pt x="14862" y="204"/>
                  </a:cubicBezTo>
                  <a:cubicBezTo>
                    <a:pt x="14808" y="61"/>
                    <a:pt x="14693" y="0"/>
                    <a:pt x="145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21"/>
            <p:cNvSpPr/>
            <p:nvPr/>
          </p:nvSpPr>
          <p:spPr>
            <a:xfrm>
              <a:off x="4295875" y="2777625"/>
              <a:ext cx="525000" cy="396675"/>
            </a:xfrm>
            <a:custGeom>
              <a:rect b="b" l="l" r="r" t="t"/>
              <a:pathLst>
                <a:path extrusionOk="0" h="15867" w="21000">
                  <a:moveTo>
                    <a:pt x="18307" y="0"/>
                  </a:moveTo>
                  <a:cubicBezTo>
                    <a:pt x="18260" y="0"/>
                    <a:pt x="18212" y="1"/>
                    <a:pt x="18165" y="3"/>
                  </a:cubicBezTo>
                  <a:cubicBezTo>
                    <a:pt x="17237" y="22"/>
                    <a:pt x="16346" y="393"/>
                    <a:pt x="15660" y="1042"/>
                  </a:cubicBezTo>
                  <a:cubicBezTo>
                    <a:pt x="14973" y="1710"/>
                    <a:pt x="14528" y="2638"/>
                    <a:pt x="14491" y="3603"/>
                  </a:cubicBezTo>
                  <a:cubicBezTo>
                    <a:pt x="14454" y="4234"/>
                    <a:pt x="14064" y="4827"/>
                    <a:pt x="13471" y="5124"/>
                  </a:cubicBezTo>
                  <a:lnTo>
                    <a:pt x="7793" y="7963"/>
                  </a:lnTo>
                  <a:cubicBezTo>
                    <a:pt x="7521" y="8095"/>
                    <a:pt x="7230" y="8161"/>
                    <a:pt x="6944" y="8161"/>
                  </a:cubicBezTo>
                  <a:cubicBezTo>
                    <a:pt x="6587" y="8161"/>
                    <a:pt x="6237" y="8058"/>
                    <a:pt x="5938" y="7852"/>
                  </a:cubicBezTo>
                  <a:cubicBezTo>
                    <a:pt x="5288" y="7425"/>
                    <a:pt x="4546" y="7221"/>
                    <a:pt x="3785" y="7221"/>
                  </a:cubicBezTo>
                  <a:cubicBezTo>
                    <a:pt x="2802" y="7239"/>
                    <a:pt x="1874" y="7629"/>
                    <a:pt x="1169" y="8334"/>
                  </a:cubicBezTo>
                  <a:cubicBezTo>
                    <a:pt x="464" y="9020"/>
                    <a:pt x="56" y="9948"/>
                    <a:pt x="37" y="10932"/>
                  </a:cubicBezTo>
                  <a:cubicBezTo>
                    <a:pt x="0" y="11971"/>
                    <a:pt x="390" y="12935"/>
                    <a:pt x="1114" y="13678"/>
                  </a:cubicBezTo>
                  <a:cubicBezTo>
                    <a:pt x="1837" y="14420"/>
                    <a:pt x="2802" y="14828"/>
                    <a:pt x="3822" y="14828"/>
                  </a:cubicBezTo>
                  <a:cubicBezTo>
                    <a:pt x="4583" y="14828"/>
                    <a:pt x="5307" y="14605"/>
                    <a:pt x="5919" y="14197"/>
                  </a:cubicBezTo>
                  <a:cubicBezTo>
                    <a:pt x="6233" y="13988"/>
                    <a:pt x="6595" y="13885"/>
                    <a:pt x="6953" y="13885"/>
                  </a:cubicBezTo>
                  <a:cubicBezTo>
                    <a:pt x="7230" y="13885"/>
                    <a:pt x="7505" y="13946"/>
                    <a:pt x="7756" y="14067"/>
                  </a:cubicBezTo>
                  <a:lnTo>
                    <a:pt x="11300" y="15830"/>
                  </a:lnTo>
                  <a:cubicBezTo>
                    <a:pt x="11350" y="15855"/>
                    <a:pt x="11399" y="15866"/>
                    <a:pt x="11445" y="15866"/>
                  </a:cubicBezTo>
                  <a:cubicBezTo>
                    <a:pt x="11739" y="15866"/>
                    <a:pt x="11917" y="15415"/>
                    <a:pt x="11597" y="15255"/>
                  </a:cubicBezTo>
                  <a:lnTo>
                    <a:pt x="8053" y="13492"/>
                  </a:lnTo>
                  <a:cubicBezTo>
                    <a:pt x="7712" y="13322"/>
                    <a:pt x="7335" y="13236"/>
                    <a:pt x="6958" y="13236"/>
                  </a:cubicBezTo>
                  <a:cubicBezTo>
                    <a:pt x="6472" y="13236"/>
                    <a:pt x="5984" y="13377"/>
                    <a:pt x="5567" y="13659"/>
                  </a:cubicBezTo>
                  <a:cubicBezTo>
                    <a:pt x="5047" y="13993"/>
                    <a:pt x="4453" y="14178"/>
                    <a:pt x="3822" y="14178"/>
                  </a:cubicBezTo>
                  <a:cubicBezTo>
                    <a:pt x="2969" y="14178"/>
                    <a:pt x="2171" y="13826"/>
                    <a:pt x="1577" y="13214"/>
                  </a:cubicBezTo>
                  <a:cubicBezTo>
                    <a:pt x="984" y="12601"/>
                    <a:pt x="650" y="11804"/>
                    <a:pt x="668" y="10950"/>
                  </a:cubicBezTo>
                  <a:cubicBezTo>
                    <a:pt x="687" y="10134"/>
                    <a:pt x="1021" y="9354"/>
                    <a:pt x="1615" y="8779"/>
                  </a:cubicBezTo>
                  <a:cubicBezTo>
                    <a:pt x="2190" y="8204"/>
                    <a:pt x="2969" y="7870"/>
                    <a:pt x="3785" y="7870"/>
                  </a:cubicBezTo>
                  <a:cubicBezTo>
                    <a:pt x="3814" y="7869"/>
                    <a:pt x="3843" y="7869"/>
                    <a:pt x="3872" y="7869"/>
                  </a:cubicBezTo>
                  <a:cubicBezTo>
                    <a:pt x="4474" y="7869"/>
                    <a:pt x="5072" y="8053"/>
                    <a:pt x="5585" y="8390"/>
                  </a:cubicBezTo>
                  <a:cubicBezTo>
                    <a:pt x="5987" y="8668"/>
                    <a:pt x="6464" y="8809"/>
                    <a:pt x="6946" y="8809"/>
                  </a:cubicBezTo>
                  <a:cubicBezTo>
                    <a:pt x="7330" y="8809"/>
                    <a:pt x="7717" y="8719"/>
                    <a:pt x="8071" y="8538"/>
                  </a:cubicBezTo>
                  <a:lnTo>
                    <a:pt x="13767" y="5699"/>
                  </a:lnTo>
                  <a:cubicBezTo>
                    <a:pt x="14565" y="5291"/>
                    <a:pt x="15085" y="4512"/>
                    <a:pt x="15122" y="3621"/>
                  </a:cubicBezTo>
                  <a:cubicBezTo>
                    <a:pt x="15159" y="2823"/>
                    <a:pt x="15530" y="2063"/>
                    <a:pt x="16105" y="1525"/>
                  </a:cubicBezTo>
                  <a:cubicBezTo>
                    <a:pt x="16662" y="968"/>
                    <a:pt x="17404" y="671"/>
                    <a:pt x="18183" y="653"/>
                  </a:cubicBezTo>
                  <a:cubicBezTo>
                    <a:pt x="18229" y="650"/>
                    <a:pt x="18276" y="649"/>
                    <a:pt x="18322" y="649"/>
                  </a:cubicBezTo>
                  <a:cubicBezTo>
                    <a:pt x="19054" y="649"/>
                    <a:pt x="19777" y="925"/>
                    <a:pt x="20335" y="1413"/>
                  </a:cubicBezTo>
                  <a:cubicBezTo>
                    <a:pt x="20399" y="1465"/>
                    <a:pt x="20466" y="1488"/>
                    <a:pt x="20530" y="1488"/>
                  </a:cubicBezTo>
                  <a:cubicBezTo>
                    <a:pt x="20786" y="1488"/>
                    <a:pt x="21000" y="1135"/>
                    <a:pt x="20762" y="912"/>
                  </a:cubicBezTo>
                  <a:cubicBezTo>
                    <a:pt x="20075" y="331"/>
                    <a:pt x="19204" y="0"/>
                    <a:pt x="18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21"/>
            <p:cNvSpPr/>
            <p:nvPr/>
          </p:nvSpPr>
          <p:spPr>
            <a:xfrm>
              <a:off x="4695700" y="2815275"/>
              <a:ext cx="114600" cy="114575"/>
            </a:xfrm>
            <a:custGeom>
              <a:rect b="b" l="l" r="r" t="t"/>
              <a:pathLst>
                <a:path extrusionOk="0" h="4583" w="4584">
                  <a:moveTo>
                    <a:pt x="2283" y="631"/>
                  </a:moveTo>
                  <a:cubicBezTo>
                    <a:pt x="3192" y="631"/>
                    <a:pt x="3934" y="1373"/>
                    <a:pt x="3934" y="2282"/>
                  </a:cubicBezTo>
                  <a:cubicBezTo>
                    <a:pt x="3934" y="3191"/>
                    <a:pt x="3192" y="3934"/>
                    <a:pt x="2283" y="3934"/>
                  </a:cubicBezTo>
                  <a:cubicBezTo>
                    <a:pt x="1374" y="3934"/>
                    <a:pt x="632" y="3191"/>
                    <a:pt x="632" y="2282"/>
                  </a:cubicBezTo>
                  <a:cubicBezTo>
                    <a:pt x="632" y="1373"/>
                    <a:pt x="1374" y="631"/>
                    <a:pt x="2283" y="631"/>
                  </a:cubicBezTo>
                  <a:close/>
                  <a:moveTo>
                    <a:pt x="2283" y="0"/>
                  </a:moveTo>
                  <a:cubicBezTo>
                    <a:pt x="1021" y="0"/>
                    <a:pt x="1" y="1021"/>
                    <a:pt x="1" y="2282"/>
                  </a:cubicBezTo>
                  <a:cubicBezTo>
                    <a:pt x="1" y="3544"/>
                    <a:pt x="1021" y="4583"/>
                    <a:pt x="2283" y="4583"/>
                  </a:cubicBezTo>
                  <a:cubicBezTo>
                    <a:pt x="3545" y="4583"/>
                    <a:pt x="4584" y="3544"/>
                    <a:pt x="4584" y="2282"/>
                  </a:cubicBezTo>
                  <a:cubicBezTo>
                    <a:pt x="4584" y="1021"/>
                    <a:pt x="3545" y="0"/>
                    <a:pt x="2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21"/>
            <p:cNvSpPr/>
            <p:nvPr/>
          </p:nvSpPr>
          <p:spPr>
            <a:xfrm>
              <a:off x="4334375" y="2995700"/>
              <a:ext cx="114600" cy="114600"/>
            </a:xfrm>
            <a:custGeom>
              <a:rect b="b" l="l" r="r" t="t"/>
              <a:pathLst>
                <a:path extrusionOk="0" h="4584" w="4584">
                  <a:moveTo>
                    <a:pt x="2282" y="1"/>
                  </a:moveTo>
                  <a:cubicBezTo>
                    <a:pt x="1837" y="1"/>
                    <a:pt x="1392" y="130"/>
                    <a:pt x="1021" y="390"/>
                  </a:cubicBezTo>
                  <a:cubicBezTo>
                    <a:pt x="872" y="483"/>
                    <a:pt x="835" y="687"/>
                    <a:pt x="928" y="836"/>
                  </a:cubicBezTo>
                  <a:cubicBezTo>
                    <a:pt x="998" y="930"/>
                    <a:pt x="1099" y="979"/>
                    <a:pt x="1200" y="979"/>
                  </a:cubicBezTo>
                  <a:cubicBezTo>
                    <a:pt x="1259" y="979"/>
                    <a:pt x="1319" y="962"/>
                    <a:pt x="1373" y="928"/>
                  </a:cubicBezTo>
                  <a:cubicBezTo>
                    <a:pt x="1652" y="743"/>
                    <a:pt x="1967" y="650"/>
                    <a:pt x="2282" y="650"/>
                  </a:cubicBezTo>
                  <a:cubicBezTo>
                    <a:pt x="3192" y="650"/>
                    <a:pt x="3934" y="1392"/>
                    <a:pt x="3934" y="2301"/>
                  </a:cubicBezTo>
                  <a:cubicBezTo>
                    <a:pt x="3934" y="3192"/>
                    <a:pt x="3192" y="3934"/>
                    <a:pt x="2282" y="3934"/>
                  </a:cubicBezTo>
                  <a:cubicBezTo>
                    <a:pt x="1373" y="3934"/>
                    <a:pt x="650" y="3192"/>
                    <a:pt x="650" y="2301"/>
                  </a:cubicBezTo>
                  <a:cubicBezTo>
                    <a:pt x="650" y="2209"/>
                    <a:pt x="650" y="2134"/>
                    <a:pt x="668" y="2042"/>
                  </a:cubicBezTo>
                  <a:cubicBezTo>
                    <a:pt x="687" y="1875"/>
                    <a:pt x="575" y="1708"/>
                    <a:pt x="390" y="1689"/>
                  </a:cubicBezTo>
                  <a:cubicBezTo>
                    <a:pt x="370" y="1685"/>
                    <a:pt x="351" y="1683"/>
                    <a:pt x="332" y="1683"/>
                  </a:cubicBezTo>
                  <a:cubicBezTo>
                    <a:pt x="186" y="1683"/>
                    <a:pt x="52" y="1801"/>
                    <a:pt x="19" y="1949"/>
                  </a:cubicBezTo>
                  <a:cubicBezTo>
                    <a:pt x="0" y="2060"/>
                    <a:pt x="0" y="2171"/>
                    <a:pt x="0" y="2301"/>
                  </a:cubicBezTo>
                  <a:cubicBezTo>
                    <a:pt x="0" y="3563"/>
                    <a:pt x="1021" y="4583"/>
                    <a:pt x="2282" y="4583"/>
                  </a:cubicBezTo>
                  <a:cubicBezTo>
                    <a:pt x="3563" y="4583"/>
                    <a:pt x="4583" y="3563"/>
                    <a:pt x="4583" y="2301"/>
                  </a:cubicBezTo>
                  <a:cubicBezTo>
                    <a:pt x="4583" y="1021"/>
                    <a:pt x="3563" y="1"/>
                    <a:pt x="22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21"/>
            <p:cNvSpPr/>
            <p:nvPr/>
          </p:nvSpPr>
          <p:spPr>
            <a:xfrm>
              <a:off x="4695700" y="3176150"/>
              <a:ext cx="114600" cy="115050"/>
            </a:xfrm>
            <a:custGeom>
              <a:rect b="b" l="l" r="r" t="t"/>
              <a:pathLst>
                <a:path extrusionOk="0" h="4602" w="4584">
                  <a:moveTo>
                    <a:pt x="2283" y="649"/>
                  </a:moveTo>
                  <a:cubicBezTo>
                    <a:pt x="3192" y="649"/>
                    <a:pt x="3934" y="1392"/>
                    <a:pt x="3934" y="2301"/>
                  </a:cubicBezTo>
                  <a:cubicBezTo>
                    <a:pt x="3934" y="3210"/>
                    <a:pt x="3192" y="3952"/>
                    <a:pt x="2283" y="3952"/>
                  </a:cubicBezTo>
                  <a:cubicBezTo>
                    <a:pt x="1374" y="3952"/>
                    <a:pt x="632" y="3210"/>
                    <a:pt x="632" y="2301"/>
                  </a:cubicBezTo>
                  <a:cubicBezTo>
                    <a:pt x="632" y="1392"/>
                    <a:pt x="1374" y="649"/>
                    <a:pt x="2283" y="649"/>
                  </a:cubicBezTo>
                  <a:close/>
                  <a:moveTo>
                    <a:pt x="2283" y="0"/>
                  </a:moveTo>
                  <a:cubicBezTo>
                    <a:pt x="1021" y="0"/>
                    <a:pt x="1" y="1039"/>
                    <a:pt x="1" y="2301"/>
                  </a:cubicBezTo>
                  <a:cubicBezTo>
                    <a:pt x="1" y="3562"/>
                    <a:pt x="1021" y="4601"/>
                    <a:pt x="2283" y="4601"/>
                  </a:cubicBezTo>
                  <a:cubicBezTo>
                    <a:pt x="3545" y="4601"/>
                    <a:pt x="4584" y="3562"/>
                    <a:pt x="4584" y="2301"/>
                  </a:cubicBezTo>
                  <a:cubicBezTo>
                    <a:pt x="4584" y="1039"/>
                    <a:pt x="3545" y="0"/>
                    <a:pt x="2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121"/>
          <p:cNvGrpSpPr/>
          <p:nvPr/>
        </p:nvGrpSpPr>
        <p:grpSpPr>
          <a:xfrm>
            <a:off x="4751033" y="3514808"/>
            <a:ext cx="251281" cy="353004"/>
            <a:chOff x="5151675" y="2920550"/>
            <a:chExt cx="331200" cy="465275"/>
          </a:xfrm>
        </p:grpSpPr>
        <p:sp>
          <p:nvSpPr>
            <p:cNvPr id="1706" name="Google Shape;1706;p121"/>
            <p:cNvSpPr/>
            <p:nvPr/>
          </p:nvSpPr>
          <p:spPr>
            <a:xfrm>
              <a:off x="5151675" y="2920550"/>
              <a:ext cx="331200" cy="465275"/>
            </a:xfrm>
            <a:custGeom>
              <a:rect b="b" l="l" r="r" t="t"/>
              <a:pathLst>
                <a:path extrusionOk="0" h="18611" w="13248">
                  <a:moveTo>
                    <a:pt x="9129" y="14083"/>
                  </a:moveTo>
                  <a:lnTo>
                    <a:pt x="9129" y="14696"/>
                  </a:lnTo>
                  <a:lnTo>
                    <a:pt x="4138" y="14696"/>
                  </a:lnTo>
                  <a:lnTo>
                    <a:pt x="4138" y="14083"/>
                  </a:lnTo>
                  <a:close/>
                  <a:moveTo>
                    <a:pt x="9129" y="15252"/>
                  </a:moveTo>
                  <a:lnTo>
                    <a:pt x="9129" y="15735"/>
                  </a:lnTo>
                  <a:lnTo>
                    <a:pt x="4157" y="15735"/>
                  </a:lnTo>
                  <a:lnTo>
                    <a:pt x="4157" y="15252"/>
                  </a:lnTo>
                  <a:close/>
                  <a:moveTo>
                    <a:pt x="9129" y="16273"/>
                  </a:moveTo>
                  <a:lnTo>
                    <a:pt x="9129" y="16625"/>
                  </a:lnTo>
                  <a:cubicBezTo>
                    <a:pt x="9129" y="16774"/>
                    <a:pt x="9018" y="16904"/>
                    <a:pt x="8869" y="16904"/>
                  </a:cubicBezTo>
                  <a:lnTo>
                    <a:pt x="6123" y="16904"/>
                  </a:lnTo>
                  <a:cubicBezTo>
                    <a:pt x="5771" y="16904"/>
                    <a:pt x="5771" y="17460"/>
                    <a:pt x="6123" y="17460"/>
                  </a:cubicBezTo>
                  <a:lnTo>
                    <a:pt x="8517" y="17460"/>
                  </a:lnTo>
                  <a:cubicBezTo>
                    <a:pt x="8405" y="17813"/>
                    <a:pt x="8090" y="18072"/>
                    <a:pt x="7700" y="18072"/>
                  </a:cubicBezTo>
                  <a:lnTo>
                    <a:pt x="5585" y="18072"/>
                  </a:lnTo>
                  <a:cubicBezTo>
                    <a:pt x="5196" y="18072"/>
                    <a:pt x="4880" y="17813"/>
                    <a:pt x="4769" y="17460"/>
                  </a:cubicBezTo>
                  <a:cubicBezTo>
                    <a:pt x="4936" y="17460"/>
                    <a:pt x="5047" y="17330"/>
                    <a:pt x="5047" y="17182"/>
                  </a:cubicBezTo>
                  <a:cubicBezTo>
                    <a:pt x="5047" y="17033"/>
                    <a:pt x="4936" y="16904"/>
                    <a:pt x="4769" y="16904"/>
                  </a:cubicBezTo>
                  <a:lnTo>
                    <a:pt x="4416" y="16904"/>
                  </a:lnTo>
                  <a:cubicBezTo>
                    <a:pt x="4268" y="16904"/>
                    <a:pt x="4157" y="16774"/>
                    <a:pt x="4157" y="16625"/>
                  </a:cubicBezTo>
                  <a:lnTo>
                    <a:pt x="4157" y="16273"/>
                  </a:lnTo>
                  <a:close/>
                  <a:moveTo>
                    <a:pt x="6643" y="1"/>
                  </a:moveTo>
                  <a:cubicBezTo>
                    <a:pt x="4899" y="1"/>
                    <a:pt x="3284" y="650"/>
                    <a:pt x="2041" y="1856"/>
                  </a:cubicBezTo>
                  <a:cubicBezTo>
                    <a:pt x="780" y="3081"/>
                    <a:pt x="75" y="4714"/>
                    <a:pt x="38" y="6495"/>
                  </a:cubicBezTo>
                  <a:cubicBezTo>
                    <a:pt x="0" y="8220"/>
                    <a:pt x="650" y="9890"/>
                    <a:pt x="1856" y="11152"/>
                  </a:cubicBezTo>
                  <a:cubicBezTo>
                    <a:pt x="2208" y="11523"/>
                    <a:pt x="2394" y="12024"/>
                    <a:pt x="2394" y="12543"/>
                  </a:cubicBezTo>
                  <a:lnTo>
                    <a:pt x="2394" y="12562"/>
                  </a:lnTo>
                  <a:cubicBezTo>
                    <a:pt x="2394" y="13304"/>
                    <a:pt x="2913" y="13898"/>
                    <a:pt x="3600" y="14046"/>
                  </a:cubicBezTo>
                  <a:lnTo>
                    <a:pt x="3600" y="14714"/>
                  </a:lnTo>
                  <a:lnTo>
                    <a:pt x="3563" y="14714"/>
                  </a:lnTo>
                  <a:cubicBezTo>
                    <a:pt x="3414" y="14714"/>
                    <a:pt x="3284" y="14825"/>
                    <a:pt x="3284" y="14974"/>
                  </a:cubicBezTo>
                  <a:cubicBezTo>
                    <a:pt x="3284" y="15122"/>
                    <a:pt x="3414" y="15252"/>
                    <a:pt x="3563" y="15252"/>
                  </a:cubicBezTo>
                  <a:lnTo>
                    <a:pt x="3600" y="15252"/>
                  </a:lnTo>
                  <a:lnTo>
                    <a:pt x="3600" y="15735"/>
                  </a:lnTo>
                  <a:lnTo>
                    <a:pt x="3563" y="15735"/>
                  </a:lnTo>
                  <a:cubicBezTo>
                    <a:pt x="3414" y="15735"/>
                    <a:pt x="3284" y="15846"/>
                    <a:pt x="3284" y="16013"/>
                  </a:cubicBezTo>
                  <a:cubicBezTo>
                    <a:pt x="3284" y="16161"/>
                    <a:pt x="3414" y="16273"/>
                    <a:pt x="3563" y="16273"/>
                  </a:cubicBezTo>
                  <a:lnTo>
                    <a:pt x="3600" y="16273"/>
                  </a:lnTo>
                  <a:lnTo>
                    <a:pt x="3600" y="16625"/>
                  </a:lnTo>
                  <a:cubicBezTo>
                    <a:pt x="3600" y="16996"/>
                    <a:pt x="3860" y="17330"/>
                    <a:pt x="4194" y="17423"/>
                  </a:cubicBezTo>
                  <a:cubicBezTo>
                    <a:pt x="4286" y="18091"/>
                    <a:pt x="4880" y="18610"/>
                    <a:pt x="5585" y="18610"/>
                  </a:cubicBezTo>
                  <a:lnTo>
                    <a:pt x="7700" y="18610"/>
                  </a:lnTo>
                  <a:cubicBezTo>
                    <a:pt x="8405" y="18610"/>
                    <a:pt x="8981" y="18091"/>
                    <a:pt x="9073" y="17423"/>
                  </a:cubicBezTo>
                  <a:cubicBezTo>
                    <a:pt x="9426" y="17330"/>
                    <a:pt x="9686" y="16996"/>
                    <a:pt x="9686" y="16625"/>
                  </a:cubicBezTo>
                  <a:lnTo>
                    <a:pt x="9686" y="16273"/>
                  </a:lnTo>
                  <a:lnTo>
                    <a:pt x="9704" y="16273"/>
                  </a:lnTo>
                  <a:cubicBezTo>
                    <a:pt x="9871" y="16273"/>
                    <a:pt x="9982" y="16161"/>
                    <a:pt x="9982" y="16013"/>
                  </a:cubicBezTo>
                  <a:cubicBezTo>
                    <a:pt x="9982" y="15846"/>
                    <a:pt x="9871" y="15735"/>
                    <a:pt x="9704" y="15735"/>
                  </a:cubicBezTo>
                  <a:lnTo>
                    <a:pt x="9686" y="15735"/>
                  </a:lnTo>
                  <a:lnTo>
                    <a:pt x="9686" y="15252"/>
                  </a:lnTo>
                  <a:lnTo>
                    <a:pt x="9704" y="15252"/>
                  </a:lnTo>
                  <a:cubicBezTo>
                    <a:pt x="9871" y="15252"/>
                    <a:pt x="9982" y="15122"/>
                    <a:pt x="9982" y="14974"/>
                  </a:cubicBezTo>
                  <a:cubicBezTo>
                    <a:pt x="9982" y="14825"/>
                    <a:pt x="9871" y="14714"/>
                    <a:pt x="9704" y="14714"/>
                  </a:cubicBezTo>
                  <a:lnTo>
                    <a:pt x="9686" y="14714"/>
                  </a:lnTo>
                  <a:lnTo>
                    <a:pt x="9686" y="14046"/>
                  </a:lnTo>
                  <a:cubicBezTo>
                    <a:pt x="10372" y="13898"/>
                    <a:pt x="10892" y="13304"/>
                    <a:pt x="10892" y="12562"/>
                  </a:cubicBezTo>
                  <a:lnTo>
                    <a:pt x="10892" y="12543"/>
                  </a:lnTo>
                  <a:cubicBezTo>
                    <a:pt x="10873" y="12024"/>
                    <a:pt x="11077" y="11523"/>
                    <a:pt x="11430" y="11133"/>
                  </a:cubicBezTo>
                  <a:cubicBezTo>
                    <a:pt x="12599" y="9909"/>
                    <a:pt x="13248" y="8294"/>
                    <a:pt x="13248" y="6606"/>
                  </a:cubicBezTo>
                  <a:cubicBezTo>
                    <a:pt x="13248" y="5048"/>
                    <a:pt x="12691" y="3526"/>
                    <a:pt x="11689" y="2339"/>
                  </a:cubicBezTo>
                  <a:cubicBezTo>
                    <a:pt x="11629" y="2269"/>
                    <a:pt x="11558" y="2240"/>
                    <a:pt x="11489" y="2240"/>
                  </a:cubicBezTo>
                  <a:cubicBezTo>
                    <a:pt x="11283" y="2240"/>
                    <a:pt x="11096" y="2497"/>
                    <a:pt x="11263" y="2691"/>
                  </a:cubicBezTo>
                  <a:cubicBezTo>
                    <a:pt x="12190" y="3786"/>
                    <a:pt x="12691" y="5177"/>
                    <a:pt x="12691" y="6606"/>
                  </a:cubicBezTo>
                  <a:cubicBezTo>
                    <a:pt x="12691" y="8165"/>
                    <a:pt x="12098" y="9630"/>
                    <a:pt x="11040" y="10762"/>
                  </a:cubicBezTo>
                  <a:cubicBezTo>
                    <a:pt x="10576" y="11245"/>
                    <a:pt x="10335" y="11875"/>
                    <a:pt x="10335" y="12543"/>
                  </a:cubicBezTo>
                  <a:lnTo>
                    <a:pt x="10335" y="12562"/>
                  </a:lnTo>
                  <a:cubicBezTo>
                    <a:pt x="10335" y="13100"/>
                    <a:pt x="9908" y="13527"/>
                    <a:pt x="9389" y="13527"/>
                  </a:cubicBezTo>
                  <a:lnTo>
                    <a:pt x="3897" y="13527"/>
                  </a:lnTo>
                  <a:cubicBezTo>
                    <a:pt x="3377" y="13527"/>
                    <a:pt x="2951" y="13100"/>
                    <a:pt x="2951" y="12562"/>
                  </a:cubicBezTo>
                  <a:lnTo>
                    <a:pt x="2951" y="12543"/>
                  </a:lnTo>
                  <a:cubicBezTo>
                    <a:pt x="2951" y="11875"/>
                    <a:pt x="2709" y="11245"/>
                    <a:pt x="2245" y="10762"/>
                  </a:cubicBezTo>
                  <a:cubicBezTo>
                    <a:pt x="1151" y="9612"/>
                    <a:pt x="557" y="8090"/>
                    <a:pt x="594" y="6495"/>
                  </a:cubicBezTo>
                  <a:cubicBezTo>
                    <a:pt x="613" y="4881"/>
                    <a:pt x="1262" y="3378"/>
                    <a:pt x="2431" y="2246"/>
                  </a:cubicBezTo>
                  <a:cubicBezTo>
                    <a:pt x="3548" y="1165"/>
                    <a:pt x="5016" y="556"/>
                    <a:pt x="6578" y="556"/>
                  </a:cubicBezTo>
                  <a:cubicBezTo>
                    <a:pt x="6625" y="556"/>
                    <a:pt x="6671" y="556"/>
                    <a:pt x="6717" y="557"/>
                  </a:cubicBezTo>
                  <a:cubicBezTo>
                    <a:pt x="8090" y="576"/>
                    <a:pt x="9370" y="1021"/>
                    <a:pt x="10428" y="1893"/>
                  </a:cubicBezTo>
                  <a:cubicBezTo>
                    <a:pt x="10483" y="1937"/>
                    <a:pt x="10540" y="1956"/>
                    <a:pt x="10595" y="1956"/>
                  </a:cubicBezTo>
                  <a:cubicBezTo>
                    <a:pt x="10820" y="1956"/>
                    <a:pt x="11004" y="1645"/>
                    <a:pt x="10780" y="1467"/>
                  </a:cubicBezTo>
                  <a:cubicBezTo>
                    <a:pt x="9630" y="520"/>
                    <a:pt x="8220" y="19"/>
                    <a:pt x="6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21"/>
            <p:cNvSpPr/>
            <p:nvPr/>
          </p:nvSpPr>
          <p:spPr>
            <a:xfrm>
              <a:off x="5237475" y="3016450"/>
              <a:ext cx="161000" cy="158750"/>
            </a:xfrm>
            <a:custGeom>
              <a:rect b="b" l="l" r="r" t="t"/>
              <a:pathLst>
                <a:path extrusionOk="0" h="6350" w="6440">
                  <a:moveTo>
                    <a:pt x="3248" y="915"/>
                  </a:moveTo>
                  <a:lnTo>
                    <a:pt x="3897" y="2306"/>
                  </a:lnTo>
                  <a:cubicBezTo>
                    <a:pt x="3934" y="2380"/>
                    <a:pt x="4009" y="2436"/>
                    <a:pt x="4101" y="2455"/>
                  </a:cubicBezTo>
                  <a:lnTo>
                    <a:pt x="5586" y="2677"/>
                  </a:lnTo>
                  <a:lnTo>
                    <a:pt x="4510" y="3791"/>
                  </a:lnTo>
                  <a:cubicBezTo>
                    <a:pt x="4435" y="3846"/>
                    <a:pt x="4417" y="3939"/>
                    <a:pt x="4435" y="4013"/>
                  </a:cubicBezTo>
                  <a:lnTo>
                    <a:pt x="4677" y="5553"/>
                  </a:lnTo>
                  <a:lnTo>
                    <a:pt x="3378" y="4848"/>
                  </a:lnTo>
                  <a:cubicBezTo>
                    <a:pt x="3341" y="4820"/>
                    <a:pt x="3294" y="4806"/>
                    <a:pt x="3248" y="4806"/>
                  </a:cubicBezTo>
                  <a:cubicBezTo>
                    <a:pt x="3201" y="4806"/>
                    <a:pt x="3155" y="4820"/>
                    <a:pt x="3118" y="4848"/>
                  </a:cubicBezTo>
                  <a:lnTo>
                    <a:pt x="1819" y="5553"/>
                  </a:lnTo>
                  <a:lnTo>
                    <a:pt x="2060" y="4013"/>
                  </a:lnTo>
                  <a:cubicBezTo>
                    <a:pt x="2079" y="3939"/>
                    <a:pt x="2060" y="3846"/>
                    <a:pt x="1986" y="3791"/>
                  </a:cubicBezTo>
                  <a:lnTo>
                    <a:pt x="910" y="2677"/>
                  </a:lnTo>
                  <a:lnTo>
                    <a:pt x="2394" y="2455"/>
                  </a:lnTo>
                  <a:cubicBezTo>
                    <a:pt x="2487" y="2436"/>
                    <a:pt x="2561" y="2380"/>
                    <a:pt x="2598" y="2306"/>
                  </a:cubicBezTo>
                  <a:lnTo>
                    <a:pt x="3248" y="915"/>
                  </a:lnTo>
                  <a:close/>
                  <a:moveTo>
                    <a:pt x="3248" y="1"/>
                  </a:moveTo>
                  <a:cubicBezTo>
                    <a:pt x="3150" y="1"/>
                    <a:pt x="3053" y="52"/>
                    <a:pt x="3007" y="154"/>
                  </a:cubicBezTo>
                  <a:lnTo>
                    <a:pt x="2172" y="1935"/>
                  </a:lnTo>
                  <a:lnTo>
                    <a:pt x="298" y="2213"/>
                  </a:lnTo>
                  <a:cubicBezTo>
                    <a:pt x="94" y="2251"/>
                    <a:pt x="1" y="2529"/>
                    <a:pt x="149" y="2677"/>
                  </a:cubicBezTo>
                  <a:lnTo>
                    <a:pt x="1504" y="4069"/>
                  </a:lnTo>
                  <a:lnTo>
                    <a:pt x="1188" y="6036"/>
                  </a:lnTo>
                  <a:cubicBezTo>
                    <a:pt x="1159" y="6209"/>
                    <a:pt x="1300" y="6349"/>
                    <a:pt x="1460" y="6349"/>
                  </a:cubicBezTo>
                  <a:cubicBezTo>
                    <a:pt x="1505" y="6349"/>
                    <a:pt x="1552" y="6338"/>
                    <a:pt x="1597" y="6314"/>
                  </a:cubicBezTo>
                  <a:lnTo>
                    <a:pt x="3248" y="5405"/>
                  </a:lnTo>
                  <a:lnTo>
                    <a:pt x="4918" y="6314"/>
                  </a:lnTo>
                  <a:cubicBezTo>
                    <a:pt x="4958" y="6338"/>
                    <a:pt x="5002" y="6349"/>
                    <a:pt x="5044" y="6349"/>
                  </a:cubicBezTo>
                  <a:cubicBezTo>
                    <a:pt x="5196" y="6349"/>
                    <a:pt x="5336" y="6209"/>
                    <a:pt x="5307" y="6036"/>
                  </a:cubicBezTo>
                  <a:lnTo>
                    <a:pt x="4992" y="4069"/>
                  </a:lnTo>
                  <a:lnTo>
                    <a:pt x="6346" y="2677"/>
                  </a:lnTo>
                  <a:cubicBezTo>
                    <a:pt x="6421" y="2603"/>
                    <a:pt x="6439" y="2492"/>
                    <a:pt x="6402" y="2399"/>
                  </a:cubicBezTo>
                  <a:cubicBezTo>
                    <a:pt x="6383" y="2306"/>
                    <a:pt x="6291" y="2232"/>
                    <a:pt x="6198" y="2213"/>
                  </a:cubicBezTo>
                  <a:lnTo>
                    <a:pt x="4324" y="1935"/>
                  </a:lnTo>
                  <a:lnTo>
                    <a:pt x="3489" y="154"/>
                  </a:lnTo>
                  <a:cubicBezTo>
                    <a:pt x="3443" y="52"/>
                    <a:pt x="3345" y="1"/>
                    <a:pt x="3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21"/>
            <p:cNvSpPr/>
            <p:nvPr/>
          </p:nvSpPr>
          <p:spPr>
            <a:xfrm>
              <a:off x="5311700" y="3172775"/>
              <a:ext cx="13950" cy="32275"/>
            </a:xfrm>
            <a:custGeom>
              <a:rect b="b" l="l" r="r" t="t"/>
              <a:pathLst>
                <a:path extrusionOk="0" h="1291" w="558">
                  <a:moveTo>
                    <a:pt x="279" y="1"/>
                  </a:moveTo>
                  <a:cubicBezTo>
                    <a:pt x="140" y="1"/>
                    <a:pt x="1" y="89"/>
                    <a:pt x="1" y="265"/>
                  </a:cubicBezTo>
                  <a:lnTo>
                    <a:pt x="1" y="1026"/>
                  </a:lnTo>
                  <a:cubicBezTo>
                    <a:pt x="1" y="1202"/>
                    <a:pt x="140" y="1290"/>
                    <a:pt x="279" y="1290"/>
                  </a:cubicBezTo>
                  <a:cubicBezTo>
                    <a:pt x="418" y="1290"/>
                    <a:pt x="557" y="1202"/>
                    <a:pt x="557" y="1026"/>
                  </a:cubicBezTo>
                  <a:lnTo>
                    <a:pt x="557" y="265"/>
                  </a:lnTo>
                  <a:cubicBezTo>
                    <a:pt x="557" y="89"/>
                    <a:pt x="418"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21"/>
            <p:cNvSpPr/>
            <p:nvPr/>
          </p:nvSpPr>
          <p:spPr>
            <a:xfrm>
              <a:off x="5219800" y="3120550"/>
              <a:ext cx="35475" cy="19500"/>
            </a:xfrm>
            <a:custGeom>
              <a:rect b="b" l="l" r="r" t="t"/>
              <a:pathLst>
                <a:path extrusionOk="0" h="780" w="1419">
                  <a:moveTo>
                    <a:pt x="1022" y="1"/>
                  </a:moveTo>
                  <a:cubicBezTo>
                    <a:pt x="993" y="1"/>
                    <a:pt x="963" y="6"/>
                    <a:pt x="931" y="16"/>
                  </a:cubicBezTo>
                  <a:lnTo>
                    <a:pt x="281" y="257"/>
                  </a:lnTo>
                  <a:cubicBezTo>
                    <a:pt x="0" y="356"/>
                    <a:pt x="102" y="779"/>
                    <a:pt x="363" y="779"/>
                  </a:cubicBezTo>
                  <a:cubicBezTo>
                    <a:pt x="395" y="779"/>
                    <a:pt x="430" y="773"/>
                    <a:pt x="467" y="758"/>
                  </a:cubicBezTo>
                  <a:lnTo>
                    <a:pt x="1116" y="536"/>
                  </a:lnTo>
                  <a:cubicBezTo>
                    <a:pt x="1418" y="435"/>
                    <a:pt x="1295" y="1"/>
                    <a:pt x="1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21"/>
            <p:cNvSpPr/>
            <p:nvPr/>
          </p:nvSpPr>
          <p:spPr>
            <a:xfrm>
              <a:off x="5380225" y="3120550"/>
              <a:ext cx="35425" cy="19500"/>
            </a:xfrm>
            <a:custGeom>
              <a:rect b="b" l="l" r="r" t="t"/>
              <a:pathLst>
                <a:path extrusionOk="0" h="780" w="1417">
                  <a:moveTo>
                    <a:pt x="396" y="1"/>
                  </a:moveTo>
                  <a:cubicBezTo>
                    <a:pt x="123" y="1"/>
                    <a:pt x="0" y="435"/>
                    <a:pt x="302" y="536"/>
                  </a:cubicBezTo>
                  <a:lnTo>
                    <a:pt x="952" y="758"/>
                  </a:lnTo>
                  <a:cubicBezTo>
                    <a:pt x="988" y="773"/>
                    <a:pt x="1023" y="779"/>
                    <a:pt x="1055" y="779"/>
                  </a:cubicBezTo>
                  <a:cubicBezTo>
                    <a:pt x="1316" y="779"/>
                    <a:pt x="1416" y="356"/>
                    <a:pt x="1119" y="257"/>
                  </a:cubicBezTo>
                  <a:lnTo>
                    <a:pt x="488" y="16"/>
                  </a:lnTo>
                  <a:cubicBezTo>
                    <a:pt x="456" y="6"/>
                    <a:pt x="425"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21"/>
            <p:cNvSpPr/>
            <p:nvPr/>
          </p:nvSpPr>
          <p:spPr>
            <a:xfrm>
              <a:off x="5356700" y="3018675"/>
              <a:ext cx="31050" cy="29000"/>
            </a:xfrm>
            <a:custGeom>
              <a:rect b="b" l="l" r="r" t="t"/>
              <a:pathLst>
                <a:path extrusionOk="0" h="1160" w="1242">
                  <a:moveTo>
                    <a:pt x="848" y="1"/>
                  </a:moveTo>
                  <a:cubicBezTo>
                    <a:pt x="778" y="1"/>
                    <a:pt x="707" y="30"/>
                    <a:pt x="650" y="102"/>
                  </a:cubicBezTo>
                  <a:lnTo>
                    <a:pt x="149" y="714"/>
                  </a:lnTo>
                  <a:cubicBezTo>
                    <a:pt x="0" y="881"/>
                    <a:pt x="130" y="1160"/>
                    <a:pt x="353" y="1160"/>
                  </a:cubicBezTo>
                  <a:cubicBezTo>
                    <a:pt x="446" y="1160"/>
                    <a:pt x="520" y="1123"/>
                    <a:pt x="575" y="1067"/>
                  </a:cubicBezTo>
                  <a:lnTo>
                    <a:pt x="1076" y="455"/>
                  </a:lnTo>
                  <a:cubicBezTo>
                    <a:pt x="1242" y="248"/>
                    <a:pt x="1049" y="1"/>
                    <a:pt x="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21"/>
            <p:cNvSpPr/>
            <p:nvPr/>
          </p:nvSpPr>
          <p:spPr>
            <a:xfrm>
              <a:off x="5252950" y="3021000"/>
              <a:ext cx="29100" cy="26675"/>
            </a:xfrm>
            <a:custGeom>
              <a:rect b="b" l="l" r="r" t="t"/>
              <a:pathLst>
                <a:path extrusionOk="0" h="1067" w="1164">
                  <a:moveTo>
                    <a:pt x="390" y="0"/>
                  </a:moveTo>
                  <a:cubicBezTo>
                    <a:pt x="190" y="0"/>
                    <a:pt x="1" y="248"/>
                    <a:pt x="180" y="454"/>
                  </a:cubicBezTo>
                  <a:lnTo>
                    <a:pt x="606" y="974"/>
                  </a:lnTo>
                  <a:cubicBezTo>
                    <a:pt x="662" y="1030"/>
                    <a:pt x="736" y="1067"/>
                    <a:pt x="811" y="1067"/>
                  </a:cubicBezTo>
                  <a:cubicBezTo>
                    <a:pt x="1052" y="1067"/>
                    <a:pt x="1163" y="788"/>
                    <a:pt x="1033" y="621"/>
                  </a:cubicBezTo>
                  <a:lnTo>
                    <a:pt x="588" y="102"/>
                  </a:lnTo>
                  <a:cubicBezTo>
                    <a:pt x="531" y="30"/>
                    <a:pt x="460"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 name="Google Shape;1713;p121"/>
          <p:cNvGrpSpPr/>
          <p:nvPr/>
        </p:nvGrpSpPr>
        <p:grpSpPr>
          <a:xfrm>
            <a:off x="4739400" y="4129426"/>
            <a:ext cx="289508" cy="332952"/>
            <a:chOff x="5909600" y="2949325"/>
            <a:chExt cx="411000" cy="472675"/>
          </a:xfrm>
        </p:grpSpPr>
        <p:sp>
          <p:nvSpPr>
            <p:cNvPr id="1714" name="Google Shape;1714;p121"/>
            <p:cNvSpPr/>
            <p:nvPr/>
          </p:nvSpPr>
          <p:spPr>
            <a:xfrm>
              <a:off x="5962475" y="3018425"/>
              <a:ext cx="168400" cy="13475"/>
            </a:xfrm>
            <a:custGeom>
              <a:rect b="b" l="l" r="r" t="t"/>
              <a:pathLst>
                <a:path extrusionOk="0" h="539" w="6736">
                  <a:moveTo>
                    <a:pt x="353" y="1"/>
                  </a:moveTo>
                  <a:cubicBezTo>
                    <a:pt x="1" y="1"/>
                    <a:pt x="1" y="539"/>
                    <a:pt x="353" y="539"/>
                  </a:cubicBezTo>
                  <a:lnTo>
                    <a:pt x="6383" y="539"/>
                  </a:lnTo>
                  <a:cubicBezTo>
                    <a:pt x="6736" y="539"/>
                    <a:pt x="6736" y="1"/>
                    <a:pt x="6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21"/>
            <p:cNvSpPr/>
            <p:nvPr/>
          </p:nvSpPr>
          <p:spPr>
            <a:xfrm>
              <a:off x="5962475" y="3071775"/>
              <a:ext cx="168400" cy="13950"/>
            </a:xfrm>
            <a:custGeom>
              <a:rect b="b" l="l" r="r" t="t"/>
              <a:pathLst>
                <a:path extrusionOk="0" h="558" w="6736">
                  <a:moveTo>
                    <a:pt x="353" y="0"/>
                  </a:moveTo>
                  <a:cubicBezTo>
                    <a:pt x="1" y="0"/>
                    <a:pt x="1" y="557"/>
                    <a:pt x="353" y="557"/>
                  </a:cubicBezTo>
                  <a:lnTo>
                    <a:pt x="6383" y="557"/>
                  </a:lnTo>
                  <a:cubicBezTo>
                    <a:pt x="6736" y="557"/>
                    <a:pt x="6736" y="0"/>
                    <a:pt x="63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21"/>
            <p:cNvSpPr/>
            <p:nvPr/>
          </p:nvSpPr>
          <p:spPr>
            <a:xfrm>
              <a:off x="5964350" y="3125125"/>
              <a:ext cx="238425" cy="121075"/>
            </a:xfrm>
            <a:custGeom>
              <a:rect b="b" l="l" r="r" t="t"/>
              <a:pathLst>
                <a:path extrusionOk="0" h="4843" w="9537">
                  <a:moveTo>
                    <a:pt x="8980" y="557"/>
                  </a:moveTo>
                  <a:lnTo>
                    <a:pt x="8980" y="3841"/>
                  </a:lnTo>
                  <a:lnTo>
                    <a:pt x="6327" y="1188"/>
                  </a:lnTo>
                  <a:cubicBezTo>
                    <a:pt x="6271" y="1132"/>
                    <a:pt x="6197" y="1104"/>
                    <a:pt x="6123" y="1104"/>
                  </a:cubicBezTo>
                  <a:cubicBezTo>
                    <a:pt x="6049" y="1104"/>
                    <a:pt x="5974" y="1132"/>
                    <a:pt x="5919" y="1188"/>
                  </a:cubicBezTo>
                  <a:lnTo>
                    <a:pt x="3525" y="3581"/>
                  </a:lnTo>
                  <a:lnTo>
                    <a:pt x="2393" y="2449"/>
                  </a:lnTo>
                  <a:cubicBezTo>
                    <a:pt x="2338" y="2394"/>
                    <a:pt x="2268" y="2366"/>
                    <a:pt x="2199" y="2366"/>
                  </a:cubicBezTo>
                  <a:cubicBezTo>
                    <a:pt x="2129" y="2366"/>
                    <a:pt x="2060" y="2394"/>
                    <a:pt x="2004" y="2449"/>
                  </a:cubicBezTo>
                  <a:lnTo>
                    <a:pt x="557" y="3896"/>
                  </a:lnTo>
                  <a:lnTo>
                    <a:pt x="557" y="557"/>
                  </a:lnTo>
                  <a:close/>
                  <a:moveTo>
                    <a:pt x="2208" y="3043"/>
                  </a:moveTo>
                  <a:lnTo>
                    <a:pt x="3451" y="4286"/>
                  </a:lnTo>
                  <a:lnTo>
                    <a:pt x="946" y="4286"/>
                  </a:lnTo>
                  <a:lnTo>
                    <a:pt x="2208" y="3043"/>
                  </a:lnTo>
                  <a:close/>
                  <a:moveTo>
                    <a:pt x="6123" y="1763"/>
                  </a:moveTo>
                  <a:lnTo>
                    <a:pt x="8646" y="4286"/>
                  </a:lnTo>
                  <a:lnTo>
                    <a:pt x="4230" y="4286"/>
                  </a:lnTo>
                  <a:lnTo>
                    <a:pt x="3915" y="3971"/>
                  </a:lnTo>
                  <a:lnTo>
                    <a:pt x="6123" y="1763"/>
                  </a:lnTo>
                  <a:close/>
                  <a:moveTo>
                    <a:pt x="278" y="0"/>
                  </a:moveTo>
                  <a:cubicBezTo>
                    <a:pt x="130" y="0"/>
                    <a:pt x="0" y="130"/>
                    <a:pt x="0" y="278"/>
                  </a:cubicBezTo>
                  <a:lnTo>
                    <a:pt x="0" y="4564"/>
                  </a:lnTo>
                  <a:cubicBezTo>
                    <a:pt x="0" y="4713"/>
                    <a:pt x="130" y="4843"/>
                    <a:pt x="278" y="4843"/>
                  </a:cubicBezTo>
                  <a:lnTo>
                    <a:pt x="9258" y="4843"/>
                  </a:lnTo>
                  <a:cubicBezTo>
                    <a:pt x="9407" y="4843"/>
                    <a:pt x="9537" y="4713"/>
                    <a:pt x="9537" y="4564"/>
                  </a:cubicBezTo>
                  <a:lnTo>
                    <a:pt x="9537" y="278"/>
                  </a:lnTo>
                  <a:cubicBezTo>
                    <a:pt x="9537" y="130"/>
                    <a:pt x="9407" y="0"/>
                    <a:pt x="92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21"/>
            <p:cNvSpPr/>
            <p:nvPr/>
          </p:nvSpPr>
          <p:spPr>
            <a:xfrm>
              <a:off x="5962475" y="3285600"/>
              <a:ext cx="242150" cy="13950"/>
            </a:xfrm>
            <a:custGeom>
              <a:rect b="b" l="l" r="r" t="t"/>
              <a:pathLst>
                <a:path extrusionOk="0" h="558" w="9686">
                  <a:moveTo>
                    <a:pt x="353" y="1"/>
                  </a:moveTo>
                  <a:cubicBezTo>
                    <a:pt x="1" y="1"/>
                    <a:pt x="1" y="557"/>
                    <a:pt x="353" y="557"/>
                  </a:cubicBezTo>
                  <a:lnTo>
                    <a:pt x="9333" y="557"/>
                  </a:lnTo>
                  <a:cubicBezTo>
                    <a:pt x="9686" y="557"/>
                    <a:pt x="9686" y="1"/>
                    <a:pt x="93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21"/>
            <p:cNvSpPr/>
            <p:nvPr/>
          </p:nvSpPr>
          <p:spPr>
            <a:xfrm>
              <a:off x="5962475" y="3339425"/>
              <a:ext cx="242150" cy="13925"/>
            </a:xfrm>
            <a:custGeom>
              <a:rect b="b" l="l" r="r" t="t"/>
              <a:pathLst>
                <a:path extrusionOk="0" h="557" w="9686">
                  <a:moveTo>
                    <a:pt x="353" y="0"/>
                  </a:moveTo>
                  <a:cubicBezTo>
                    <a:pt x="1" y="0"/>
                    <a:pt x="1" y="557"/>
                    <a:pt x="353" y="557"/>
                  </a:cubicBezTo>
                  <a:lnTo>
                    <a:pt x="9333" y="557"/>
                  </a:lnTo>
                  <a:cubicBezTo>
                    <a:pt x="9686" y="557"/>
                    <a:pt x="9686" y="0"/>
                    <a:pt x="9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21"/>
            <p:cNvSpPr/>
            <p:nvPr/>
          </p:nvSpPr>
          <p:spPr>
            <a:xfrm>
              <a:off x="6034850" y="3150175"/>
              <a:ext cx="36650" cy="37125"/>
            </a:xfrm>
            <a:custGeom>
              <a:rect b="b" l="l" r="r" t="t"/>
              <a:pathLst>
                <a:path extrusionOk="0" h="1485" w="1466">
                  <a:moveTo>
                    <a:pt x="724" y="557"/>
                  </a:moveTo>
                  <a:cubicBezTo>
                    <a:pt x="835" y="557"/>
                    <a:pt x="909" y="631"/>
                    <a:pt x="909" y="742"/>
                  </a:cubicBezTo>
                  <a:cubicBezTo>
                    <a:pt x="909" y="835"/>
                    <a:pt x="835" y="928"/>
                    <a:pt x="724" y="928"/>
                  </a:cubicBezTo>
                  <a:cubicBezTo>
                    <a:pt x="631" y="928"/>
                    <a:pt x="538" y="835"/>
                    <a:pt x="538" y="742"/>
                  </a:cubicBezTo>
                  <a:cubicBezTo>
                    <a:pt x="538" y="631"/>
                    <a:pt x="631" y="557"/>
                    <a:pt x="724" y="557"/>
                  </a:cubicBezTo>
                  <a:close/>
                  <a:moveTo>
                    <a:pt x="724" y="0"/>
                  </a:moveTo>
                  <a:cubicBezTo>
                    <a:pt x="316" y="0"/>
                    <a:pt x="0" y="334"/>
                    <a:pt x="0" y="742"/>
                  </a:cubicBezTo>
                  <a:cubicBezTo>
                    <a:pt x="0" y="1150"/>
                    <a:pt x="316" y="1484"/>
                    <a:pt x="724" y="1484"/>
                  </a:cubicBezTo>
                  <a:cubicBezTo>
                    <a:pt x="1132" y="1484"/>
                    <a:pt x="1466" y="1150"/>
                    <a:pt x="1466" y="742"/>
                  </a:cubicBezTo>
                  <a:cubicBezTo>
                    <a:pt x="1466" y="334"/>
                    <a:pt x="1132" y="0"/>
                    <a:pt x="7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21"/>
            <p:cNvSpPr/>
            <p:nvPr/>
          </p:nvSpPr>
          <p:spPr>
            <a:xfrm>
              <a:off x="5909600" y="2949325"/>
              <a:ext cx="411000" cy="472675"/>
            </a:xfrm>
            <a:custGeom>
              <a:rect b="b" l="l" r="r" t="t"/>
              <a:pathLst>
                <a:path extrusionOk="0" h="18907" w="16440">
                  <a:moveTo>
                    <a:pt x="10799" y="1021"/>
                  </a:moveTo>
                  <a:lnTo>
                    <a:pt x="13118" y="3637"/>
                  </a:lnTo>
                  <a:lnTo>
                    <a:pt x="11820" y="3637"/>
                  </a:lnTo>
                  <a:cubicBezTo>
                    <a:pt x="11244" y="3637"/>
                    <a:pt x="10799" y="3191"/>
                    <a:pt x="10799" y="2635"/>
                  </a:cubicBezTo>
                  <a:lnTo>
                    <a:pt x="10799" y="1021"/>
                  </a:lnTo>
                  <a:close/>
                  <a:moveTo>
                    <a:pt x="14213" y="6123"/>
                  </a:moveTo>
                  <a:cubicBezTo>
                    <a:pt x="14399" y="6123"/>
                    <a:pt x="14566" y="6179"/>
                    <a:pt x="14677" y="6309"/>
                  </a:cubicBezTo>
                  <a:cubicBezTo>
                    <a:pt x="14807" y="6438"/>
                    <a:pt x="14881" y="6605"/>
                    <a:pt x="14881" y="6772"/>
                  </a:cubicBezTo>
                  <a:lnTo>
                    <a:pt x="14881" y="7700"/>
                  </a:lnTo>
                  <a:lnTo>
                    <a:pt x="13564" y="7700"/>
                  </a:lnTo>
                  <a:lnTo>
                    <a:pt x="13564" y="6772"/>
                  </a:lnTo>
                  <a:cubicBezTo>
                    <a:pt x="13564" y="6605"/>
                    <a:pt x="13638" y="6438"/>
                    <a:pt x="13768" y="6309"/>
                  </a:cubicBezTo>
                  <a:cubicBezTo>
                    <a:pt x="13786" y="6290"/>
                    <a:pt x="13805" y="6271"/>
                    <a:pt x="13842" y="6253"/>
                  </a:cubicBezTo>
                  <a:cubicBezTo>
                    <a:pt x="13879" y="6234"/>
                    <a:pt x="13898" y="6216"/>
                    <a:pt x="13935" y="6179"/>
                  </a:cubicBezTo>
                  <a:cubicBezTo>
                    <a:pt x="14027" y="6142"/>
                    <a:pt x="14120" y="6123"/>
                    <a:pt x="14213" y="6123"/>
                  </a:cubicBezTo>
                  <a:close/>
                  <a:moveTo>
                    <a:pt x="14621" y="15066"/>
                  </a:moveTo>
                  <a:lnTo>
                    <a:pt x="14232" y="15660"/>
                  </a:lnTo>
                  <a:lnTo>
                    <a:pt x="13823" y="15066"/>
                  </a:lnTo>
                  <a:close/>
                  <a:moveTo>
                    <a:pt x="1578" y="0"/>
                  </a:moveTo>
                  <a:cubicBezTo>
                    <a:pt x="706" y="0"/>
                    <a:pt x="1" y="705"/>
                    <a:pt x="1" y="1577"/>
                  </a:cubicBezTo>
                  <a:lnTo>
                    <a:pt x="1" y="17330"/>
                  </a:lnTo>
                  <a:cubicBezTo>
                    <a:pt x="1" y="18202"/>
                    <a:pt x="706" y="18907"/>
                    <a:pt x="1578" y="18907"/>
                  </a:cubicBezTo>
                  <a:lnTo>
                    <a:pt x="12450" y="18907"/>
                  </a:lnTo>
                  <a:cubicBezTo>
                    <a:pt x="13304" y="18907"/>
                    <a:pt x="14009" y="18202"/>
                    <a:pt x="14009" y="17330"/>
                  </a:cubicBezTo>
                  <a:lnTo>
                    <a:pt x="14009" y="16328"/>
                  </a:lnTo>
                  <a:cubicBezTo>
                    <a:pt x="14067" y="16386"/>
                    <a:pt x="14141" y="16415"/>
                    <a:pt x="14212" y="16415"/>
                  </a:cubicBezTo>
                  <a:cubicBezTo>
                    <a:pt x="14300" y="16415"/>
                    <a:pt x="14385" y="16372"/>
                    <a:pt x="14436" y="16291"/>
                  </a:cubicBezTo>
                  <a:lnTo>
                    <a:pt x="15382" y="14936"/>
                  </a:lnTo>
                  <a:cubicBezTo>
                    <a:pt x="15400" y="14899"/>
                    <a:pt x="15419" y="14843"/>
                    <a:pt x="15419" y="14788"/>
                  </a:cubicBezTo>
                  <a:lnTo>
                    <a:pt x="15419" y="8294"/>
                  </a:lnTo>
                  <a:cubicBezTo>
                    <a:pt x="15697" y="8405"/>
                    <a:pt x="15883" y="8665"/>
                    <a:pt x="15883" y="8962"/>
                  </a:cubicBezTo>
                  <a:lnTo>
                    <a:pt x="15883" y="10984"/>
                  </a:lnTo>
                  <a:cubicBezTo>
                    <a:pt x="15883" y="11170"/>
                    <a:pt x="16022" y="11262"/>
                    <a:pt x="16161" y="11262"/>
                  </a:cubicBezTo>
                  <a:cubicBezTo>
                    <a:pt x="16300" y="11262"/>
                    <a:pt x="16439" y="11170"/>
                    <a:pt x="16439" y="10984"/>
                  </a:cubicBezTo>
                  <a:lnTo>
                    <a:pt x="16439" y="8962"/>
                  </a:lnTo>
                  <a:cubicBezTo>
                    <a:pt x="16439" y="8628"/>
                    <a:pt x="16310" y="8312"/>
                    <a:pt x="16068" y="8071"/>
                  </a:cubicBezTo>
                  <a:cubicBezTo>
                    <a:pt x="15901" y="7886"/>
                    <a:pt x="15679" y="7774"/>
                    <a:pt x="15438" y="7719"/>
                  </a:cubicBezTo>
                  <a:lnTo>
                    <a:pt x="15438" y="6772"/>
                  </a:lnTo>
                  <a:cubicBezTo>
                    <a:pt x="15438" y="6101"/>
                    <a:pt x="14861" y="5567"/>
                    <a:pt x="14215" y="5567"/>
                  </a:cubicBezTo>
                  <a:cubicBezTo>
                    <a:pt x="14147" y="5567"/>
                    <a:pt x="14078" y="5573"/>
                    <a:pt x="14009" y="5585"/>
                  </a:cubicBezTo>
                  <a:lnTo>
                    <a:pt x="14009" y="3915"/>
                  </a:lnTo>
                  <a:cubicBezTo>
                    <a:pt x="14009" y="3859"/>
                    <a:pt x="13990" y="3785"/>
                    <a:pt x="13953" y="3730"/>
                  </a:cubicBezTo>
                  <a:lnTo>
                    <a:pt x="10725" y="93"/>
                  </a:lnTo>
                  <a:cubicBezTo>
                    <a:pt x="10669" y="37"/>
                    <a:pt x="10595" y="19"/>
                    <a:pt x="10521" y="19"/>
                  </a:cubicBezTo>
                  <a:lnTo>
                    <a:pt x="4583" y="19"/>
                  </a:lnTo>
                  <a:cubicBezTo>
                    <a:pt x="4231" y="19"/>
                    <a:pt x="4231" y="557"/>
                    <a:pt x="4583" y="557"/>
                  </a:cubicBezTo>
                  <a:lnTo>
                    <a:pt x="10242" y="557"/>
                  </a:lnTo>
                  <a:lnTo>
                    <a:pt x="10242" y="2635"/>
                  </a:lnTo>
                  <a:cubicBezTo>
                    <a:pt x="10242" y="3488"/>
                    <a:pt x="10947" y="4193"/>
                    <a:pt x="11820" y="4193"/>
                  </a:cubicBezTo>
                  <a:lnTo>
                    <a:pt x="13471" y="4193"/>
                  </a:lnTo>
                  <a:lnTo>
                    <a:pt x="13471" y="5845"/>
                  </a:lnTo>
                  <a:cubicBezTo>
                    <a:pt x="13434" y="5863"/>
                    <a:pt x="13397" y="5900"/>
                    <a:pt x="13360" y="5919"/>
                  </a:cubicBezTo>
                  <a:cubicBezTo>
                    <a:pt x="13137" y="6142"/>
                    <a:pt x="13007" y="6457"/>
                    <a:pt x="13007" y="6772"/>
                  </a:cubicBezTo>
                  <a:lnTo>
                    <a:pt x="13007" y="12134"/>
                  </a:lnTo>
                  <a:cubicBezTo>
                    <a:pt x="13007" y="12311"/>
                    <a:pt x="13146" y="12399"/>
                    <a:pt x="13285" y="12399"/>
                  </a:cubicBezTo>
                  <a:cubicBezTo>
                    <a:pt x="13424" y="12399"/>
                    <a:pt x="13564" y="12311"/>
                    <a:pt x="13564" y="12134"/>
                  </a:cubicBezTo>
                  <a:lnTo>
                    <a:pt x="13564" y="8257"/>
                  </a:lnTo>
                  <a:lnTo>
                    <a:pt x="14881" y="8257"/>
                  </a:lnTo>
                  <a:lnTo>
                    <a:pt x="14881" y="14509"/>
                  </a:lnTo>
                  <a:lnTo>
                    <a:pt x="13564" y="14509"/>
                  </a:lnTo>
                  <a:lnTo>
                    <a:pt x="13564" y="13786"/>
                  </a:lnTo>
                  <a:cubicBezTo>
                    <a:pt x="13564" y="13610"/>
                    <a:pt x="13424" y="13521"/>
                    <a:pt x="13285" y="13521"/>
                  </a:cubicBezTo>
                  <a:cubicBezTo>
                    <a:pt x="13146" y="13521"/>
                    <a:pt x="13007" y="13610"/>
                    <a:pt x="13007" y="13786"/>
                  </a:cubicBezTo>
                  <a:lnTo>
                    <a:pt x="13007" y="14788"/>
                  </a:lnTo>
                  <a:cubicBezTo>
                    <a:pt x="13007" y="14843"/>
                    <a:pt x="13026" y="14899"/>
                    <a:pt x="13063" y="14955"/>
                  </a:cubicBezTo>
                  <a:lnTo>
                    <a:pt x="13471" y="15548"/>
                  </a:lnTo>
                  <a:cubicBezTo>
                    <a:pt x="13471" y="15567"/>
                    <a:pt x="13452" y="15604"/>
                    <a:pt x="13452" y="15623"/>
                  </a:cubicBezTo>
                  <a:lnTo>
                    <a:pt x="13452" y="17330"/>
                  </a:lnTo>
                  <a:cubicBezTo>
                    <a:pt x="13452" y="17905"/>
                    <a:pt x="13007" y="18350"/>
                    <a:pt x="12450" y="18350"/>
                  </a:cubicBezTo>
                  <a:lnTo>
                    <a:pt x="1578" y="18350"/>
                  </a:lnTo>
                  <a:cubicBezTo>
                    <a:pt x="1021" y="18350"/>
                    <a:pt x="557" y="17905"/>
                    <a:pt x="557" y="17330"/>
                  </a:cubicBezTo>
                  <a:lnTo>
                    <a:pt x="557" y="1577"/>
                  </a:lnTo>
                  <a:cubicBezTo>
                    <a:pt x="557" y="1021"/>
                    <a:pt x="1021" y="557"/>
                    <a:pt x="1578" y="557"/>
                  </a:cubicBezTo>
                  <a:lnTo>
                    <a:pt x="2914" y="557"/>
                  </a:lnTo>
                  <a:cubicBezTo>
                    <a:pt x="3266" y="557"/>
                    <a:pt x="3266" y="0"/>
                    <a:pt x="29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121"/>
          <p:cNvGrpSpPr/>
          <p:nvPr/>
        </p:nvGrpSpPr>
        <p:grpSpPr>
          <a:xfrm>
            <a:off x="6804004" y="3525185"/>
            <a:ext cx="331251" cy="331236"/>
            <a:chOff x="387925" y="3713275"/>
            <a:chExt cx="572900" cy="572875"/>
          </a:xfrm>
        </p:grpSpPr>
        <p:sp>
          <p:nvSpPr>
            <p:cNvPr id="1722" name="Google Shape;1722;p121"/>
            <p:cNvSpPr/>
            <p:nvPr/>
          </p:nvSpPr>
          <p:spPr>
            <a:xfrm>
              <a:off x="387925" y="3713275"/>
              <a:ext cx="572900" cy="572875"/>
            </a:xfrm>
            <a:custGeom>
              <a:rect b="b" l="l" r="r" t="t"/>
              <a:pathLst>
                <a:path extrusionOk="0" h="22915" w="22916">
                  <a:moveTo>
                    <a:pt x="7998" y="6383"/>
                  </a:moveTo>
                  <a:cubicBezTo>
                    <a:pt x="8183" y="6383"/>
                    <a:pt x="8332" y="6532"/>
                    <a:pt x="8332" y="6699"/>
                  </a:cubicBezTo>
                  <a:lnTo>
                    <a:pt x="8332" y="13248"/>
                  </a:lnTo>
                  <a:cubicBezTo>
                    <a:pt x="8332" y="13415"/>
                    <a:pt x="8183" y="13564"/>
                    <a:pt x="7998" y="13564"/>
                  </a:cubicBezTo>
                  <a:lnTo>
                    <a:pt x="7923" y="13564"/>
                  </a:lnTo>
                  <a:lnTo>
                    <a:pt x="7923" y="12376"/>
                  </a:lnTo>
                  <a:cubicBezTo>
                    <a:pt x="7923" y="12191"/>
                    <a:pt x="7775" y="12042"/>
                    <a:pt x="7590" y="12042"/>
                  </a:cubicBezTo>
                  <a:lnTo>
                    <a:pt x="6847" y="12042"/>
                  </a:lnTo>
                  <a:lnTo>
                    <a:pt x="6847" y="6699"/>
                  </a:lnTo>
                  <a:cubicBezTo>
                    <a:pt x="6847" y="6532"/>
                    <a:pt x="6977" y="6383"/>
                    <a:pt x="7163" y="6383"/>
                  </a:cubicBezTo>
                  <a:close/>
                  <a:moveTo>
                    <a:pt x="22247" y="15771"/>
                  </a:moveTo>
                  <a:lnTo>
                    <a:pt x="22247" y="16940"/>
                  </a:lnTo>
                  <a:cubicBezTo>
                    <a:pt x="22247" y="17516"/>
                    <a:pt x="21783" y="17979"/>
                    <a:pt x="21208" y="17979"/>
                  </a:cubicBezTo>
                  <a:lnTo>
                    <a:pt x="7923" y="17979"/>
                  </a:lnTo>
                  <a:lnTo>
                    <a:pt x="7923" y="15771"/>
                  </a:lnTo>
                  <a:close/>
                  <a:moveTo>
                    <a:pt x="14436" y="18647"/>
                  </a:moveTo>
                  <a:lnTo>
                    <a:pt x="14436" y="20818"/>
                  </a:lnTo>
                  <a:lnTo>
                    <a:pt x="11690" y="20818"/>
                  </a:lnTo>
                  <a:lnTo>
                    <a:pt x="11690" y="18647"/>
                  </a:lnTo>
                  <a:close/>
                  <a:moveTo>
                    <a:pt x="16700" y="21486"/>
                  </a:moveTo>
                  <a:cubicBezTo>
                    <a:pt x="16904" y="21486"/>
                    <a:pt x="17071" y="21653"/>
                    <a:pt x="17071" y="21857"/>
                  </a:cubicBezTo>
                  <a:cubicBezTo>
                    <a:pt x="17071" y="22061"/>
                    <a:pt x="16904" y="22228"/>
                    <a:pt x="16700" y="22228"/>
                  </a:cubicBezTo>
                  <a:lnTo>
                    <a:pt x="9371" y="22228"/>
                  </a:lnTo>
                  <a:cubicBezTo>
                    <a:pt x="8907" y="22228"/>
                    <a:pt x="8888" y="21486"/>
                    <a:pt x="9371" y="21486"/>
                  </a:cubicBezTo>
                  <a:close/>
                  <a:moveTo>
                    <a:pt x="18202" y="1"/>
                  </a:moveTo>
                  <a:cubicBezTo>
                    <a:pt x="18105" y="1"/>
                    <a:pt x="18008" y="38"/>
                    <a:pt x="17943" y="112"/>
                  </a:cubicBezTo>
                  <a:lnTo>
                    <a:pt x="15772" y="2635"/>
                  </a:lnTo>
                  <a:cubicBezTo>
                    <a:pt x="15586" y="2839"/>
                    <a:pt x="15753" y="3192"/>
                    <a:pt x="16032" y="3192"/>
                  </a:cubicBezTo>
                  <a:lnTo>
                    <a:pt x="16792" y="3192"/>
                  </a:lnTo>
                  <a:lnTo>
                    <a:pt x="16792" y="4082"/>
                  </a:lnTo>
                  <a:lnTo>
                    <a:pt x="8424" y="4082"/>
                  </a:lnTo>
                  <a:cubicBezTo>
                    <a:pt x="7998" y="4082"/>
                    <a:pt x="7998" y="4750"/>
                    <a:pt x="8424" y="4750"/>
                  </a:cubicBezTo>
                  <a:lnTo>
                    <a:pt x="16792" y="4750"/>
                  </a:lnTo>
                  <a:lnTo>
                    <a:pt x="16792" y="13341"/>
                  </a:lnTo>
                  <a:cubicBezTo>
                    <a:pt x="16792" y="13823"/>
                    <a:pt x="17182" y="14232"/>
                    <a:pt x="17683" y="14232"/>
                  </a:cubicBezTo>
                  <a:lnTo>
                    <a:pt x="18722" y="14232"/>
                  </a:lnTo>
                  <a:cubicBezTo>
                    <a:pt x="19204" y="14232"/>
                    <a:pt x="19613" y="13823"/>
                    <a:pt x="19613" y="13341"/>
                  </a:cubicBezTo>
                  <a:lnTo>
                    <a:pt x="19613" y="12283"/>
                  </a:lnTo>
                  <a:cubicBezTo>
                    <a:pt x="19613" y="12070"/>
                    <a:pt x="19446" y="11963"/>
                    <a:pt x="19279" y="11963"/>
                  </a:cubicBezTo>
                  <a:cubicBezTo>
                    <a:pt x="19112" y="11963"/>
                    <a:pt x="18945" y="12070"/>
                    <a:pt x="18945" y="12283"/>
                  </a:cubicBezTo>
                  <a:lnTo>
                    <a:pt x="18945" y="13341"/>
                  </a:lnTo>
                  <a:cubicBezTo>
                    <a:pt x="18945" y="13452"/>
                    <a:pt x="18833" y="13564"/>
                    <a:pt x="18722" y="13564"/>
                  </a:cubicBezTo>
                  <a:lnTo>
                    <a:pt x="17683" y="13564"/>
                  </a:lnTo>
                  <a:cubicBezTo>
                    <a:pt x="17553" y="13564"/>
                    <a:pt x="17460" y="13452"/>
                    <a:pt x="17460" y="13341"/>
                  </a:cubicBezTo>
                  <a:lnTo>
                    <a:pt x="17460" y="2858"/>
                  </a:lnTo>
                  <a:cubicBezTo>
                    <a:pt x="17460" y="2672"/>
                    <a:pt x="17312" y="2524"/>
                    <a:pt x="17126" y="2524"/>
                  </a:cubicBezTo>
                  <a:lnTo>
                    <a:pt x="16755" y="2524"/>
                  </a:lnTo>
                  <a:lnTo>
                    <a:pt x="18202" y="836"/>
                  </a:lnTo>
                  <a:lnTo>
                    <a:pt x="19650" y="2524"/>
                  </a:lnTo>
                  <a:lnTo>
                    <a:pt x="19279" y="2524"/>
                  </a:lnTo>
                  <a:cubicBezTo>
                    <a:pt x="19093" y="2524"/>
                    <a:pt x="18945" y="2672"/>
                    <a:pt x="18945" y="2858"/>
                  </a:cubicBezTo>
                  <a:lnTo>
                    <a:pt x="18945" y="10576"/>
                  </a:lnTo>
                  <a:cubicBezTo>
                    <a:pt x="18945" y="10799"/>
                    <a:pt x="19112" y="10910"/>
                    <a:pt x="19279" y="10910"/>
                  </a:cubicBezTo>
                  <a:cubicBezTo>
                    <a:pt x="19446" y="10910"/>
                    <a:pt x="19613" y="10799"/>
                    <a:pt x="19613" y="10576"/>
                  </a:cubicBezTo>
                  <a:lnTo>
                    <a:pt x="19613" y="4750"/>
                  </a:lnTo>
                  <a:lnTo>
                    <a:pt x="21208" y="4750"/>
                  </a:lnTo>
                  <a:cubicBezTo>
                    <a:pt x="21765" y="4750"/>
                    <a:pt x="22229" y="5214"/>
                    <a:pt x="22229" y="5789"/>
                  </a:cubicBezTo>
                  <a:lnTo>
                    <a:pt x="22229" y="15122"/>
                  </a:lnTo>
                  <a:lnTo>
                    <a:pt x="7923" y="15122"/>
                  </a:lnTo>
                  <a:lnTo>
                    <a:pt x="7923" y="14232"/>
                  </a:lnTo>
                  <a:lnTo>
                    <a:pt x="7998" y="14232"/>
                  </a:lnTo>
                  <a:cubicBezTo>
                    <a:pt x="8554" y="14232"/>
                    <a:pt x="9000" y="13786"/>
                    <a:pt x="9000" y="13248"/>
                  </a:cubicBezTo>
                  <a:lnTo>
                    <a:pt x="9000" y="6699"/>
                  </a:lnTo>
                  <a:cubicBezTo>
                    <a:pt x="9000" y="6161"/>
                    <a:pt x="8554" y="5715"/>
                    <a:pt x="7998" y="5715"/>
                  </a:cubicBezTo>
                  <a:lnTo>
                    <a:pt x="7163" y="5715"/>
                  </a:lnTo>
                  <a:cubicBezTo>
                    <a:pt x="6625" y="5715"/>
                    <a:pt x="6179" y="6161"/>
                    <a:pt x="6179" y="6699"/>
                  </a:cubicBezTo>
                  <a:lnTo>
                    <a:pt x="6179" y="12042"/>
                  </a:lnTo>
                  <a:lnTo>
                    <a:pt x="3842" y="12042"/>
                  </a:lnTo>
                  <a:lnTo>
                    <a:pt x="3842" y="5789"/>
                  </a:lnTo>
                  <a:cubicBezTo>
                    <a:pt x="3842" y="5214"/>
                    <a:pt x="4305" y="4750"/>
                    <a:pt x="4881" y="4750"/>
                  </a:cubicBezTo>
                  <a:lnTo>
                    <a:pt x="6699" y="4750"/>
                  </a:lnTo>
                  <a:cubicBezTo>
                    <a:pt x="7126" y="4750"/>
                    <a:pt x="7126" y="4082"/>
                    <a:pt x="6699" y="4082"/>
                  </a:cubicBezTo>
                  <a:lnTo>
                    <a:pt x="4881" y="4082"/>
                  </a:lnTo>
                  <a:cubicBezTo>
                    <a:pt x="3934" y="4082"/>
                    <a:pt x="3174" y="4843"/>
                    <a:pt x="3174" y="5789"/>
                  </a:cubicBezTo>
                  <a:lnTo>
                    <a:pt x="3174" y="12042"/>
                  </a:lnTo>
                  <a:lnTo>
                    <a:pt x="335" y="12042"/>
                  </a:lnTo>
                  <a:cubicBezTo>
                    <a:pt x="149" y="12042"/>
                    <a:pt x="1" y="12191"/>
                    <a:pt x="1" y="12376"/>
                  </a:cubicBezTo>
                  <a:lnTo>
                    <a:pt x="1" y="22562"/>
                  </a:lnTo>
                  <a:cubicBezTo>
                    <a:pt x="1" y="22748"/>
                    <a:pt x="149" y="22915"/>
                    <a:pt x="335" y="22915"/>
                  </a:cubicBezTo>
                  <a:lnTo>
                    <a:pt x="1411" y="22915"/>
                  </a:lnTo>
                  <a:cubicBezTo>
                    <a:pt x="1838" y="22915"/>
                    <a:pt x="1838" y="22228"/>
                    <a:pt x="1411" y="22228"/>
                  </a:cubicBezTo>
                  <a:lnTo>
                    <a:pt x="669" y="22228"/>
                  </a:lnTo>
                  <a:lnTo>
                    <a:pt x="669" y="12710"/>
                  </a:lnTo>
                  <a:lnTo>
                    <a:pt x="7256" y="12710"/>
                  </a:lnTo>
                  <a:lnTo>
                    <a:pt x="7256" y="22228"/>
                  </a:lnTo>
                  <a:lnTo>
                    <a:pt x="3118" y="22228"/>
                  </a:lnTo>
                  <a:cubicBezTo>
                    <a:pt x="2691" y="22228"/>
                    <a:pt x="2691" y="22915"/>
                    <a:pt x="3118" y="22915"/>
                  </a:cubicBezTo>
                  <a:lnTo>
                    <a:pt x="7590" y="22915"/>
                  </a:lnTo>
                  <a:cubicBezTo>
                    <a:pt x="7775" y="22915"/>
                    <a:pt x="7923" y="22748"/>
                    <a:pt x="7923" y="22562"/>
                  </a:cubicBezTo>
                  <a:lnTo>
                    <a:pt x="7923" y="18647"/>
                  </a:lnTo>
                  <a:lnTo>
                    <a:pt x="11022" y="18647"/>
                  </a:lnTo>
                  <a:lnTo>
                    <a:pt x="11022" y="20818"/>
                  </a:lnTo>
                  <a:lnTo>
                    <a:pt x="9389" y="20818"/>
                  </a:lnTo>
                  <a:cubicBezTo>
                    <a:pt x="8035" y="20818"/>
                    <a:pt x="8035" y="22896"/>
                    <a:pt x="9389" y="22896"/>
                  </a:cubicBezTo>
                  <a:lnTo>
                    <a:pt x="16700" y="22896"/>
                  </a:lnTo>
                  <a:cubicBezTo>
                    <a:pt x="18054" y="22896"/>
                    <a:pt x="18054" y="20818"/>
                    <a:pt x="16700" y="20818"/>
                  </a:cubicBezTo>
                  <a:lnTo>
                    <a:pt x="15104" y="20818"/>
                  </a:lnTo>
                  <a:lnTo>
                    <a:pt x="15104" y="18647"/>
                  </a:lnTo>
                  <a:lnTo>
                    <a:pt x="21208" y="18647"/>
                  </a:lnTo>
                  <a:cubicBezTo>
                    <a:pt x="22154" y="18647"/>
                    <a:pt x="22915" y="17887"/>
                    <a:pt x="22915" y="16940"/>
                  </a:cubicBezTo>
                  <a:lnTo>
                    <a:pt x="22915" y="5789"/>
                  </a:lnTo>
                  <a:cubicBezTo>
                    <a:pt x="22915" y="4843"/>
                    <a:pt x="22154" y="4082"/>
                    <a:pt x="21208" y="4082"/>
                  </a:cubicBezTo>
                  <a:lnTo>
                    <a:pt x="19613" y="4082"/>
                  </a:lnTo>
                  <a:lnTo>
                    <a:pt x="19613" y="3192"/>
                  </a:lnTo>
                  <a:lnTo>
                    <a:pt x="20373" y="3192"/>
                  </a:lnTo>
                  <a:cubicBezTo>
                    <a:pt x="20652" y="3192"/>
                    <a:pt x="20819" y="2858"/>
                    <a:pt x="20633" y="2635"/>
                  </a:cubicBezTo>
                  <a:lnTo>
                    <a:pt x="18462" y="112"/>
                  </a:lnTo>
                  <a:cubicBezTo>
                    <a:pt x="18397" y="38"/>
                    <a:pt x="18300" y="1"/>
                    <a:pt x="18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21"/>
            <p:cNvSpPr/>
            <p:nvPr/>
          </p:nvSpPr>
          <p:spPr>
            <a:xfrm>
              <a:off x="630525" y="3927100"/>
              <a:ext cx="70525" cy="141975"/>
            </a:xfrm>
            <a:custGeom>
              <a:rect b="b" l="l" r="r" t="t"/>
              <a:pathLst>
                <a:path extrusionOk="0" h="5679" w="2821">
                  <a:moveTo>
                    <a:pt x="1838" y="669"/>
                  </a:moveTo>
                  <a:cubicBezTo>
                    <a:pt x="2023" y="669"/>
                    <a:pt x="2153" y="817"/>
                    <a:pt x="2153" y="984"/>
                  </a:cubicBezTo>
                  <a:lnTo>
                    <a:pt x="2153" y="4695"/>
                  </a:lnTo>
                  <a:cubicBezTo>
                    <a:pt x="2153" y="4862"/>
                    <a:pt x="2023" y="5011"/>
                    <a:pt x="1838" y="5011"/>
                  </a:cubicBezTo>
                  <a:lnTo>
                    <a:pt x="1003" y="5011"/>
                  </a:lnTo>
                  <a:cubicBezTo>
                    <a:pt x="817" y="5011"/>
                    <a:pt x="669" y="4862"/>
                    <a:pt x="669" y="4695"/>
                  </a:cubicBezTo>
                  <a:lnTo>
                    <a:pt x="669" y="984"/>
                  </a:lnTo>
                  <a:cubicBezTo>
                    <a:pt x="669" y="817"/>
                    <a:pt x="817" y="669"/>
                    <a:pt x="1003" y="669"/>
                  </a:cubicBezTo>
                  <a:close/>
                  <a:moveTo>
                    <a:pt x="1003" y="1"/>
                  </a:moveTo>
                  <a:cubicBezTo>
                    <a:pt x="446" y="1"/>
                    <a:pt x="1" y="446"/>
                    <a:pt x="1" y="984"/>
                  </a:cubicBezTo>
                  <a:lnTo>
                    <a:pt x="1" y="4677"/>
                  </a:lnTo>
                  <a:cubicBezTo>
                    <a:pt x="1" y="5233"/>
                    <a:pt x="446" y="5679"/>
                    <a:pt x="1003" y="5679"/>
                  </a:cubicBezTo>
                  <a:lnTo>
                    <a:pt x="1838" y="5679"/>
                  </a:lnTo>
                  <a:cubicBezTo>
                    <a:pt x="2376" y="5679"/>
                    <a:pt x="2821" y="5233"/>
                    <a:pt x="2821" y="4677"/>
                  </a:cubicBezTo>
                  <a:lnTo>
                    <a:pt x="2821" y="984"/>
                  </a:lnTo>
                  <a:cubicBezTo>
                    <a:pt x="2821" y="446"/>
                    <a:pt x="2376" y="1"/>
                    <a:pt x="1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21"/>
            <p:cNvSpPr/>
            <p:nvPr/>
          </p:nvSpPr>
          <p:spPr>
            <a:xfrm>
              <a:off x="719125" y="3873775"/>
              <a:ext cx="70525" cy="195300"/>
            </a:xfrm>
            <a:custGeom>
              <a:rect b="b" l="l" r="r" t="t"/>
              <a:pathLst>
                <a:path extrusionOk="0" h="7812" w="2821">
                  <a:moveTo>
                    <a:pt x="1837" y="668"/>
                  </a:moveTo>
                  <a:cubicBezTo>
                    <a:pt x="2004" y="668"/>
                    <a:pt x="2153" y="817"/>
                    <a:pt x="2153" y="984"/>
                  </a:cubicBezTo>
                  <a:lnTo>
                    <a:pt x="2153" y="6828"/>
                  </a:lnTo>
                  <a:cubicBezTo>
                    <a:pt x="2153" y="6995"/>
                    <a:pt x="2004" y="7144"/>
                    <a:pt x="1837" y="7144"/>
                  </a:cubicBezTo>
                  <a:lnTo>
                    <a:pt x="1002" y="7144"/>
                  </a:lnTo>
                  <a:cubicBezTo>
                    <a:pt x="817" y="7144"/>
                    <a:pt x="668" y="6995"/>
                    <a:pt x="668" y="6828"/>
                  </a:cubicBezTo>
                  <a:lnTo>
                    <a:pt x="668" y="984"/>
                  </a:lnTo>
                  <a:cubicBezTo>
                    <a:pt x="668" y="817"/>
                    <a:pt x="817" y="668"/>
                    <a:pt x="1002" y="668"/>
                  </a:cubicBezTo>
                  <a:close/>
                  <a:moveTo>
                    <a:pt x="984" y="0"/>
                  </a:moveTo>
                  <a:cubicBezTo>
                    <a:pt x="446" y="0"/>
                    <a:pt x="0" y="446"/>
                    <a:pt x="0" y="984"/>
                  </a:cubicBezTo>
                  <a:lnTo>
                    <a:pt x="0" y="6810"/>
                  </a:lnTo>
                  <a:cubicBezTo>
                    <a:pt x="0" y="7366"/>
                    <a:pt x="446" y="7812"/>
                    <a:pt x="984" y="7812"/>
                  </a:cubicBezTo>
                  <a:lnTo>
                    <a:pt x="1837" y="7812"/>
                  </a:lnTo>
                  <a:cubicBezTo>
                    <a:pt x="2375" y="7812"/>
                    <a:pt x="2821" y="7366"/>
                    <a:pt x="2821" y="6810"/>
                  </a:cubicBezTo>
                  <a:lnTo>
                    <a:pt x="2821" y="984"/>
                  </a:lnTo>
                  <a:cubicBezTo>
                    <a:pt x="2821" y="446"/>
                    <a:pt x="2375" y="0"/>
                    <a:pt x="1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21"/>
            <p:cNvSpPr/>
            <p:nvPr/>
          </p:nvSpPr>
          <p:spPr>
            <a:xfrm>
              <a:off x="423650" y="4052825"/>
              <a:ext cx="126650" cy="126650"/>
            </a:xfrm>
            <a:custGeom>
              <a:rect b="b" l="l" r="r" t="t"/>
              <a:pathLst>
                <a:path extrusionOk="0" h="5066" w="5066">
                  <a:moveTo>
                    <a:pt x="2524" y="668"/>
                  </a:moveTo>
                  <a:cubicBezTo>
                    <a:pt x="3433" y="668"/>
                    <a:pt x="4194" y="1336"/>
                    <a:pt x="4361" y="2189"/>
                  </a:cubicBezTo>
                  <a:lnTo>
                    <a:pt x="3804" y="2189"/>
                  </a:lnTo>
                  <a:cubicBezTo>
                    <a:pt x="3656" y="1633"/>
                    <a:pt x="3136" y="1225"/>
                    <a:pt x="2524" y="1225"/>
                  </a:cubicBezTo>
                  <a:cubicBezTo>
                    <a:pt x="2394" y="1225"/>
                    <a:pt x="2264" y="1243"/>
                    <a:pt x="2134" y="1280"/>
                  </a:cubicBezTo>
                  <a:lnTo>
                    <a:pt x="1837" y="817"/>
                  </a:lnTo>
                  <a:cubicBezTo>
                    <a:pt x="2060" y="724"/>
                    <a:pt x="2301" y="668"/>
                    <a:pt x="2524" y="668"/>
                  </a:cubicBezTo>
                  <a:close/>
                  <a:moveTo>
                    <a:pt x="1262" y="1169"/>
                  </a:moveTo>
                  <a:lnTo>
                    <a:pt x="1578" y="1651"/>
                  </a:lnTo>
                  <a:cubicBezTo>
                    <a:pt x="1355" y="1874"/>
                    <a:pt x="1225" y="2189"/>
                    <a:pt x="1225" y="2542"/>
                  </a:cubicBezTo>
                  <a:cubicBezTo>
                    <a:pt x="1225" y="2635"/>
                    <a:pt x="1244" y="2746"/>
                    <a:pt x="1262" y="2857"/>
                  </a:cubicBezTo>
                  <a:lnTo>
                    <a:pt x="780" y="3117"/>
                  </a:lnTo>
                  <a:cubicBezTo>
                    <a:pt x="706" y="2932"/>
                    <a:pt x="669" y="2728"/>
                    <a:pt x="669" y="2542"/>
                  </a:cubicBezTo>
                  <a:cubicBezTo>
                    <a:pt x="669" y="2004"/>
                    <a:pt x="891" y="1522"/>
                    <a:pt x="1262" y="1169"/>
                  </a:cubicBezTo>
                  <a:close/>
                  <a:moveTo>
                    <a:pt x="2524" y="1893"/>
                  </a:moveTo>
                  <a:cubicBezTo>
                    <a:pt x="2895" y="1893"/>
                    <a:pt x="3173" y="2189"/>
                    <a:pt x="3173" y="2523"/>
                  </a:cubicBezTo>
                  <a:cubicBezTo>
                    <a:pt x="3173" y="2876"/>
                    <a:pt x="2895" y="3173"/>
                    <a:pt x="2524" y="3173"/>
                  </a:cubicBezTo>
                  <a:cubicBezTo>
                    <a:pt x="2301" y="3173"/>
                    <a:pt x="2079" y="3043"/>
                    <a:pt x="1967" y="2839"/>
                  </a:cubicBezTo>
                  <a:cubicBezTo>
                    <a:pt x="1930" y="2746"/>
                    <a:pt x="1893" y="2635"/>
                    <a:pt x="1893" y="2523"/>
                  </a:cubicBezTo>
                  <a:cubicBezTo>
                    <a:pt x="1893" y="2319"/>
                    <a:pt x="2004" y="2115"/>
                    <a:pt x="2190" y="1985"/>
                  </a:cubicBezTo>
                  <a:cubicBezTo>
                    <a:pt x="2301" y="1930"/>
                    <a:pt x="2413" y="1893"/>
                    <a:pt x="2524" y="1893"/>
                  </a:cubicBezTo>
                  <a:close/>
                  <a:moveTo>
                    <a:pt x="4361" y="2876"/>
                  </a:moveTo>
                  <a:cubicBezTo>
                    <a:pt x="4194" y="3729"/>
                    <a:pt x="3452" y="4397"/>
                    <a:pt x="2524" y="4397"/>
                  </a:cubicBezTo>
                  <a:cubicBezTo>
                    <a:pt x="1967" y="4397"/>
                    <a:pt x="1448" y="4138"/>
                    <a:pt x="1095" y="3711"/>
                  </a:cubicBezTo>
                  <a:lnTo>
                    <a:pt x="1578" y="3433"/>
                  </a:lnTo>
                  <a:cubicBezTo>
                    <a:pt x="1837" y="3692"/>
                    <a:pt x="2171" y="3841"/>
                    <a:pt x="2524" y="3841"/>
                  </a:cubicBezTo>
                  <a:cubicBezTo>
                    <a:pt x="3136" y="3841"/>
                    <a:pt x="3656" y="3433"/>
                    <a:pt x="3804" y="2876"/>
                  </a:cubicBezTo>
                  <a:close/>
                  <a:moveTo>
                    <a:pt x="2524" y="0"/>
                  </a:moveTo>
                  <a:cubicBezTo>
                    <a:pt x="2042" y="0"/>
                    <a:pt x="1578" y="149"/>
                    <a:pt x="1188" y="390"/>
                  </a:cubicBezTo>
                  <a:cubicBezTo>
                    <a:pt x="446" y="854"/>
                    <a:pt x="1" y="1670"/>
                    <a:pt x="1" y="2523"/>
                  </a:cubicBezTo>
                  <a:cubicBezTo>
                    <a:pt x="1" y="2969"/>
                    <a:pt x="112" y="3377"/>
                    <a:pt x="316" y="3748"/>
                  </a:cubicBezTo>
                  <a:cubicBezTo>
                    <a:pt x="761" y="4564"/>
                    <a:pt x="1615" y="5065"/>
                    <a:pt x="2524" y="5065"/>
                  </a:cubicBezTo>
                  <a:cubicBezTo>
                    <a:pt x="3915" y="5065"/>
                    <a:pt x="5066" y="3934"/>
                    <a:pt x="5066" y="2523"/>
                  </a:cubicBezTo>
                  <a:cubicBezTo>
                    <a:pt x="5066" y="1132"/>
                    <a:pt x="3934" y="0"/>
                    <a:pt x="2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21"/>
            <p:cNvSpPr/>
            <p:nvPr/>
          </p:nvSpPr>
          <p:spPr>
            <a:xfrm>
              <a:off x="432000" y="4197525"/>
              <a:ext cx="109950" cy="16725"/>
            </a:xfrm>
            <a:custGeom>
              <a:rect b="b" l="l" r="r" t="t"/>
              <a:pathLst>
                <a:path extrusionOk="0" h="669" w="4398">
                  <a:moveTo>
                    <a:pt x="427" y="1"/>
                  </a:moveTo>
                  <a:cubicBezTo>
                    <a:pt x="1" y="1"/>
                    <a:pt x="1" y="669"/>
                    <a:pt x="427" y="669"/>
                  </a:cubicBezTo>
                  <a:lnTo>
                    <a:pt x="3971" y="669"/>
                  </a:lnTo>
                  <a:cubicBezTo>
                    <a:pt x="4398" y="669"/>
                    <a:pt x="4398" y="1"/>
                    <a:pt x="3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21"/>
            <p:cNvSpPr/>
            <p:nvPr/>
          </p:nvSpPr>
          <p:spPr>
            <a:xfrm>
              <a:off x="432000" y="4230475"/>
              <a:ext cx="107650" cy="16725"/>
            </a:xfrm>
            <a:custGeom>
              <a:rect b="b" l="l" r="r" t="t"/>
              <a:pathLst>
                <a:path extrusionOk="0" h="669" w="4306">
                  <a:moveTo>
                    <a:pt x="427" y="0"/>
                  </a:moveTo>
                  <a:cubicBezTo>
                    <a:pt x="1" y="0"/>
                    <a:pt x="1" y="668"/>
                    <a:pt x="427" y="668"/>
                  </a:cubicBezTo>
                  <a:lnTo>
                    <a:pt x="3971" y="668"/>
                  </a:lnTo>
                  <a:cubicBezTo>
                    <a:pt x="4157" y="668"/>
                    <a:pt x="4305" y="520"/>
                    <a:pt x="4305" y="334"/>
                  </a:cubicBezTo>
                  <a:cubicBezTo>
                    <a:pt x="4305" y="149"/>
                    <a:pt x="4157" y="0"/>
                    <a:pt x="3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121"/>
          <p:cNvGrpSpPr/>
          <p:nvPr/>
        </p:nvGrpSpPr>
        <p:grpSpPr>
          <a:xfrm>
            <a:off x="6109777" y="3520840"/>
            <a:ext cx="331232" cy="331328"/>
            <a:chOff x="1176475" y="3641675"/>
            <a:chExt cx="515375" cy="515525"/>
          </a:xfrm>
        </p:grpSpPr>
        <p:sp>
          <p:nvSpPr>
            <p:cNvPr id="1729" name="Google Shape;1729;p121"/>
            <p:cNvSpPr/>
            <p:nvPr/>
          </p:nvSpPr>
          <p:spPr>
            <a:xfrm>
              <a:off x="1285025" y="3853350"/>
              <a:ext cx="191600" cy="191150"/>
            </a:xfrm>
            <a:custGeom>
              <a:rect b="b" l="l" r="r" t="t"/>
              <a:pathLst>
                <a:path extrusionOk="0" h="7646" w="7664">
                  <a:moveTo>
                    <a:pt x="3822" y="595"/>
                  </a:moveTo>
                  <a:cubicBezTo>
                    <a:pt x="5604" y="595"/>
                    <a:pt x="7051" y="2042"/>
                    <a:pt x="7051" y="3823"/>
                  </a:cubicBezTo>
                  <a:cubicBezTo>
                    <a:pt x="7051" y="5586"/>
                    <a:pt x="5604" y="7033"/>
                    <a:pt x="3822" y="7033"/>
                  </a:cubicBezTo>
                  <a:cubicBezTo>
                    <a:pt x="2060" y="7033"/>
                    <a:pt x="613" y="5586"/>
                    <a:pt x="613" y="3823"/>
                  </a:cubicBezTo>
                  <a:cubicBezTo>
                    <a:pt x="613" y="2042"/>
                    <a:pt x="2060" y="595"/>
                    <a:pt x="3822" y="595"/>
                  </a:cubicBezTo>
                  <a:close/>
                  <a:moveTo>
                    <a:pt x="3822" y="1"/>
                  </a:moveTo>
                  <a:cubicBezTo>
                    <a:pt x="1726" y="1"/>
                    <a:pt x="0" y="1708"/>
                    <a:pt x="0" y="3823"/>
                  </a:cubicBezTo>
                  <a:cubicBezTo>
                    <a:pt x="0" y="5920"/>
                    <a:pt x="1726" y="7645"/>
                    <a:pt x="3822" y="7645"/>
                  </a:cubicBezTo>
                  <a:cubicBezTo>
                    <a:pt x="5938" y="7645"/>
                    <a:pt x="7663" y="5920"/>
                    <a:pt x="7663" y="3823"/>
                  </a:cubicBezTo>
                  <a:cubicBezTo>
                    <a:pt x="7663" y="1708"/>
                    <a:pt x="5938" y="1"/>
                    <a:pt x="3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21"/>
            <p:cNvSpPr/>
            <p:nvPr/>
          </p:nvSpPr>
          <p:spPr>
            <a:xfrm>
              <a:off x="1351350" y="3890925"/>
              <a:ext cx="62650" cy="115525"/>
            </a:xfrm>
            <a:custGeom>
              <a:rect b="b" l="l" r="r" t="t"/>
              <a:pathLst>
                <a:path extrusionOk="0" h="4621" w="2506">
                  <a:moveTo>
                    <a:pt x="1207" y="1"/>
                  </a:moveTo>
                  <a:cubicBezTo>
                    <a:pt x="1040" y="1"/>
                    <a:pt x="910" y="149"/>
                    <a:pt x="910" y="316"/>
                  </a:cubicBezTo>
                  <a:lnTo>
                    <a:pt x="910" y="650"/>
                  </a:lnTo>
                  <a:cubicBezTo>
                    <a:pt x="372" y="799"/>
                    <a:pt x="56" y="1337"/>
                    <a:pt x="223" y="1875"/>
                  </a:cubicBezTo>
                  <a:cubicBezTo>
                    <a:pt x="316" y="2153"/>
                    <a:pt x="520" y="2339"/>
                    <a:pt x="780" y="2431"/>
                  </a:cubicBezTo>
                  <a:cubicBezTo>
                    <a:pt x="1002" y="2506"/>
                    <a:pt x="1225" y="2487"/>
                    <a:pt x="1448" y="2561"/>
                  </a:cubicBezTo>
                  <a:cubicBezTo>
                    <a:pt x="1967" y="2765"/>
                    <a:pt x="1726" y="3433"/>
                    <a:pt x="1225" y="3433"/>
                  </a:cubicBezTo>
                  <a:cubicBezTo>
                    <a:pt x="984" y="3433"/>
                    <a:pt x="798" y="3341"/>
                    <a:pt x="687" y="3155"/>
                  </a:cubicBezTo>
                  <a:cubicBezTo>
                    <a:pt x="687" y="3136"/>
                    <a:pt x="669" y="3118"/>
                    <a:pt x="669" y="3099"/>
                  </a:cubicBezTo>
                  <a:cubicBezTo>
                    <a:pt x="650" y="3062"/>
                    <a:pt x="631" y="3025"/>
                    <a:pt x="631" y="2988"/>
                  </a:cubicBezTo>
                  <a:cubicBezTo>
                    <a:pt x="631" y="2988"/>
                    <a:pt x="631" y="2969"/>
                    <a:pt x="631" y="2969"/>
                  </a:cubicBezTo>
                  <a:cubicBezTo>
                    <a:pt x="631" y="2975"/>
                    <a:pt x="630" y="2977"/>
                    <a:pt x="628" y="2977"/>
                  </a:cubicBezTo>
                  <a:cubicBezTo>
                    <a:pt x="622" y="2977"/>
                    <a:pt x="613" y="2964"/>
                    <a:pt x="613" y="2951"/>
                  </a:cubicBezTo>
                  <a:cubicBezTo>
                    <a:pt x="613" y="2951"/>
                    <a:pt x="613" y="2932"/>
                    <a:pt x="613" y="2932"/>
                  </a:cubicBezTo>
                  <a:cubicBezTo>
                    <a:pt x="595" y="2749"/>
                    <a:pt x="440" y="2656"/>
                    <a:pt x="294" y="2656"/>
                  </a:cubicBezTo>
                  <a:cubicBezTo>
                    <a:pt x="143" y="2656"/>
                    <a:pt x="0" y="2754"/>
                    <a:pt x="19" y="2951"/>
                  </a:cubicBezTo>
                  <a:cubicBezTo>
                    <a:pt x="38" y="3266"/>
                    <a:pt x="205" y="3582"/>
                    <a:pt x="446" y="3786"/>
                  </a:cubicBezTo>
                  <a:cubicBezTo>
                    <a:pt x="594" y="3897"/>
                    <a:pt x="743" y="3953"/>
                    <a:pt x="910" y="4008"/>
                  </a:cubicBezTo>
                  <a:lnTo>
                    <a:pt x="910" y="4324"/>
                  </a:lnTo>
                  <a:cubicBezTo>
                    <a:pt x="910" y="4491"/>
                    <a:pt x="1040" y="4621"/>
                    <a:pt x="1207" y="4621"/>
                  </a:cubicBezTo>
                  <a:cubicBezTo>
                    <a:pt x="1374" y="4621"/>
                    <a:pt x="1522" y="4491"/>
                    <a:pt x="1522" y="4324"/>
                  </a:cubicBezTo>
                  <a:lnTo>
                    <a:pt x="1522" y="3990"/>
                  </a:lnTo>
                  <a:cubicBezTo>
                    <a:pt x="1745" y="3934"/>
                    <a:pt x="1949" y="3823"/>
                    <a:pt x="2097" y="3637"/>
                  </a:cubicBezTo>
                  <a:cubicBezTo>
                    <a:pt x="2505" y="3136"/>
                    <a:pt x="2375" y="2394"/>
                    <a:pt x="1819" y="2079"/>
                  </a:cubicBezTo>
                  <a:cubicBezTo>
                    <a:pt x="1596" y="1949"/>
                    <a:pt x="1355" y="1930"/>
                    <a:pt x="1114" y="1893"/>
                  </a:cubicBezTo>
                  <a:cubicBezTo>
                    <a:pt x="910" y="1838"/>
                    <a:pt x="761" y="1763"/>
                    <a:pt x="780" y="1522"/>
                  </a:cubicBezTo>
                  <a:cubicBezTo>
                    <a:pt x="816" y="1317"/>
                    <a:pt x="981" y="1227"/>
                    <a:pt x="1159" y="1227"/>
                  </a:cubicBezTo>
                  <a:cubicBezTo>
                    <a:pt x="1350" y="1227"/>
                    <a:pt x="1556" y="1331"/>
                    <a:pt x="1633" y="1504"/>
                  </a:cubicBezTo>
                  <a:cubicBezTo>
                    <a:pt x="1670" y="1603"/>
                    <a:pt x="1782" y="1652"/>
                    <a:pt x="1890" y="1652"/>
                  </a:cubicBezTo>
                  <a:cubicBezTo>
                    <a:pt x="1945" y="1652"/>
                    <a:pt x="1998" y="1640"/>
                    <a:pt x="2042" y="1615"/>
                  </a:cubicBezTo>
                  <a:cubicBezTo>
                    <a:pt x="2190" y="1522"/>
                    <a:pt x="2209" y="1337"/>
                    <a:pt x="2153" y="1188"/>
                  </a:cubicBezTo>
                  <a:cubicBezTo>
                    <a:pt x="2042" y="928"/>
                    <a:pt x="1782" y="743"/>
                    <a:pt x="1522" y="669"/>
                  </a:cubicBezTo>
                  <a:lnTo>
                    <a:pt x="1522" y="316"/>
                  </a:lnTo>
                  <a:cubicBezTo>
                    <a:pt x="1522" y="149"/>
                    <a:pt x="1374"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21"/>
            <p:cNvSpPr/>
            <p:nvPr/>
          </p:nvSpPr>
          <p:spPr>
            <a:xfrm>
              <a:off x="1366650" y="3964225"/>
              <a:ext cx="500" cy="950"/>
            </a:xfrm>
            <a:custGeom>
              <a:rect b="b" l="l" r="r" t="t"/>
              <a:pathLst>
                <a:path extrusionOk="0" h="38" w="20">
                  <a:moveTo>
                    <a:pt x="1" y="0"/>
                  </a:moveTo>
                  <a:lnTo>
                    <a:pt x="1" y="0"/>
                  </a:lnTo>
                  <a:cubicBezTo>
                    <a:pt x="1" y="3"/>
                    <a:pt x="1" y="5"/>
                    <a:pt x="2" y="7"/>
                  </a:cubicBezTo>
                  <a:lnTo>
                    <a:pt x="2" y="7"/>
                  </a:lnTo>
                  <a:cubicBezTo>
                    <a:pt x="1" y="3"/>
                    <a:pt x="1" y="0"/>
                    <a:pt x="1" y="0"/>
                  </a:cubicBezTo>
                  <a:close/>
                  <a:moveTo>
                    <a:pt x="2" y="7"/>
                  </a:moveTo>
                  <a:cubicBezTo>
                    <a:pt x="3" y="14"/>
                    <a:pt x="8" y="26"/>
                    <a:pt x="19" y="37"/>
                  </a:cubicBezTo>
                  <a:cubicBezTo>
                    <a:pt x="19" y="21"/>
                    <a:pt x="5" y="19"/>
                    <a:pt x="2" y="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21"/>
            <p:cNvSpPr/>
            <p:nvPr/>
          </p:nvSpPr>
          <p:spPr>
            <a:xfrm>
              <a:off x="1638000" y="4066375"/>
              <a:ext cx="15350" cy="49550"/>
            </a:xfrm>
            <a:custGeom>
              <a:rect b="b" l="l" r="r" t="t"/>
              <a:pathLst>
                <a:path extrusionOk="0" h="1982" w="614">
                  <a:moveTo>
                    <a:pt x="307" y="1"/>
                  </a:moveTo>
                  <a:cubicBezTo>
                    <a:pt x="154" y="1"/>
                    <a:pt x="1" y="98"/>
                    <a:pt x="1" y="293"/>
                  </a:cubicBezTo>
                  <a:lnTo>
                    <a:pt x="1" y="1685"/>
                  </a:lnTo>
                  <a:cubicBezTo>
                    <a:pt x="1" y="1833"/>
                    <a:pt x="131" y="1981"/>
                    <a:pt x="298" y="1981"/>
                  </a:cubicBezTo>
                  <a:cubicBezTo>
                    <a:pt x="465" y="1981"/>
                    <a:pt x="613" y="1852"/>
                    <a:pt x="613" y="1685"/>
                  </a:cubicBezTo>
                  <a:lnTo>
                    <a:pt x="613" y="293"/>
                  </a:lnTo>
                  <a:cubicBezTo>
                    <a:pt x="613" y="98"/>
                    <a:pt x="460"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21"/>
            <p:cNvSpPr/>
            <p:nvPr/>
          </p:nvSpPr>
          <p:spPr>
            <a:xfrm>
              <a:off x="1176475" y="3641675"/>
              <a:ext cx="515375" cy="515525"/>
            </a:xfrm>
            <a:custGeom>
              <a:rect b="b" l="l" r="r" t="t"/>
              <a:pathLst>
                <a:path extrusionOk="0" h="20621" w="20615">
                  <a:moveTo>
                    <a:pt x="10873" y="4367"/>
                  </a:moveTo>
                  <a:cubicBezTo>
                    <a:pt x="11077" y="4367"/>
                    <a:pt x="11244" y="4553"/>
                    <a:pt x="11244" y="4757"/>
                  </a:cubicBezTo>
                  <a:lnTo>
                    <a:pt x="11244" y="4998"/>
                  </a:lnTo>
                  <a:cubicBezTo>
                    <a:pt x="11244" y="5202"/>
                    <a:pt x="11077" y="5388"/>
                    <a:pt x="10873" y="5388"/>
                  </a:cubicBezTo>
                  <a:lnTo>
                    <a:pt x="5474" y="5388"/>
                  </a:lnTo>
                  <a:cubicBezTo>
                    <a:pt x="5270" y="5388"/>
                    <a:pt x="5085" y="5202"/>
                    <a:pt x="5085" y="4998"/>
                  </a:cubicBezTo>
                  <a:lnTo>
                    <a:pt x="5085" y="4757"/>
                  </a:lnTo>
                  <a:cubicBezTo>
                    <a:pt x="5085" y="4553"/>
                    <a:pt x="5270" y="4367"/>
                    <a:pt x="5474" y="4367"/>
                  </a:cubicBezTo>
                  <a:close/>
                  <a:moveTo>
                    <a:pt x="9519" y="5982"/>
                  </a:moveTo>
                  <a:cubicBezTo>
                    <a:pt x="12283" y="5982"/>
                    <a:pt x="14566" y="8078"/>
                    <a:pt x="14788" y="10787"/>
                  </a:cubicBezTo>
                  <a:lnTo>
                    <a:pt x="13879" y="10787"/>
                  </a:lnTo>
                  <a:cubicBezTo>
                    <a:pt x="13174" y="10787"/>
                    <a:pt x="12599" y="11362"/>
                    <a:pt x="12599" y="12067"/>
                  </a:cubicBezTo>
                  <a:lnTo>
                    <a:pt x="12599" y="17559"/>
                  </a:lnTo>
                  <a:lnTo>
                    <a:pt x="4194" y="17559"/>
                  </a:lnTo>
                  <a:cubicBezTo>
                    <a:pt x="3804" y="17559"/>
                    <a:pt x="3804" y="18153"/>
                    <a:pt x="4194" y="18153"/>
                  </a:cubicBezTo>
                  <a:lnTo>
                    <a:pt x="12599" y="18153"/>
                  </a:lnTo>
                  <a:lnTo>
                    <a:pt x="12599" y="19341"/>
                  </a:lnTo>
                  <a:cubicBezTo>
                    <a:pt x="12599" y="19582"/>
                    <a:pt x="12673" y="19823"/>
                    <a:pt x="12803" y="20008"/>
                  </a:cubicBezTo>
                  <a:lnTo>
                    <a:pt x="1559" y="20008"/>
                  </a:lnTo>
                  <a:cubicBezTo>
                    <a:pt x="1021" y="20008"/>
                    <a:pt x="613" y="19582"/>
                    <a:pt x="613" y="19062"/>
                  </a:cubicBezTo>
                  <a:cubicBezTo>
                    <a:pt x="613" y="18635"/>
                    <a:pt x="891" y="18264"/>
                    <a:pt x="1318" y="18153"/>
                  </a:cubicBezTo>
                  <a:lnTo>
                    <a:pt x="2617" y="18153"/>
                  </a:lnTo>
                  <a:cubicBezTo>
                    <a:pt x="3006" y="18153"/>
                    <a:pt x="3006" y="17541"/>
                    <a:pt x="2617" y="17541"/>
                  </a:cubicBezTo>
                  <a:lnTo>
                    <a:pt x="1541" y="17541"/>
                  </a:lnTo>
                  <a:lnTo>
                    <a:pt x="1541" y="11251"/>
                  </a:lnTo>
                  <a:cubicBezTo>
                    <a:pt x="1541" y="9841"/>
                    <a:pt x="2079" y="8505"/>
                    <a:pt x="3081" y="7522"/>
                  </a:cubicBezTo>
                  <a:cubicBezTo>
                    <a:pt x="4083" y="6520"/>
                    <a:pt x="5400" y="5982"/>
                    <a:pt x="6810" y="5982"/>
                  </a:cubicBezTo>
                  <a:close/>
                  <a:moveTo>
                    <a:pt x="5942" y="0"/>
                  </a:moveTo>
                  <a:cubicBezTo>
                    <a:pt x="5698" y="0"/>
                    <a:pt x="5458" y="91"/>
                    <a:pt x="5270" y="267"/>
                  </a:cubicBezTo>
                  <a:cubicBezTo>
                    <a:pt x="4992" y="527"/>
                    <a:pt x="4880" y="898"/>
                    <a:pt x="4992" y="1269"/>
                  </a:cubicBezTo>
                  <a:lnTo>
                    <a:pt x="5715" y="3774"/>
                  </a:lnTo>
                  <a:lnTo>
                    <a:pt x="5474" y="3774"/>
                  </a:lnTo>
                  <a:cubicBezTo>
                    <a:pt x="4936" y="3774"/>
                    <a:pt x="4491" y="4219"/>
                    <a:pt x="4491" y="4757"/>
                  </a:cubicBezTo>
                  <a:lnTo>
                    <a:pt x="4491" y="4998"/>
                  </a:lnTo>
                  <a:cubicBezTo>
                    <a:pt x="4491" y="5295"/>
                    <a:pt x="4621" y="5555"/>
                    <a:pt x="4825" y="5722"/>
                  </a:cubicBezTo>
                  <a:cubicBezTo>
                    <a:pt x="4008" y="6019"/>
                    <a:pt x="3285" y="6483"/>
                    <a:pt x="2654" y="7095"/>
                  </a:cubicBezTo>
                  <a:cubicBezTo>
                    <a:pt x="1541" y="8208"/>
                    <a:pt x="928" y="9674"/>
                    <a:pt x="928" y="11251"/>
                  </a:cubicBezTo>
                  <a:lnTo>
                    <a:pt x="928" y="17652"/>
                  </a:lnTo>
                  <a:cubicBezTo>
                    <a:pt x="372" y="17893"/>
                    <a:pt x="1" y="18450"/>
                    <a:pt x="1" y="19062"/>
                  </a:cubicBezTo>
                  <a:cubicBezTo>
                    <a:pt x="1" y="19916"/>
                    <a:pt x="706" y="20621"/>
                    <a:pt x="1559" y="20621"/>
                  </a:cubicBezTo>
                  <a:lnTo>
                    <a:pt x="19353" y="20621"/>
                  </a:lnTo>
                  <a:cubicBezTo>
                    <a:pt x="20058" y="20621"/>
                    <a:pt x="20614" y="20046"/>
                    <a:pt x="20614" y="19341"/>
                  </a:cubicBezTo>
                  <a:lnTo>
                    <a:pt x="20614" y="18765"/>
                  </a:lnTo>
                  <a:cubicBezTo>
                    <a:pt x="20614" y="18571"/>
                    <a:pt x="20466" y="18473"/>
                    <a:pt x="20317" y="18473"/>
                  </a:cubicBezTo>
                  <a:cubicBezTo>
                    <a:pt x="20169" y="18473"/>
                    <a:pt x="20020" y="18571"/>
                    <a:pt x="20020" y="18765"/>
                  </a:cubicBezTo>
                  <a:lnTo>
                    <a:pt x="20020" y="19341"/>
                  </a:lnTo>
                  <a:cubicBezTo>
                    <a:pt x="20020" y="19712"/>
                    <a:pt x="19724" y="20008"/>
                    <a:pt x="19353" y="20008"/>
                  </a:cubicBezTo>
                  <a:lnTo>
                    <a:pt x="13879" y="20008"/>
                  </a:lnTo>
                  <a:cubicBezTo>
                    <a:pt x="13508" y="20008"/>
                    <a:pt x="13211" y="19712"/>
                    <a:pt x="13211" y="19341"/>
                  </a:cubicBezTo>
                  <a:lnTo>
                    <a:pt x="13211" y="12067"/>
                  </a:lnTo>
                  <a:cubicBezTo>
                    <a:pt x="13211" y="11696"/>
                    <a:pt x="13508" y="11399"/>
                    <a:pt x="13879" y="11399"/>
                  </a:cubicBezTo>
                  <a:lnTo>
                    <a:pt x="19353" y="11399"/>
                  </a:lnTo>
                  <a:cubicBezTo>
                    <a:pt x="19724" y="11399"/>
                    <a:pt x="20020" y="11696"/>
                    <a:pt x="20020" y="12067"/>
                  </a:cubicBezTo>
                  <a:lnTo>
                    <a:pt x="20020" y="17244"/>
                  </a:lnTo>
                  <a:cubicBezTo>
                    <a:pt x="20020" y="17392"/>
                    <a:pt x="20150" y="17541"/>
                    <a:pt x="20317" y="17541"/>
                  </a:cubicBezTo>
                  <a:cubicBezTo>
                    <a:pt x="20484" y="17541"/>
                    <a:pt x="20614" y="17392"/>
                    <a:pt x="20614" y="17225"/>
                  </a:cubicBezTo>
                  <a:lnTo>
                    <a:pt x="20614" y="12067"/>
                  </a:lnTo>
                  <a:cubicBezTo>
                    <a:pt x="20614" y="11362"/>
                    <a:pt x="20039" y="10787"/>
                    <a:pt x="19353" y="10787"/>
                  </a:cubicBezTo>
                  <a:lnTo>
                    <a:pt x="15401" y="10787"/>
                  </a:lnTo>
                  <a:cubicBezTo>
                    <a:pt x="15289" y="9359"/>
                    <a:pt x="14658" y="8023"/>
                    <a:pt x="13619" y="7021"/>
                  </a:cubicBezTo>
                  <a:cubicBezTo>
                    <a:pt x="13007" y="6446"/>
                    <a:pt x="12302" y="6000"/>
                    <a:pt x="11523" y="5722"/>
                  </a:cubicBezTo>
                  <a:cubicBezTo>
                    <a:pt x="11727" y="5555"/>
                    <a:pt x="11857" y="5295"/>
                    <a:pt x="11857" y="4998"/>
                  </a:cubicBezTo>
                  <a:lnTo>
                    <a:pt x="11857" y="4757"/>
                  </a:lnTo>
                  <a:cubicBezTo>
                    <a:pt x="11857" y="4219"/>
                    <a:pt x="11411" y="3774"/>
                    <a:pt x="10873" y="3774"/>
                  </a:cubicBezTo>
                  <a:lnTo>
                    <a:pt x="10632" y="3774"/>
                  </a:lnTo>
                  <a:lnTo>
                    <a:pt x="10818" y="3106"/>
                  </a:lnTo>
                  <a:cubicBezTo>
                    <a:pt x="10885" y="2880"/>
                    <a:pt x="10700" y="2730"/>
                    <a:pt x="10519" y="2730"/>
                  </a:cubicBezTo>
                  <a:cubicBezTo>
                    <a:pt x="10401" y="2730"/>
                    <a:pt x="10286" y="2793"/>
                    <a:pt x="10243" y="2939"/>
                  </a:cubicBezTo>
                  <a:lnTo>
                    <a:pt x="10001" y="3774"/>
                  </a:lnTo>
                  <a:lnTo>
                    <a:pt x="6346" y="3774"/>
                  </a:lnTo>
                  <a:lnTo>
                    <a:pt x="5567" y="1102"/>
                  </a:lnTo>
                  <a:cubicBezTo>
                    <a:pt x="5530" y="954"/>
                    <a:pt x="5567" y="805"/>
                    <a:pt x="5678" y="712"/>
                  </a:cubicBezTo>
                  <a:cubicBezTo>
                    <a:pt x="5750" y="641"/>
                    <a:pt x="5836" y="608"/>
                    <a:pt x="5923" y="608"/>
                  </a:cubicBezTo>
                  <a:cubicBezTo>
                    <a:pt x="5972" y="608"/>
                    <a:pt x="6021" y="618"/>
                    <a:pt x="6068" y="638"/>
                  </a:cubicBezTo>
                  <a:cubicBezTo>
                    <a:pt x="6745" y="898"/>
                    <a:pt x="7459" y="1028"/>
                    <a:pt x="8174" y="1028"/>
                  </a:cubicBezTo>
                  <a:cubicBezTo>
                    <a:pt x="8888" y="1028"/>
                    <a:pt x="9602" y="898"/>
                    <a:pt x="10280" y="638"/>
                  </a:cubicBezTo>
                  <a:cubicBezTo>
                    <a:pt x="10326" y="618"/>
                    <a:pt x="10375" y="608"/>
                    <a:pt x="10424" y="608"/>
                  </a:cubicBezTo>
                  <a:cubicBezTo>
                    <a:pt x="10511" y="608"/>
                    <a:pt x="10598" y="641"/>
                    <a:pt x="10669" y="712"/>
                  </a:cubicBezTo>
                  <a:cubicBezTo>
                    <a:pt x="10781" y="805"/>
                    <a:pt x="10818" y="954"/>
                    <a:pt x="10781" y="1102"/>
                  </a:cubicBezTo>
                  <a:lnTo>
                    <a:pt x="10651" y="1566"/>
                  </a:lnTo>
                  <a:cubicBezTo>
                    <a:pt x="10583" y="1791"/>
                    <a:pt x="10769" y="1941"/>
                    <a:pt x="10950" y="1941"/>
                  </a:cubicBezTo>
                  <a:cubicBezTo>
                    <a:pt x="11067" y="1941"/>
                    <a:pt x="11182" y="1879"/>
                    <a:pt x="11226" y="1733"/>
                  </a:cubicBezTo>
                  <a:lnTo>
                    <a:pt x="11356" y="1269"/>
                  </a:lnTo>
                  <a:cubicBezTo>
                    <a:pt x="11467" y="898"/>
                    <a:pt x="11356" y="527"/>
                    <a:pt x="11077" y="267"/>
                  </a:cubicBezTo>
                  <a:cubicBezTo>
                    <a:pt x="10889" y="91"/>
                    <a:pt x="10650" y="0"/>
                    <a:pt x="10405" y="0"/>
                  </a:cubicBezTo>
                  <a:cubicBezTo>
                    <a:pt x="10289" y="0"/>
                    <a:pt x="10171" y="21"/>
                    <a:pt x="10057" y="63"/>
                  </a:cubicBezTo>
                  <a:cubicBezTo>
                    <a:pt x="9454" y="295"/>
                    <a:pt x="8814" y="411"/>
                    <a:pt x="8174" y="411"/>
                  </a:cubicBezTo>
                  <a:cubicBezTo>
                    <a:pt x="7534" y="411"/>
                    <a:pt x="6894" y="295"/>
                    <a:pt x="6291" y="63"/>
                  </a:cubicBezTo>
                  <a:cubicBezTo>
                    <a:pt x="6177" y="21"/>
                    <a:pt x="6059" y="0"/>
                    <a:pt x="5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21"/>
            <p:cNvSpPr/>
            <p:nvPr/>
          </p:nvSpPr>
          <p:spPr>
            <a:xfrm>
              <a:off x="1530400" y="3952625"/>
              <a:ext cx="122475" cy="58925"/>
            </a:xfrm>
            <a:custGeom>
              <a:rect b="b" l="l" r="r" t="t"/>
              <a:pathLst>
                <a:path extrusionOk="0" h="2357" w="4899">
                  <a:moveTo>
                    <a:pt x="4305" y="613"/>
                  </a:moveTo>
                  <a:lnTo>
                    <a:pt x="4305" y="1763"/>
                  </a:lnTo>
                  <a:lnTo>
                    <a:pt x="613" y="1763"/>
                  </a:lnTo>
                  <a:lnTo>
                    <a:pt x="613" y="613"/>
                  </a:lnTo>
                  <a:close/>
                  <a:moveTo>
                    <a:pt x="316" y="0"/>
                  </a:moveTo>
                  <a:cubicBezTo>
                    <a:pt x="149" y="0"/>
                    <a:pt x="0" y="130"/>
                    <a:pt x="0" y="297"/>
                  </a:cubicBezTo>
                  <a:lnTo>
                    <a:pt x="0" y="2060"/>
                  </a:lnTo>
                  <a:cubicBezTo>
                    <a:pt x="0" y="2227"/>
                    <a:pt x="149" y="2357"/>
                    <a:pt x="316" y="2357"/>
                  </a:cubicBezTo>
                  <a:lnTo>
                    <a:pt x="4602" y="2357"/>
                  </a:lnTo>
                  <a:cubicBezTo>
                    <a:pt x="4769" y="2357"/>
                    <a:pt x="4899" y="2227"/>
                    <a:pt x="4899" y="2060"/>
                  </a:cubicBezTo>
                  <a:lnTo>
                    <a:pt x="4899" y="297"/>
                  </a:lnTo>
                  <a:cubicBezTo>
                    <a:pt x="4899" y="130"/>
                    <a:pt x="4769" y="0"/>
                    <a:pt x="46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21"/>
            <p:cNvSpPr/>
            <p:nvPr/>
          </p:nvSpPr>
          <p:spPr>
            <a:xfrm>
              <a:off x="1529475" y="4034250"/>
              <a:ext cx="19500" cy="14875"/>
            </a:xfrm>
            <a:custGeom>
              <a:rect b="b" l="l" r="r" t="t"/>
              <a:pathLst>
                <a:path extrusionOk="0" h="595" w="780">
                  <a:moveTo>
                    <a:pt x="390" y="1"/>
                  </a:moveTo>
                  <a:cubicBezTo>
                    <a:pt x="0" y="1"/>
                    <a:pt x="0" y="595"/>
                    <a:pt x="390" y="595"/>
                  </a:cubicBezTo>
                  <a:cubicBezTo>
                    <a:pt x="780" y="595"/>
                    <a:pt x="780"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21"/>
            <p:cNvSpPr/>
            <p:nvPr/>
          </p:nvSpPr>
          <p:spPr>
            <a:xfrm>
              <a:off x="1564725" y="4034250"/>
              <a:ext cx="19500" cy="14875"/>
            </a:xfrm>
            <a:custGeom>
              <a:rect b="b" l="l" r="r" t="t"/>
              <a:pathLst>
                <a:path extrusionOk="0" h="595" w="780">
                  <a:moveTo>
                    <a:pt x="390" y="1"/>
                  </a:moveTo>
                  <a:cubicBezTo>
                    <a:pt x="0" y="1"/>
                    <a:pt x="0" y="595"/>
                    <a:pt x="390" y="595"/>
                  </a:cubicBezTo>
                  <a:cubicBezTo>
                    <a:pt x="780" y="595"/>
                    <a:pt x="780"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21"/>
            <p:cNvSpPr/>
            <p:nvPr/>
          </p:nvSpPr>
          <p:spPr>
            <a:xfrm>
              <a:off x="1600450" y="4034250"/>
              <a:ext cx="19500" cy="14875"/>
            </a:xfrm>
            <a:custGeom>
              <a:rect b="b" l="l" r="r" t="t"/>
              <a:pathLst>
                <a:path extrusionOk="0" h="595" w="780">
                  <a:moveTo>
                    <a:pt x="390" y="1"/>
                  </a:moveTo>
                  <a:cubicBezTo>
                    <a:pt x="0" y="1"/>
                    <a:pt x="0" y="595"/>
                    <a:pt x="390" y="595"/>
                  </a:cubicBezTo>
                  <a:cubicBezTo>
                    <a:pt x="779" y="595"/>
                    <a:pt x="779"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21"/>
            <p:cNvSpPr/>
            <p:nvPr/>
          </p:nvSpPr>
          <p:spPr>
            <a:xfrm>
              <a:off x="1635700" y="4034250"/>
              <a:ext cx="19500" cy="14875"/>
            </a:xfrm>
            <a:custGeom>
              <a:rect b="b" l="l" r="r" t="t"/>
              <a:pathLst>
                <a:path extrusionOk="0" h="595" w="780">
                  <a:moveTo>
                    <a:pt x="390" y="1"/>
                  </a:moveTo>
                  <a:cubicBezTo>
                    <a:pt x="0" y="1"/>
                    <a:pt x="0" y="595"/>
                    <a:pt x="390" y="595"/>
                  </a:cubicBezTo>
                  <a:cubicBezTo>
                    <a:pt x="779" y="595"/>
                    <a:pt x="779"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21"/>
            <p:cNvSpPr/>
            <p:nvPr/>
          </p:nvSpPr>
          <p:spPr>
            <a:xfrm>
              <a:off x="1529475" y="4067650"/>
              <a:ext cx="19500" cy="14875"/>
            </a:xfrm>
            <a:custGeom>
              <a:rect b="b" l="l" r="r" t="t"/>
              <a:pathLst>
                <a:path extrusionOk="0" h="595" w="780">
                  <a:moveTo>
                    <a:pt x="390" y="1"/>
                  </a:moveTo>
                  <a:cubicBezTo>
                    <a:pt x="0" y="1"/>
                    <a:pt x="0" y="595"/>
                    <a:pt x="390" y="595"/>
                  </a:cubicBezTo>
                  <a:cubicBezTo>
                    <a:pt x="780" y="595"/>
                    <a:pt x="780"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21"/>
            <p:cNvSpPr/>
            <p:nvPr/>
          </p:nvSpPr>
          <p:spPr>
            <a:xfrm>
              <a:off x="1564725" y="4067650"/>
              <a:ext cx="19500" cy="14875"/>
            </a:xfrm>
            <a:custGeom>
              <a:rect b="b" l="l" r="r" t="t"/>
              <a:pathLst>
                <a:path extrusionOk="0" h="595" w="780">
                  <a:moveTo>
                    <a:pt x="390" y="1"/>
                  </a:moveTo>
                  <a:cubicBezTo>
                    <a:pt x="0" y="1"/>
                    <a:pt x="0" y="595"/>
                    <a:pt x="390" y="595"/>
                  </a:cubicBezTo>
                  <a:cubicBezTo>
                    <a:pt x="780" y="595"/>
                    <a:pt x="780"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21"/>
            <p:cNvSpPr/>
            <p:nvPr/>
          </p:nvSpPr>
          <p:spPr>
            <a:xfrm>
              <a:off x="1600450" y="4065800"/>
              <a:ext cx="19500" cy="15325"/>
            </a:xfrm>
            <a:custGeom>
              <a:rect b="b" l="l" r="r" t="t"/>
              <a:pathLst>
                <a:path extrusionOk="0" h="613" w="780">
                  <a:moveTo>
                    <a:pt x="390" y="1"/>
                  </a:moveTo>
                  <a:cubicBezTo>
                    <a:pt x="0" y="1"/>
                    <a:pt x="0" y="613"/>
                    <a:pt x="390" y="613"/>
                  </a:cubicBezTo>
                  <a:cubicBezTo>
                    <a:pt x="779" y="613"/>
                    <a:pt x="779" y="1"/>
                    <a:pt x="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21"/>
            <p:cNvSpPr/>
            <p:nvPr/>
          </p:nvSpPr>
          <p:spPr>
            <a:xfrm>
              <a:off x="1529475" y="4100600"/>
              <a:ext cx="19500" cy="15325"/>
            </a:xfrm>
            <a:custGeom>
              <a:rect b="b" l="l" r="r" t="t"/>
              <a:pathLst>
                <a:path extrusionOk="0" h="613" w="780">
                  <a:moveTo>
                    <a:pt x="390" y="0"/>
                  </a:moveTo>
                  <a:cubicBezTo>
                    <a:pt x="0" y="0"/>
                    <a:pt x="0" y="612"/>
                    <a:pt x="390" y="612"/>
                  </a:cubicBezTo>
                  <a:cubicBezTo>
                    <a:pt x="780" y="612"/>
                    <a:pt x="780"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21"/>
            <p:cNvSpPr/>
            <p:nvPr/>
          </p:nvSpPr>
          <p:spPr>
            <a:xfrm>
              <a:off x="1564725" y="4100600"/>
              <a:ext cx="19500" cy="15325"/>
            </a:xfrm>
            <a:custGeom>
              <a:rect b="b" l="l" r="r" t="t"/>
              <a:pathLst>
                <a:path extrusionOk="0" h="613" w="780">
                  <a:moveTo>
                    <a:pt x="390" y="0"/>
                  </a:moveTo>
                  <a:cubicBezTo>
                    <a:pt x="0" y="0"/>
                    <a:pt x="0" y="612"/>
                    <a:pt x="390" y="612"/>
                  </a:cubicBezTo>
                  <a:cubicBezTo>
                    <a:pt x="780" y="612"/>
                    <a:pt x="780"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21"/>
            <p:cNvSpPr/>
            <p:nvPr/>
          </p:nvSpPr>
          <p:spPr>
            <a:xfrm>
              <a:off x="1600450" y="4100600"/>
              <a:ext cx="19500" cy="15325"/>
            </a:xfrm>
            <a:custGeom>
              <a:rect b="b" l="l" r="r" t="t"/>
              <a:pathLst>
                <a:path extrusionOk="0" h="613" w="780">
                  <a:moveTo>
                    <a:pt x="390" y="0"/>
                  </a:moveTo>
                  <a:cubicBezTo>
                    <a:pt x="0" y="0"/>
                    <a:pt x="0" y="612"/>
                    <a:pt x="390" y="612"/>
                  </a:cubicBezTo>
                  <a:cubicBezTo>
                    <a:pt x="779" y="612"/>
                    <a:pt x="779" y="0"/>
                    <a:pt x="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121"/>
          <p:cNvGrpSpPr/>
          <p:nvPr/>
        </p:nvGrpSpPr>
        <p:grpSpPr>
          <a:xfrm>
            <a:off x="5395250" y="3528132"/>
            <a:ext cx="371817" cy="316438"/>
            <a:chOff x="1803150" y="3541200"/>
            <a:chExt cx="815925" cy="694400"/>
          </a:xfrm>
        </p:grpSpPr>
        <p:sp>
          <p:nvSpPr>
            <p:cNvPr id="1746" name="Google Shape;1746;p121"/>
            <p:cNvSpPr/>
            <p:nvPr/>
          </p:nvSpPr>
          <p:spPr>
            <a:xfrm>
              <a:off x="1803150" y="3541200"/>
              <a:ext cx="815925" cy="694400"/>
            </a:xfrm>
            <a:custGeom>
              <a:rect b="b" l="l" r="r" t="t"/>
              <a:pathLst>
                <a:path extrusionOk="0" h="27776" w="32637">
                  <a:moveTo>
                    <a:pt x="29353" y="9221"/>
                  </a:moveTo>
                  <a:lnTo>
                    <a:pt x="31468" y="11522"/>
                  </a:lnTo>
                  <a:lnTo>
                    <a:pt x="29353" y="13841"/>
                  </a:lnTo>
                  <a:lnTo>
                    <a:pt x="29353" y="13285"/>
                  </a:lnTo>
                  <a:cubicBezTo>
                    <a:pt x="29353" y="13006"/>
                    <a:pt x="29130" y="12802"/>
                    <a:pt x="28870" y="12802"/>
                  </a:cubicBezTo>
                  <a:lnTo>
                    <a:pt x="22209" y="12802"/>
                  </a:lnTo>
                  <a:cubicBezTo>
                    <a:pt x="21634" y="11745"/>
                    <a:pt x="20781" y="10873"/>
                    <a:pt x="19742" y="10260"/>
                  </a:cubicBezTo>
                  <a:lnTo>
                    <a:pt x="28870" y="10260"/>
                  </a:lnTo>
                  <a:cubicBezTo>
                    <a:pt x="29130" y="10260"/>
                    <a:pt x="29353" y="10038"/>
                    <a:pt x="29353" y="9778"/>
                  </a:cubicBezTo>
                  <a:lnTo>
                    <a:pt x="29353" y="9221"/>
                  </a:lnTo>
                  <a:close/>
                  <a:moveTo>
                    <a:pt x="16309" y="12932"/>
                  </a:moveTo>
                  <a:cubicBezTo>
                    <a:pt x="17292" y="12932"/>
                    <a:pt x="18109" y="13767"/>
                    <a:pt x="18109" y="14769"/>
                  </a:cubicBezTo>
                  <a:cubicBezTo>
                    <a:pt x="18109" y="15771"/>
                    <a:pt x="17292" y="16606"/>
                    <a:pt x="16309" y="16606"/>
                  </a:cubicBezTo>
                  <a:cubicBezTo>
                    <a:pt x="15307" y="16606"/>
                    <a:pt x="14509" y="15771"/>
                    <a:pt x="14509" y="14769"/>
                  </a:cubicBezTo>
                  <a:cubicBezTo>
                    <a:pt x="14509" y="13767"/>
                    <a:pt x="15307" y="12932"/>
                    <a:pt x="16309" y="12932"/>
                  </a:cubicBezTo>
                  <a:close/>
                  <a:moveTo>
                    <a:pt x="26236" y="6420"/>
                  </a:moveTo>
                  <a:lnTo>
                    <a:pt x="26236" y="9314"/>
                  </a:lnTo>
                  <a:lnTo>
                    <a:pt x="16068" y="9314"/>
                  </a:lnTo>
                  <a:cubicBezTo>
                    <a:pt x="12450" y="9444"/>
                    <a:pt x="9537" y="12468"/>
                    <a:pt x="9537" y="16161"/>
                  </a:cubicBezTo>
                  <a:cubicBezTo>
                    <a:pt x="9537" y="17014"/>
                    <a:pt x="9685" y="17830"/>
                    <a:pt x="9964" y="18573"/>
                  </a:cubicBezTo>
                  <a:lnTo>
                    <a:pt x="6401" y="18573"/>
                  </a:lnTo>
                  <a:lnTo>
                    <a:pt x="6401" y="6420"/>
                  </a:lnTo>
                  <a:close/>
                  <a:moveTo>
                    <a:pt x="16309" y="10260"/>
                  </a:moveTo>
                  <a:cubicBezTo>
                    <a:pt x="19519" y="10260"/>
                    <a:pt x="22135" y="12914"/>
                    <a:pt x="22135" y="16161"/>
                  </a:cubicBezTo>
                  <a:cubicBezTo>
                    <a:pt x="22135" y="17626"/>
                    <a:pt x="21616" y="18962"/>
                    <a:pt x="20744" y="19983"/>
                  </a:cubicBezTo>
                  <a:cubicBezTo>
                    <a:pt x="20521" y="19166"/>
                    <a:pt x="20076" y="18424"/>
                    <a:pt x="19445" y="17830"/>
                  </a:cubicBezTo>
                  <a:cubicBezTo>
                    <a:pt x="19018" y="17459"/>
                    <a:pt x="18554" y="17144"/>
                    <a:pt x="18035" y="16940"/>
                  </a:cubicBezTo>
                  <a:cubicBezTo>
                    <a:pt x="18665" y="16420"/>
                    <a:pt x="19074" y="15641"/>
                    <a:pt x="19074" y="14769"/>
                  </a:cubicBezTo>
                  <a:cubicBezTo>
                    <a:pt x="19074" y="13229"/>
                    <a:pt x="17831" y="11986"/>
                    <a:pt x="16309" y="11986"/>
                  </a:cubicBezTo>
                  <a:cubicBezTo>
                    <a:pt x="14788" y="11986"/>
                    <a:pt x="13545" y="13229"/>
                    <a:pt x="13545" y="14769"/>
                  </a:cubicBezTo>
                  <a:cubicBezTo>
                    <a:pt x="13545" y="15641"/>
                    <a:pt x="13953" y="16420"/>
                    <a:pt x="14584" y="16940"/>
                  </a:cubicBezTo>
                  <a:cubicBezTo>
                    <a:pt x="13285" y="17459"/>
                    <a:pt x="12264" y="18573"/>
                    <a:pt x="11875" y="19983"/>
                  </a:cubicBezTo>
                  <a:cubicBezTo>
                    <a:pt x="11021" y="18944"/>
                    <a:pt x="10502" y="17626"/>
                    <a:pt x="10502" y="16161"/>
                  </a:cubicBezTo>
                  <a:cubicBezTo>
                    <a:pt x="10502" y="12914"/>
                    <a:pt x="13099" y="10260"/>
                    <a:pt x="16309" y="10260"/>
                  </a:cubicBezTo>
                  <a:close/>
                  <a:moveTo>
                    <a:pt x="16309" y="17552"/>
                  </a:moveTo>
                  <a:cubicBezTo>
                    <a:pt x="17237" y="17552"/>
                    <a:pt x="18109" y="17905"/>
                    <a:pt x="18777" y="18536"/>
                  </a:cubicBezTo>
                  <a:cubicBezTo>
                    <a:pt x="19426" y="19129"/>
                    <a:pt x="19834" y="19927"/>
                    <a:pt x="19946" y="20781"/>
                  </a:cubicBezTo>
                  <a:cubicBezTo>
                    <a:pt x="18944" y="21578"/>
                    <a:pt x="17682" y="22061"/>
                    <a:pt x="16309" y="22061"/>
                  </a:cubicBezTo>
                  <a:cubicBezTo>
                    <a:pt x="14936" y="22061"/>
                    <a:pt x="13674" y="21578"/>
                    <a:pt x="12673" y="20781"/>
                  </a:cubicBezTo>
                  <a:cubicBezTo>
                    <a:pt x="12914" y="18944"/>
                    <a:pt x="14472" y="17552"/>
                    <a:pt x="16309" y="17552"/>
                  </a:cubicBezTo>
                  <a:close/>
                  <a:moveTo>
                    <a:pt x="26236" y="13749"/>
                  </a:moveTo>
                  <a:lnTo>
                    <a:pt x="26236" y="24232"/>
                  </a:lnTo>
                  <a:cubicBezTo>
                    <a:pt x="26236" y="25660"/>
                    <a:pt x="25067" y="26829"/>
                    <a:pt x="23619" y="26829"/>
                  </a:cubicBezTo>
                  <a:lnTo>
                    <a:pt x="8999" y="26829"/>
                  </a:lnTo>
                  <a:cubicBezTo>
                    <a:pt x="7570" y="26829"/>
                    <a:pt x="6401" y="25660"/>
                    <a:pt x="6401" y="24232"/>
                  </a:cubicBezTo>
                  <a:lnTo>
                    <a:pt x="6401" y="23026"/>
                  </a:lnTo>
                  <a:lnTo>
                    <a:pt x="8368" y="23026"/>
                  </a:lnTo>
                  <a:cubicBezTo>
                    <a:pt x="8980" y="23026"/>
                    <a:pt x="8980" y="22079"/>
                    <a:pt x="8368" y="22079"/>
                  </a:cubicBezTo>
                  <a:lnTo>
                    <a:pt x="3748" y="22079"/>
                  </a:lnTo>
                  <a:cubicBezTo>
                    <a:pt x="3488" y="22079"/>
                    <a:pt x="3266" y="22283"/>
                    <a:pt x="3266" y="22562"/>
                  </a:cubicBezTo>
                  <a:lnTo>
                    <a:pt x="3266" y="23118"/>
                  </a:lnTo>
                  <a:lnTo>
                    <a:pt x="1151" y="20799"/>
                  </a:lnTo>
                  <a:lnTo>
                    <a:pt x="3266" y="18498"/>
                  </a:lnTo>
                  <a:lnTo>
                    <a:pt x="3266" y="19055"/>
                  </a:lnTo>
                  <a:cubicBezTo>
                    <a:pt x="3266" y="19333"/>
                    <a:pt x="3488" y="19537"/>
                    <a:pt x="3748" y="19537"/>
                  </a:cubicBezTo>
                  <a:lnTo>
                    <a:pt x="10409" y="19537"/>
                  </a:lnTo>
                  <a:cubicBezTo>
                    <a:pt x="11003" y="20595"/>
                    <a:pt x="11856" y="21467"/>
                    <a:pt x="12877" y="22079"/>
                  </a:cubicBezTo>
                  <a:lnTo>
                    <a:pt x="10724" y="22079"/>
                  </a:lnTo>
                  <a:cubicBezTo>
                    <a:pt x="10112" y="22079"/>
                    <a:pt x="10112" y="23026"/>
                    <a:pt x="10724" y="23026"/>
                  </a:cubicBezTo>
                  <a:cubicBezTo>
                    <a:pt x="11318" y="23026"/>
                    <a:pt x="13282" y="23054"/>
                    <a:pt x="14774" y="23054"/>
                  </a:cubicBezTo>
                  <a:cubicBezTo>
                    <a:pt x="15707" y="23054"/>
                    <a:pt x="16455" y="23043"/>
                    <a:pt x="16569" y="23007"/>
                  </a:cubicBezTo>
                  <a:cubicBezTo>
                    <a:pt x="20187" y="22877"/>
                    <a:pt x="23081" y="19853"/>
                    <a:pt x="23081" y="16161"/>
                  </a:cubicBezTo>
                  <a:cubicBezTo>
                    <a:pt x="23081" y="15326"/>
                    <a:pt x="22933" y="14509"/>
                    <a:pt x="22655" y="13749"/>
                  </a:cubicBezTo>
                  <a:close/>
                  <a:moveTo>
                    <a:pt x="8999" y="0"/>
                  </a:moveTo>
                  <a:cubicBezTo>
                    <a:pt x="7032" y="0"/>
                    <a:pt x="5436" y="1596"/>
                    <a:pt x="5436" y="3562"/>
                  </a:cubicBezTo>
                  <a:lnTo>
                    <a:pt x="5436" y="18591"/>
                  </a:lnTo>
                  <a:lnTo>
                    <a:pt x="4230" y="18591"/>
                  </a:lnTo>
                  <a:lnTo>
                    <a:pt x="4230" y="17274"/>
                  </a:lnTo>
                  <a:cubicBezTo>
                    <a:pt x="4230" y="17000"/>
                    <a:pt x="3988" y="16809"/>
                    <a:pt x="3739" y="16809"/>
                  </a:cubicBezTo>
                  <a:cubicBezTo>
                    <a:pt x="3617" y="16809"/>
                    <a:pt x="3493" y="16855"/>
                    <a:pt x="3396" y="16958"/>
                  </a:cubicBezTo>
                  <a:lnTo>
                    <a:pt x="167" y="20484"/>
                  </a:lnTo>
                  <a:cubicBezTo>
                    <a:pt x="0" y="20669"/>
                    <a:pt x="0" y="20948"/>
                    <a:pt x="167" y="21133"/>
                  </a:cubicBezTo>
                  <a:lnTo>
                    <a:pt x="3396" y="24658"/>
                  </a:lnTo>
                  <a:cubicBezTo>
                    <a:pt x="3495" y="24764"/>
                    <a:pt x="3622" y="24812"/>
                    <a:pt x="3747" y="24812"/>
                  </a:cubicBezTo>
                  <a:cubicBezTo>
                    <a:pt x="3993" y="24812"/>
                    <a:pt x="4230" y="24626"/>
                    <a:pt x="4230" y="24343"/>
                  </a:cubicBezTo>
                  <a:lnTo>
                    <a:pt x="4230" y="23026"/>
                  </a:lnTo>
                  <a:lnTo>
                    <a:pt x="5436" y="23026"/>
                  </a:lnTo>
                  <a:lnTo>
                    <a:pt x="5436" y="24232"/>
                  </a:lnTo>
                  <a:cubicBezTo>
                    <a:pt x="5436" y="26180"/>
                    <a:pt x="7032" y="27775"/>
                    <a:pt x="8999" y="27775"/>
                  </a:cubicBezTo>
                  <a:lnTo>
                    <a:pt x="23619" y="27775"/>
                  </a:lnTo>
                  <a:cubicBezTo>
                    <a:pt x="25586" y="27775"/>
                    <a:pt x="27182" y="26180"/>
                    <a:pt x="27182" y="24232"/>
                  </a:cubicBezTo>
                  <a:lnTo>
                    <a:pt x="27182" y="13749"/>
                  </a:lnTo>
                  <a:lnTo>
                    <a:pt x="28388" y="13749"/>
                  </a:lnTo>
                  <a:lnTo>
                    <a:pt x="28388" y="15066"/>
                  </a:lnTo>
                  <a:cubicBezTo>
                    <a:pt x="28388" y="15340"/>
                    <a:pt x="28639" y="15530"/>
                    <a:pt x="28888" y="15530"/>
                  </a:cubicBezTo>
                  <a:cubicBezTo>
                    <a:pt x="29010" y="15530"/>
                    <a:pt x="29131" y="15485"/>
                    <a:pt x="29223" y="15381"/>
                  </a:cubicBezTo>
                  <a:lnTo>
                    <a:pt x="32470" y="11856"/>
                  </a:lnTo>
                  <a:cubicBezTo>
                    <a:pt x="32637" y="11671"/>
                    <a:pt x="32637" y="11392"/>
                    <a:pt x="32470" y="11207"/>
                  </a:cubicBezTo>
                  <a:lnTo>
                    <a:pt x="29223" y="7681"/>
                  </a:lnTo>
                  <a:cubicBezTo>
                    <a:pt x="29129" y="7576"/>
                    <a:pt x="29004" y="7528"/>
                    <a:pt x="28880" y="7528"/>
                  </a:cubicBezTo>
                  <a:cubicBezTo>
                    <a:pt x="28633" y="7528"/>
                    <a:pt x="28388" y="7713"/>
                    <a:pt x="28388" y="7997"/>
                  </a:cubicBezTo>
                  <a:lnTo>
                    <a:pt x="28388" y="9314"/>
                  </a:lnTo>
                  <a:lnTo>
                    <a:pt x="27182" y="9314"/>
                  </a:lnTo>
                  <a:lnTo>
                    <a:pt x="27182" y="3562"/>
                  </a:lnTo>
                  <a:cubicBezTo>
                    <a:pt x="27182" y="1596"/>
                    <a:pt x="25586" y="0"/>
                    <a:pt x="23619" y="0"/>
                  </a:cubicBezTo>
                  <a:lnTo>
                    <a:pt x="22413" y="0"/>
                  </a:lnTo>
                  <a:cubicBezTo>
                    <a:pt x="21801" y="0"/>
                    <a:pt x="21801" y="965"/>
                    <a:pt x="22413" y="965"/>
                  </a:cubicBezTo>
                  <a:lnTo>
                    <a:pt x="23619" y="965"/>
                  </a:lnTo>
                  <a:cubicBezTo>
                    <a:pt x="25067" y="965"/>
                    <a:pt x="26236" y="2134"/>
                    <a:pt x="26236" y="3562"/>
                  </a:cubicBezTo>
                  <a:lnTo>
                    <a:pt x="26236" y="5474"/>
                  </a:lnTo>
                  <a:lnTo>
                    <a:pt x="6401" y="5474"/>
                  </a:lnTo>
                  <a:lnTo>
                    <a:pt x="6401" y="3562"/>
                  </a:lnTo>
                  <a:cubicBezTo>
                    <a:pt x="6401" y="2134"/>
                    <a:pt x="7570" y="965"/>
                    <a:pt x="8999" y="965"/>
                  </a:cubicBezTo>
                  <a:lnTo>
                    <a:pt x="19871" y="965"/>
                  </a:lnTo>
                  <a:cubicBezTo>
                    <a:pt x="20484" y="965"/>
                    <a:pt x="20484" y="0"/>
                    <a:pt x="198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21"/>
            <p:cNvSpPr/>
            <p:nvPr/>
          </p:nvSpPr>
          <p:spPr>
            <a:xfrm>
              <a:off x="2022075" y="3602425"/>
              <a:ext cx="46425" cy="46400"/>
            </a:xfrm>
            <a:custGeom>
              <a:rect b="b" l="l" r="r" t="t"/>
              <a:pathLst>
                <a:path extrusionOk="0" h="1856" w="1857">
                  <a:moveTo>
                    <a:pt x="928" y="891"/>
                  </a:moveTo>
                  <a:cubicBezTo>
                    <a:pt x="947" y="891"/>
                    <a:pt x="965" y="909"/>
                    <a:pt x="965" y="928"/>
                  </a:cubicBezTo>
                  <a:cubicBezTo>
                    <a:pt x="965" y="946"/>
                    <a:pt x="947" y="965"/>
                    <a:pt x="928" y="965"/>
                  </a:cubicBezTo>
                  <a:cubicBezTo>
                    <a:pt x="910" y="965"/>
                    <a:pt x="891" y="946"/>
                    <a:pt x="891" y="928"/>
                  </a:cubicBezTo>
                  <a:cubicBezTo>
                    <a:pt x="891" y="909"/>
                    <a:pt x="910" y="891"/>
                    <a:pt x="928" y="891"/>
                  </a:cubicBezTo>
                  <a:close/>
                  <a:moveTo>
                    <a:pt x="928" y="0"/>
                  </a:moveTo>
                  <a:cubicBezTo>
                    <a:pt x="427" y="0"/>
                    <a:pt x="1" y="427"/>
                    <a:pt x="1" y="928"/>
                  </a:cubicBezTo>
                  <a:cubicBezTo>
                    <a:pt x="1" y="1447"/>
                    <a:pt x="427" y="1856"/>
                    <a:pt x="928" y="1856"/>
                  </a:cubicBezTo>
                  <a:cubicBezTo>
                    <a:pt x="1429" y="1856"/>
                    <a:pt x="1856" y="1447"/>
                    <a:pt x="1856" y="928"/>
                  </a:cubicBezTo>
                  <a:cubicBezTo>
                    <a:pt x="1856" y="427"/>
                    <a:pt x="1429" y="0"/>
                    <a:pt x="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21"/>
            <p:cNvSpPr/>
            <p:nvPr/>
          </p:nvSpPr>
          <p:spPr>
            <a:xfrm>
              <a:off x="2104650" y="3602425"/>
              <a:ext cx="45950" cy="46400"/>
            </a:xfrm>
            <a:custGeom>
              <a:rect b="b" l="l" r="r" t="t"/>
              <a:pathLst>
                <a:path extrusionOk="0" h="1856" w="1838">
                  <a:moveTo>
                    <a:pt x="909" y="891"/>
                  </a:moveTo>
                  <a:cubicBezTo>
                    <a:pt x="928" y="891"/>
                    <a:pt x="947" y="909"/>
                    <a:pt x="947" y="928"/>
                  </a:cubicBezTo>
                  <a:cubicBezTo>
                    <a:pt x="947" y="946"/>
                    <a:pt x="928" y="965"/>
                    <a:pt x="909" y="965"/>
                  </a:cubicBezTo>
                  <a:cubicBezTo>
                    <a:pt x="891" y="965"/>
                    <a:pt x="872" y="946"/>
                    <a:pt x="872" y="928"/>
                  </a:cubicBezTo>
                  <a:cubicBezTo>
                    <a:pt x="872" y="909"/>
                    <a:pt x="891" y="891"/>
                    <a:pt x="909" y="891"/>
                  </a:cubicBezTo>
                  <a:close/>
                  <a:moveTo>
                    <a:pt x="909" y="0"/>
                  </a:moveTo>
                  <a:cubicBezTo>
                    <a:pt x="408" y="0"/>
                    <a:pt x="0" y="427"/>
                    <a:pt x="0" y="928"/>
                  </a:cubicBezTo>
                  <a:cubicBezTo>
                    <a:pt x="0" y="1447"/>
                    <a:pt x="408" y="1856"/>
                    <a:pt x="909" y="1856"/>
                  </a:cubicBezTo>
                  <a:cubicBezTo>
                    <a:pt x="1429" y="1856"/>
                    <a:pt x="1837" y="1447"/>
                    <a:pt x="1837" y="928"/>
                  </a:cubicBezTo>
                  <a:cubicBezTo>
                    <a:pt x="1837" y="427"/>
                    <a:pt x="1429" y="0"/>
                    <a:pt x="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21"/>
            <p:cNvSpPr/>
            <p:nvPr/>
          </p:nvSpPr>
          <p:spPr>
            <a:xfrm>
              <a:off x="2186750" y="3602425"/>
              <a:ext cx="45950" cy="46400"/>
            </a:xfrm>
            <a:custGeom>
              <a:rect b="b" l="l" r="r" t="t"/>
              <a:pathLst>
                <a:path extrusionOk="0" h="1856" w="1838">
                  <a:moveTo>
                    <a:pt x="909" y="891"/>
                  </a:moveTo>
                  <a:cubicBezTo>
                    <a:pt x="928" y="891"/>
                    <a:pt x="947" y="909"/>
                    <a:pt x="947" y="928"/>
                  </a:cubicBezTo>
                  <a:cubicBezTo>
                    <a:pt x="947" y="946"/>
                    <a:pt x="928" y="965"/>
                    <a:pt x="909" y="965"/>
                  </a:cubicBezTo>
                  <a:cubicBezTo>
                    <a:pt x="891" y="965"/>
                    <a:pt x="891" y="946"/>
                    <a:pt x="891" y="928"/>
                  </a:cubicBezTo>
                  <a:cubicBezTo>
                    <a:pt x="891" y="909"/>
                    <a:pt x="891" y="891"/>
                    <a:pt x="909" y="891"/>
                  </a:cubicBezTo>
                  <a:close/>
                  <a:moveTo>
                    <a:pt x="909" y="0"/>
                  </a:moveTo>
                  <a:cubicBezTo>
                    <a:pt x="409" y="0"/>
                    <a:pt x="0" y="427"/>
                    <a:pt x="0" y="928"/>
                  </a:cubicBezTo>
                  <a:cubicBezTo>
                    <a:pt x="0" y="1447"/>
                    <a:pt x="409" y="1856"/>
                    <a:pt x="909" y="1856"/>
                  </a:cubicBezTo>
                  <a:cubicBezTo>
                    <a:pt x="1429" y="1856"/>
                    <a:pt x="1837" y="1447"/>
                    <a:pt x="1837" y="928"/>
                  </a:cubicBezTo>
                  <a:cubicBezTo>
                    <a:pt x="1837" y="427"/>
                    <a:pt x="1429" y="0"/>
                    <a:pt x="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121"/>
          <p:cNvGrpSpPr/>
          <p:nvPr/>
        </p:nvGrpSpPr>
        <p:grpSpPr>
          <a:xfrm>
            <a:off x="6803879" y="2910205"/>
            <a:ext cx="331204" cy="327039"/>
            <a:chOff x="2629725" y="3620175"/>
            <a:chExt cx="674000" cy="665525"/>
          </a:xfrm>
        </p:grpSpPr>
        <p:sp>
          <p:nvSpPr>
            <p:cNvPr id="1751" name="Google Shape;1751;p121"/>
            <p:cNvSpPr/>
            <p:nvPr/>
          </p:nvSpPr>
          <p:spPr>
            <a:xfrm>
              <a:off x="2629725" y="3620175"/>
              <a:ext cx="674000" cy="665525"/>
            </a:xfrm>
            <a:custGeom>
              <a:rect b="b" l="l" r="r" t="t"/>
              <a:pathLst>
                <a:path extrusionOk="0" h="26621" w="26960">
                  <a:moveTo>
                    <a:pt x="23491" y="787"/>
                  </a:moveTo>
                  <a:cubicBezTo>
                    <a:pt x="23679" y="787"/>
                    <a:pt x="23868" y="844"/>
                    <a:pt x="24028" y="960"/>
                  </a:cubicBezTo>
                  <a:cubicBezTo>
                    <a:pt x="24232" y="1108"/>
                    <a:pt x="24362" y="1331"/>
                    <a:pt x="24399" y="1572"/>
                  </a:cubicBezTo>
                  <a:cubicBezTo>
                    <a:pt x="24455" y="1814"/>
                    <a:pt x="24380" y="2073"/>
                    <a:pt x="24250" y="2277"/>
                  </a:cubicBezTo>
                  <a:lnTo>
                    <a:pt x="23471" y="3335"/>
                  </a:lnTo>
                  <a:lnTo>
                    <a:pt x="21950" y="2240"/>
                  </a:lnTo>
                  <a:lnTo>
                    <a:pt x="22729" y="1183"/>
                  </a:lnTo>
                  <a:cubicBezTo>
                    <a:pt x="22910" y="923"/>
                    <a:pt x="23200" y="787"/>
                    <a:pt x="23491" y="787"/>
                  </a:cubicBezTo>
                  <a:close/>
                  <a:moveTo>
                    <a:pt x="21486" y="2890"/>
                  </a:moveTo>
                  <a:lnTo>
                    <a:pt x="23007" y="3984"/>
                  </a:lnTo>
                  <a:lnTo>
                    <a:pt x="17775" y="11220"/>
                  </a:lnTo>
                  <a:lnTo>
                    <a:pt x="16254" y="10126"/>
                  </a:lnTo>
                  <a:lnTo>
                    <a:pt x="21486" y="2890"/>
                  </a:lnTo>
                  <a:close/>
                  <a:moveTo>
                    <a:pt x="16087" y="10979"/>
                  </a:moveTo>
                  <a:lnTo>
                    <a:pt x="17033" y="11647"/>
                  </a:lnTo>
                  <a:lnTo>
                    <a:pt x="16068" y="12000"/>
                  </a:lnTo>
                  <a:lnTo>
                    <a:pt x="16087" y="10979"/>
                  </a:lnTo>
                  <a:close/>
                  <a:moveTo>
                    <a:pt x="18035" y="6322"/>
                  </a:moveTo>
                  <a:lnTo>
                    <a:pt x="15400" y="9977"/>
                  </a:lnTo>
                  <a:cubicBezTo>
                    <a:pt x="15345" y="10052"/>
                    <a:pt x="15326" y="10126"/>
                    <a:pt x="15326" y="10200"/>
                  </a:cubicBezTo>
                  <a:lnTo>
                    <a:pt x="15270" y="12556"/>
                  </a:lnTo>
                  <a:cubicBezTo>
                    <a:pt x="15255" y="12773"/>
                    <a:pt x="15445" y="12950"/>
                    <a:pt x="15659" y="12950"/>
                  </a:cubicBezTo>
                  <a:cubicBezTo>
                    <a:pt x="15702" y="12950"/>
                    <a:pt x="15746" y="12943"/>
                    <a:pt x="15790" y="12927"/>
                  </a:cubicBezTo>
                  <a:lnTo>
                    <a:pt x="17998" y="12148"/>
                  </a:lnTo>
                  <a:cubicBezTo>
                    <a:pt x="18072" y="12111"/>
                    <a:pt x="18146" y="12074"/>
                    <a:pt x="18183" y="12000"/>
                  </a:cubicBezTo>
                  <a:lnTo>
                    <a:pt x="20206" y="9217"/>
                  </a:lnTo>
                  <a:lnTo>
                    <a:pt x="20206" y="13985"/>
                  </a:lnTo>
                  <a:cubicBezTo>
                    <a:pt x="20206" y="15098"/>
                    <a:pt x="19297" y="16007"/>
                    <a:pt x="18165" y="16007"/>
                  </a:cubicBezTo>
                  <a:cubicBezTo>
                    <a:pt x="17664" y="16007"/>
                    <a:pt x="17664" y="16805"/>
                    <a:pt x="18165" y="16805"/>
                  </a:cubicBezTo>
                  <a:cubicBezTo>
                    <a:pt x="19723" y="16805"/>
                    <a:pt x="20985" y="15543"/>
                    <a:pt x="20985" y="13985"/>
                  </a:cubicBezTo>
                  <a:lnTo>
                    <a:pt x="20985" y="12204"/>
                  </a:lnTo>
                  <a:lnTo>
                    <a:pt x="23582" y="12204"/>
                  </a:lnTo>
                  <a:lnTo>
                    <a:pt x="23582" y="23318"/>
                  </a:lnTo>
                  <a:lnTo>
                    <a:pt x="3396" y="23318"/>
                  </a:lnTo>
                  <a:lnTo>
                    <a:pt x="3396" y="12204"/>
                  </a:lnTo>
                  <a:lnTo>
                    <a:pt x="5826" y="12204"/>
                  </a:lnTo>
                  <a:lnTo>
                    <a:pt x="5826" y="13985"/>
                  </a:lnTo>
                  <a:cubicBezTo>
                    <a:pt x="5826" y="15395"/>
                    <a:pt x="6884" y="16583"/>
                    <a:pt x="8238" y="16768"/>
                  </a:cubicBezTo>
                  <a:lnTo>
                    <a:pt x="8238" y="19774"/>
                  </a:lnTo>
                  <a:cubicBezTo>
                    <a:pt x="8238" y="19941"/>
                    <a:pt x="8350" y="20089"/>
                    <a:pt x="8480" y="20145"/>
                  </a:cubicBezTo>
                  <a:cubicBezTo>
                    <a:pt x="8535" y="20163"/>
                    <a:pt x="8591" y="20182"/>
                    <a:pt x="8647" y="20182"/>
                  </a:cubicBezTo>
                  <a:cubicBezTo>
                    <a:pt x="8739" y="20182"/>
                    <a:pt x="8851" y="20126"/>
                    <a:pt x="8925" y="20052"/>
                  </a:cubicBezTo>
                  <a:lnTo>
                    <a:pt x="12172" y="16805"/>
                  </a:lnTo>
                  <a:lnTo>
                    <a:pt x="16124" y="16805"/>
                  </a:lnTo>
                  <a:cubicBezTo>
                    <a:pt x="16625" y="16805"/>
                    <a:pt x="16625" y="16007"/>
                    <a:pt x="16124" y="16007"/>
                  </a:cubicBezTo>
                  <a:lnTo>
                    <a:pt x="12005" y="16007"/>
                  </a:lnTo>
                  <a:cubicBezTo>
                    <a:pt x="11912" y="16007"/>
                    <a:pt x="11801" y="16044"/>
                    <a:pt x="11726" y="16119"/>
                  </a:cubicBezTo>
                  <a:lnTo>
                    <a:pt x="9036" y="18828"/>
                  </a:lnTo>
                  <a:lnTo>
                    <a:pt x="9036" y="16416"/>
                  </a:lnTo>
                  <a:cubicBezTo>
                    <a:pt x="9036" y="16193"/>
                    <a:pt x="8869" y="16007"/>
                    <a:pt x="8647" y="16007"/>
                  </a:cubicBezTo>
                  <a:cubicBezTo>
                    <a:pt x="7515" y="16007"/>
                    <a:pt x="6606" y="15098"/>
                    <a:pt x="6606" y="13985"/>
                  </a:cubicBezTo>
                  <a:lnTo>
                    <a:pt x="6606" y="8345"/>
                  </a:lnTo>
                  <a:cubicBezTo>
                    <a:pt x="6606" y="7231"/>
                    <a:pt x="7515" y="6322"/>
                    <a:pt x="8647" y="6322"/>
                  </a:cubicBezTo>
                  <a:close/>
                  <a:moveTo>
                    <a:pt x="23805" y="10478"/>
                  </a:moveTo>
                  <a:cubicBezTo>
                    <a:pt x="24547" y="10478"/>
                    <a:pt x="25160" y="11091"/>
                    <a:pt x="25160" y="11833"/>
                  </a:cubicBezTo>
                  <a:lnTo>
                    <a:pt x="25160" y="23318"/>
                  </a:lnTo>
                  <a:lnTo>
                    <a:pt x="24362" y="23318"/>
                  </a:lnTo>
                  <a:lnTo>
                    <a:pt x="24362" y="11814"/>
                  </a:lnTo>
                  <a:cubicBezTo>
                    <a:pt x="24362" y="11591"/>
                    <a:pt x="24176" y="11425"/>
                    <a:pt x="23972" y="11425"/>
                  </a:cubicBezTo>
                  <a:lnTo>
                    <a:pt x="20985" y="11425"/>
                  </a:lnTo>
                  <a:lnTo>
                    <a:pt x="20985" y="10478"/>
                  </a:lnTo>
                  <a:close/>
                  <a:moveTo>
                    <a:pt x="14806" y="24097"/>
                  </a:moveTo>
                  <a:cubicBezTo>
                    <a:pt x="14806" y="24375"/>
                    <a:pt x="14584" y="24598"/>
                    <a:pt x="14306" y="24598"/>
                  </a:cubicBezTo>
                  <a:lnTo>
                    <a:pt x="12654" y="24598"/>
                  </a:lnTo>
                  <a:cubicBezTo>
                    <a:pt x="12394" y="24598"/>
                    <a:pt x="12172" y="24375"/>
                    <a:pt x="12172" y="24097"/>
                  </a:cubicBezTo>
                  <a:close/>
                  <a:moveTo>
                    <a:pt x="23469" y="0"/>
                  </a:moveTo>
                  <a:cubicBezTo>
                    <a:pt x="22937" y="0"/>
                    <a:pt x="22414" y="243"/>
                    <a:pt x="22080" y="700"/>
                  </a:cubicBezTo>
                  <a:lnTo>
                    <a:pt x="18573" y="5561"/>
                  </a:lnTo>
                  <a:cubicBezTo>
                    <a:pt x="18443" y="5543"/>
                    <a:pt x="18295" y="5524"/>
                    <a:pt x="18165" y="5524"/>
                  </a:cubicBezTo>
                  <a:lnTo>
                    <a:pt x="8628" y="5524"/>
                  </a:lnTo>
                  <a:cubicBezTo>
                    <a:pt x="7069" y="5524"/>
                    <a:pt x="5808" y="6786"/>
                    <a:pt x="5808" y="8345"/>
                  </a:cubicBezTo>
                  <a:lnTo>
                    <a:pt x="5808" y="9680"/>
                  </a:lnTo>
                  <a:lnTo>
                    <a:pt x="3155" y="9680"/>
                  </a:lnTo>
                  <a:cubicBezTo>
                    <a:pt x="1967" y="9680"/>
                    <a:pt x="1021" y="10645"/>
                    <a:pt x="1021" y="11814"/>
                  </a:cubicBezTo>
                  <a:lnTo>
                    <a:pt x="1021" y="18846"/>
                  </a:lnTo>
                  <a:cubicBezTo>
                    <a:pt x="1021" y="19097"/>
                    <a:pt x="1216" y="19222"/>
                    <a:pt x="1410" y="19222"/>
                  </a:cubicBezTo>
                  <a:cubicBezTo>
                    <a:pt x="1605" y="19222"/>
                    <a:pt x="1800" y="19097"/>
                    <a:pt x="1800" y="18846"/>
                  </a:cubicBezTo>
                  <a:lnTo>
                    <a:pt x="1800" y="11814"/>
                  </a:lnTo>
                  <a:cubicBezTo>
                    <a:pt x="1800" y="11072"/>
                    <a:pt x="2412" y="10478"/>
                    <a:pt x="3155" y="10478"/>
                  </a:cubicBezTo>
                  <a:lnTo>
                    <a:pt x="5808" y="10478"/>
                  </a:lnTo>
                  <a:lnTo>
                    <a:pt x="5808" y="11425"/>
                  </a:lnTo>
                  <a:lnTo>
                    <a:pt x="3006" y="11425"/>
                  </a:lnTo>
                  <a:cubicBezTo>
                    <a:pt x="2783" y="11425"/>
                    <a:pt x="2598" y="11591"/>
                    <a:pt x="2598" y="11814"/>
                  </a:cubicBezTo>
                  <a:lnTo>
                    <a:pt x="2598" y="23299"/>
                  </a:lnTo>
                  <a:lnTo>
                    <a:pt x="1819" y="23299"/>
                  </a:lnTo>
                  <a:lnTo>
                    <a:pt x="1819" y="20961"/>
                  </a:lnTo>
                  <a:cubicBezTo>
                    <a:pt x="1819" y="20702"/>
                    <a:pt x="1619" y="20572"/>
                    <a:pt x="1420" y="20572"/>
                  </a:cubicBezTo>
                  <a:cubicBezTo>
                    <a:pt x="1220" y="20572"/>
                    <a:pt x="1021" y="20702"/>
                    <a:pt x="1021" y="20961"/>
                  </a:cubicBezTo>
                  <a:lnTo>
                    <a:pt x="1021" y="23318"/>
                  </a:lnTo>
                  <a:lnTo>
                    <a:pt x="390" y="23318"/>
                  </a:lnTo>
                  <a:cubicBezTo>
                    <a:pt x="167" y="23318"/>
                    <a:pt x="0" y="23485"/>
                    <a:pt x="0" y="23707"/>
                  </a:cubicBezTo>
                  <a:lnTo>
                    <a:pt x="0" y="24672"/>
                  </a:lnTo>
                  <a:cubicBezTo>
                    <a:pt x="0" y="25748"/>
                    <a:pt x="872" y="26620"/>
                    <a:pt x="1949" y="26620"/>
                  </a:cubicBezTo>
                  <a:lnTo>
                    <a:pt x="21597" y="26620"/>
                  </a:lnTo>
                  <a:cubicBezTo>
                    <a:pt x="22098" y="26620"/>
                    <a:pt x="22098" y="25841"/>
                    <a:pt x="21597" y="25841"/>
                  </a:cubicBezTo>
                  <a:lnTo>
                    <a:pt x="1949" y="25841"/>
                  </a:lnTo>
                  <a:cubicBezTo>
                    <a:pt x="1299" y="25841"/>
                    <a:pt x="780" y="25321"/>
                    <a:pt x="780" y="24672"/>
                  </a:cubicBezTo>
                  <a:lnTo>
                    <a:pt x="780" y="24097"/>
                  </a:lnTo>
                  <a:lnTo>
                    <a:pt x="11374" y="24097"/>
                  </a:lnTo>
                  <a:cubicBezTo>
                    <a:pt x="11374" y="24820"/>
                    <a:pt x="11949" y="25396"/>
                    <a:pt x="12654" y="25396"/>
                  </a:cubicBezTo>
                  <a:lnTo>
                    <a:pt x="14306" y="25396"/>
                  </a:lnTo>
                  <a:cubicBezTo>
                    <a:pt x="15011" y="25396"/>
                    <a:pt x="15586" y="24802"/>
                    <a:pt x="15586" y="24097"/>
                  </a:cubicBezTo>
                  <a:lnTo>
                    <a:pt x="26180" y="24097"/>
                  </a:lnTo>
                  <a:lnTo>
                    <a:pt x="26180" y="24672"/>
                  </a:lnTo>
                  <a:cubicBezTo>
                    <a:pt x="26180" y="25321"/>
                    <a:pt x="25642" y="25841"/>
                    <a:pt x="25011" y="25841"/>
                  </a:cubicBezTo>
                  <a:lnTo>
                    <a:pt x="23805" y="25841"/>
                  </a:lnTo>
                  <a:cubicBezTo>
                    <a:pt x="23286" y="25841"/>
                    <a:pt x="23286" y="26620"/>
                    <a:pt x="23805" y="26620"/>
                  </a:cubicBezTo>
                  <a:lnTo>
                    <a:pt x="25011" y="26620"/>
                  </a:lnTo>
                  <a:cubicBezTo>
                    <a:pt x="26087" y="26620"/>
                    <a:pt x="26959" y="25748"/>
                    <a:pt x="26959" y="24672"/>
                  </a:cubicBezTo>
                  <a:lnTo>
                    <a:pt x="26959" y="23707"/>
                  </a:lnTo>
                  <a:cubicBezTo>
                    <a:pt x="26959" y="23485"/>
                    <a:pt x="26792" y="23318"/>
                    <a:pt x="26570" y="23318"/>
                  </a:cubicBezTo>
                  <a:lnTo>
                    <a:pt x="25939" y="23318"/>
                  </a:lnTo>
                  <a:lnTo>
                    <a:pt x="25939" y="11833"/>
                  </a:lnTo>
                  <a:cubicBezTo>
                    <a:pt x="25939" y="10645"/>
                    <a:pt x="24974" y="9699"/>
                    <a:pt x="23805" y="9699"/>
                  </a:cubicBezTo>
                  <a:lnTo>
                    <a:pt x="20985" y="9699"/>
                  </a:lnTo>
                  <a:lnTo>
                    <a:pt x="20985" y="8122"/>
                  </a:lnTo>
                  <a:lnTo>
                    <a:pt x="23601" y="4504"/>
                  </a:lnTo>
                  <a:cubicBezTo>
                    <a:pt x="23675" y="4615"/>
                    <a:pt x="23731" y="4745"/>
                    <a:pt x="23749" y="4894"/>
                  </a:cubicBezTo>
                  <a:cubicBezTo>
                    <a:pt x="23805" y="5172"/>
                    <a:pt x="23731" y="5432"/>
                    <a:pt x="23582" y="5654"/>
                  </a:cubicBezTo>
                  <a:lnTo>
                    <a:pt x="21876" y="7992"/>
                  </a:lnTo>
                  <a:cubicBezTo>
                    <a:pt x="21673" y="8288"/>
                    <a:pt x="21951" y="8614"/>
                    <a:pt x="22231" y="8614"/>
                  </a:cubicBezTo>
                  <a:cubicBezTo>
                    <a:pt x="22337" y="8614"/>
                    <a:pt x="22444" y="8568"/>
                    <a:pt x="22525" y="8456"/>
                  </a:cubicBezTo>
                  <a:lnTo>
                    <a:pt x="24213" y="6118"/>
                  </a:lnTo>
                  <a:cubicBezTo>
                    <a:pt x="24492" y="5728"/>
                    <a:pt x="24603" y="5246"/>
                    <a:pt x="24529" y="4764"/>
                  </a:cubicBezTo>
                  <a:cubicBezTo>
                    <a:pt x="24473" y="4411"/>
                    <a:pt x="24325" y="4096"/>
                    <a:pt x="24083" y="3836"/>
                  </a:cubicBezTo>
                  <a:lnTo>
                    <a:pt x="24881" y="2741"/>
                  </a:lnTo>
                  <a:cubicBezTo>
                    <a:pt x="25141" y="2352"/>
                    <a:pt x="25252" y="1906"/>
                    <a:pt x="25178" y="1442"/>
                  </a:cubicBezTo>
                  <a:cubicBezTo>
                    <a:pt x="25104" y="997"/>
                    <a:pt x="24863" y="589"/>
                    <a:pt x="24492" y="329"/>
                  </a:cubicBezTo>
                  <a:cubicBezTo>
                    <a:pt x="24181" y="107"/>
                    <a:pt x="23823" y="0"/>
                    <a:pt x="23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21"/>
            <p:cNvSpPr/>
            <p:nvPr/>
          </p:nvSpPr>
          <p:spPr>
            <a:xfrm>
              <a:off x="2851450" y="3924325"/>
              <a:ext cx="128975" cy="19975"/>
            </a:xfrm>
            <a:custGeom>
              <a:rect b="b" l="l" r="r" t="t"/>
              <a:pathLst>
                <a:path extrusionOk="0" h="799" w="5159">
                  <a:moveTo>
                    <a:pt x="408" y="1"/>
                  </a:moveTo>
                  <a:cubicBezTo>
                    <a:pt x="186" y="1"/>
                    <a:pt x="0" y="186"/>
                    <a:pt x="0" y="390"/>
                  </a:cubicBezTo>
                  <a:cubicBezTo>
                    <a:pt x="0" y="613"/>
                    <a:pt x="186" y="798"/>
                    <a:pt x="408" y="798"/>
                  </a:cubicBezTo>
                  <a:lnTo>
                    <a:pt x="4769" y="798"/>
                  </a:lnTo>
                  <a:cubicBezTo>
                    <a:pt x="4991" y="798"/>
                    <a:pt x="5158" y="613"/>
                    <a:pt x="5158" y="390"/>
                  </a:cubicBezTo>
                  <a:cubicBezTo>
                    <a:pt x="5158" y="186"/>
                    <a:pt x="4991" y="1"/>
                    <a:pt x="4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21"/>
            <p:cNvSpPr/>
            <p:nvPr/>
          </p:nvSpPr>
          <p:spPr>
            <a:xfrm>
              <a:off x="2851450" y="3854300"/>
              <a:ext cx="128975" cy="19950"/>
            </a:xfrm>
            <a:custGeom>
              <a:rect b="b" l="l" r="r" t="t"/>
              <a:pathLst>
                <a:path extrusionOk="0" h="798" w="5159">
                  <a:moveTo>
                    <a:pt x="408" y="0"/>
                  </a:moveTo>
                  <a:cubicBezTo>
                    <a:pt x="186" y="0"/>
                    <a:pt x="0" y="186"/>
                    <a:pt x="0" y="408"/>
                  </a:cubicBezTo>
                  <a:cubicBezTo>
                    <a:pt x="0" y="631"/>
                    <a:pt x="186" y="798"/>
                    <a:pt x="408" y="798"/>
                  </a:cubicBezTo>
                  <a:lnTo>
                    <a:pt x="4769" y="798"/>
                  </a:lnTo>
                  <a:cubicBezTo>
                    <a:pt x="4991" y="798"/>
                    <a:pt x="5158" y="631"/>
                    <a:pt x="5158" y="408"/>
                  </a:cubicBezTo>
                  <a:cubicBezTo>
                    <a:pt x="5158" y="186"/>
                    <a:pt x="4991" y="0"/>
                    <a:pt x="4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121"/>
          <p:cNvGrpSpPr/>
          <p:nvPr/>
        </p:nvGrpSpPr>
        <p:grpSpPr>
          <a:xfrm>
            <a:off x="6130458" y="2929084"/>
            <a:ext cx="289559" cy="289328"/>
            <a:chOff x="3505925" y="3613075"/>
            <a:chExt cx="594700" cy="594225"/>
          </a:xfrm>
        </p:grpSpPr>
        <p:sp>
          <p:nvSpPr>
            <p:cNvPr id="1755" name="Google Shape;1755;p121"/>
            <p:cNvSpPr/>
            <p:nvPr/>
          </p:nvSpPr>
          <p:spPr>
            <a:xfrm>
              <a:off x="3505925" y="3613075"/>
              <a:ext cx="144300" cy="594225"/>
            </a:xfrm>
            <a:custGeom>
              <a:rect b="b" l="l" r="r" t="t"/>
              <a:pathLst>
                <a:path extrusionOk="0" h="23769" w="5772">
                  <a:moveTo>
                    <a:pt x="2895" y="687"/>
                  </a:moveTo>
                  <a:cubicBezTo>
                    <a:pt x="3192" y="687"/>
                    <a:pt x="3433" y="929"/>
                    <a:pt x="3433" y="1244"/>
                  </a:cubicBezTo>
                  <a:lnTo>
                    <a:pt x="3433" y="3879"/>
                  </a:lnTo>
                  <a:lnTo>
                    <a:pt x="2339" y="3879"/>
                  </a:lnTo>
                  <a:lnTo>
                    <a:pt x="2339" y="1244"/>
                  </a:lnTo>
                  <a:cubicBezTo>
                    <a:pt x="2339" y="947"/>
                    <a:pt x="2598" y="687"/>
                    <a:pt x="2895" y="687"/>
                  </a:cubicBezTo>
                  <a:close/>
                  <a:moveTo>
                    <a:pt x="3433" y="10503"/>
                  </a:moveTo>
                  <a:lnTo>
                    <a:pt x="3433" y="22525"/>
                  </a:lnTo>
                  <a:cubicBezTo>
                    <a:pt x="3433" y="22822"/>
                    <a:pt x="3192" y="23064"/>
                    <a:pt x="2895" y="23064"/>
                  </a:cubicBezTo>
                  <a:cubicBezTo>
                    <a:pt x="2598" y="23064"/>
                    <a:pt x="2339" y="22822"/>
                    <a:pt x="2339" y="22525"/>
                  </a:cubicBezTo>
                  <a:lnTo>
                    <a:pt x="2339" y="10503"/>
                  </a:lnTo>
                  <a:close/>
                  <a:moveTo>
                    <a:pt x="2895" y="1"/>
                  </a:moveTo>
                  <a:cubicBezTo>
                    <a:pt x="2209" y="1"/>
                    <a:pt x="1652" y="558"/>
                    <a:pt x="1652" y="1244"/>
                  </a:cubicBezTo>
                  <a:lnTo>
                    <a:pt x="1652" y="3879"/>
                  </a:lnTo>
                  <a:lnTo>
                    <a:pt x="1448" y="3879"/>
                  </a:lnTo>
                  <a:cubicBezTo>
                    <a:pt x="650" y="3879"/>
                    <a:pt x="1" y="4528"/>
                    <a:pt x="1" y="5326"/>
                  </a:cubicBezTo>
                  <a:lnTo>
                    <a:pt x="1" y="9074"/>
                  </a:lnTo>
                  <a:cubicBezTo>
                    <a:pt x="1" y="9853"/>
                    <a:pt x="650" y="10503"/>
                    <a:pt x="1448" y="10503"/>
                  </a:cubicBezTo>
                  <a:lnTo>
                    <a:pt x="1652" y="10503"/>
                  </a:lnTo>
                  <a:lnTo>
                    <a:pt x="1652" y="22525"/>
                  </a:lnTo>
                  <a:cubicBezTo>
                    <a:pt x="1652" y="23212"/>
                    <a:pt x="2209" y="23769"/>
                    <a:pt x="2895" y="23769"/>
                  </a:cubicBezTo>
                  <a:cubicBezTo>
                    <a:pt x="3582" y="23769"/>
                    <a:pt x="4138" y="23212"/>
                    <a:pt x="4138" y="22525"/>
                  </a:cubicBezTo>
                  <a:lnTo>
                    <a:pt x="4138" y="10503"/>
                  </a:lnTo>
                  <a:lnTo>
                    <a:pt x="4324" y="10503"/>
                  </a:lnTo>
                  <a:cubicBezTo>
                    <a:pt x="5122" y="10503"/>
                    <a:pt x="5771" y="9872"/>
                    <a:pt x="5771" y="9074"/>
                  </a:cubicBezTo>
                  <a:lnTo>
                    <a:pt x="5771" y="8257"/>
                  </a:lnTo>
                  <a:cubicBezTo>
                    <a:pt x="5771" y="8072"/>
                    <a:pt x="5604" y="7905"/>
                    <a:pt x="5419" y="7905"/>
                  </a:cubicBezTo>
                  <a:cubicBezTo>
                    <a:pt x="5233" y="7905"/>
                    <a:pt x="5066" y="8072"/>
                    <a:pt x="5066" y="8257"/>
                  </a:cubicBezTo>
                  <a:lnTo>
                    <a:pt x="5066" y="9074"/>
                  </a:lnTo>
                  <a:cubicBezTo>
                    <a:pt x="5066" y="9482"/>
                    <a:pt x="4732" y="9816"/>
                    <a:pt x="4324" y="9816"/>
                  </a:cubicBezTo>
                  <a:lnTo>
                    <a:pt x="1448" y="9816"/>
                  </a:lnTo>
                  <a:cubicBezTo>
                    <a:pt x="1040" y="9816"/>
                    <a:pt x="706" y="9482"/>
                    <a:pt x="706" y="9074"/>
                  </a:cubicBezTo>
                  <a:lnTo>
                    <a:pt x="706" y="5326"/>
                  </a:lnTo>
                  <a:cubicBezTo>
                    <a:pt x="706" y="4899"/>
                    <a:pt x="1040" y="4565"/>
                    <a:pt x="1448" y="4565"/>
                  </a:cubicBezTo>
                  <a:lnTo>
                    <a:pt x="4324" y="4565"/>
                  </a:lnTo>
                  <a:cubicBezTo>
                    <a:pt x="4732" y="4565"/>
                    <a:pt x="5066" y="4899"/>
                    <a:pt x="5066" y="5326"/>
                  </a:cubicBezTo>
                  <a:lnTo>
                    <a:pt x="5066" y="6309"/>
                  </a:lnTo>
                  <a:cubicBezTo>
                    <a:pt x="5066" y="6495"/>
                    <a:pt x="5233" y="6662"/>
                    <a:pt x="5419" y="6662"/>
                  </a:cubicBezTo>
                  <a:cubicBezTo>
                    <a:pt x="5604" y="6662"/>
                    <a:pt x="5771" y="6495"/>
                    <a:pt x="5771" y="6309"/>
                  </a:cubicBezTo>
                  <a:lnTo>
                    <a:pt x="5771" y="5326"/>
                  </a:lnTo>
                  <a:cubicBezTo>
                    <a:pt x="5771" y="4528"/>
                    <a:pt x="5122" y="3879"/>
                    <a:pt x="4324" y="3879"/>
                  </a:cubicBezTo>
                  <a:lnTo>
                    <a:pt x="4138" y="3879"/>
                  </a:lnTo>
                  <a:lnTo>
                    <a:pt x="4138" y="1244"/>
                  </a:lnTo>
                  <a:cubicBezTo>
                    <a:pt x="4138" y="558"/>
                    <a:pt x="3582" y="1"/>
                    <a:pt x="2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21"/>
            <p:cNvSpPr/>
            <p:nvPr/>
          </p:nvSpPr>
          <p:spPr>
            <a:xfrm>
              <a:off x="3540725" y="3761525"/>
              <a:ext cx="74700" cy="17650"/>
            </a:xfrm>
            <a:custGeom>
              <a:rect b="b" l="l" r="r" t="t"/>
              <a:pathLst>
                <a:path extrusionOk="0" h="706" w="2988">
                  <a:moveTo>
                    <a:pt x="446" y="0"/>
                  </a:moveTo>
                  <a:cubicBezTo>
                    <a:pt x="0" y="0"/>
                    <a:pt x="0" y="705"/>
                    <a:pt x="446" y="705"/>
                  </a:cubicBezTo>
                  <a:lnTo>
                    <a:pt x="2542" y="705"/>
                  </a:lnTo>
                  <a:cubicBezTo>
                    <a:pt x="2988" y="705"/>
                    <a:pt x="2988" y="0"/>
                    <a:pt x="25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21"/>
            <p:cNvSpPr/>
            <p:nvPr/>
          </p:nvSpPr>
          <p:spPr>
            <a:xfrm>
              <a:off x="3540725" y="3806975"/>
              <a:ext cx="74700" cy="17175"/>
            </a:xfrm>
            <a:custGeom>
              <a:rect b="b" l="l" r="r" t="t"/>
              <a:pathLst>
                <a:path extrusionOk="0" h="687" w="2988">
                  <a:moveTo>
                    <a:pt x="446" y="1"/>
                  </a:moveTo>
                  <a:cubicBezTo>
                    <a:pt x="0" y="1"/>
                    <a:pt x="0" y="687"/>
                    <a:pt x="446" y="687"/>
                  </a:cubicBezTo>
                  <a:lnTo>
                    <a:pt x="2542" y="687"/>
                  </a:lnTo>
                  <a:cubicBezTo>
                    <a:pt x="2988" y="687"/>
                    <a:pt x="2988" y="1"/>
                    <a:pt x="2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21"/>
            <p:cNvSpPr/>
            <p:nvPr/>
          </p:nvSpPr>
          <p:spPr>
            <a:xfrm>
              <a:off x="3656225" y="3613075"/>
              <a:ext cx="143825" cy="594225"/>
            </a:xfrm>
            <a:custGeom>
              <a:rect b="b" l="l" r="r" t="t"/>
              <a:pathLst>
                <a:path extrusionOk="0" h="23769" w="5753">
                  <a:moveTo>
                    <a:pt x="4305" y="16403"/>
                  </a:moveTo>
                  <a:cubicBezTo>
                    <a:pt x="4732" y="16403"/>
                    <a:pt x="5066" y="16737"/>
                    <a:pt x="5066" y="17163"/>
                  </a:cubicBezTo>
                  <a:lnTo>
                    <a:pt x="5066" y="20911"/>
                  </a:lnTo>
                  <a:cubicBezTo>
                    <a:pt x="5066" y="21319"/>
                    <a:pt x="4732" y="21653"/>
                    <a:pt x="4305" y="21653"/>
                  </a:cubicBezTo>
                  <a:lnTo>
                    <a:pt x="1448" y="21653"/>
                  </a:lnTo>
                  <a:cubicBezTo>
                    <a:pt x="1039" y="21653"/>
                    <a:pt x="705" y="21319"/>
                    <a:pt x="705" y="20911"/>
                  </a:cubicBezTo>
                  <a:lnTo>
                    <a:pt x="705" y="17163"/>
                  </a:lnTo>
                  <a:cubicBezTo>
                    <a:pt x="705" y="16737"/>
                    <a:pt x="1039" y="16403"/>
                    <a:pt x="1448" y="16403"/>
                  </a:cubicBezTo>
                  <a:close/>
                  <a:moveTo>
                    <a:pt x="3433" y="22340"/>
                  </a:moveTo>
                  <a:lnTo>
                    <a:pt x="3433" y="22525"/>
                  </a:lnTo>
                  <a:cubicBezTo>
                    <a:pt x="3433" y="22822"/>
                    <a:pt x="3173" y="23064"/>
                    <a:pt x="2876" y="23064"/>
                  </a:cubicBezTo>
                  <a:cubicBezTo>
                    <a:pt x="2579" y="23064"/>
                    <a:pt x="2338" y="22822"/>
                    <a:pt x="2338" y="22525"/>
                  </a:cubicBezTo>
                  <a:lnTo>
                    <a:pt x="2338" y="22340"/>
                  </a:lnTo>
                  <a:close/>
                  <a:moveTo>
                    <a:pt x="2876" y="1"/>
                  </a:moveTo>
                  <a:cubicBezTo>
                    <a:pt x="2190" y="1"/>
                    <a:pt x="1633" y="558"/>
                    <a:pt x="1633" y="1244"/>
                  </a:cubicBezTo>
                  <a:lnTo>
                    <a:pt x="1633" y="15716"/>
                  </a:lnTo>
                  <a:lnTo>
                    <a:pt x="1448" y="15716"/>
                  </a:lnTo>
                  <a:cubicBezTo>
                    <a:pt x="650" y="15716"/>
                    <a:pt x="0" y="16347"/>
                    <a:pt x="0" y="17163"/>
                  </a:cubicBezTo>
                  <a:lnTo>
                    <a:pt x="0" y="20911"/>
                  </a:lnTo>
                  <a:cubicBezTo>
                    <a:pt x="0" y="21691"/>
                    <a:pt x="650" y="22340"/>
                    <a:pt x="1448" y="22340"/>
                  </a:cubicBezTo>
                  <a:lnTo>
                    <a:pt x="1633" y="22340"/>
                  </a:lnTo>
                  <a:lnTo>
                    <a:pt x="1633" y="22525"/>
                  </a:lnTo>
                  <a:cubicBezTo>
                    <a:pt x="1633" y="23212"/>
                    <a:pt x="2190" y="23769"/>
                    <a:pt x="2876" y="23769"/>
                  </a:cubicBezTo>
                  <a:cubicBezTo>
                    <a:pt x="3563" y="23769"/>
                    <a:pt x="4119" y="23212"/>
                    <a:pt x="4119" y="22525"/>
                  </a:cubicBezTo>
                  <a:lnTo>
                    <a:pt x="4119" y="22340"/>
                  </a:lnTo>
                  <a:lnTo>
                    <a:pt x="4305" y="22340"/>
                  </a:lnTo>
                  <a:cubicBezTo>
                    <a:pt x="5103" y="22340"/>
                    <a:pt x="5752" y="21709"/>
                    <a:pt x="5752" y="20911"/>
                  </a:cubicBezTo>
                  <a:lnTo>
                    <a:pt x="5752" y="17163"/>
                  </a:lnTo>
                  <a:cubicBezTo>
                    <a:pt x="5752" y="16347"/>
                    <a:pt x="5103" y="15716"/>
                    <a:pt x="4305" y="15716"/>
                  </a:cubicBezTo>
                  <a:lnTo>
                    <a:pt x="4119" y="15716"/>
                  </a:lnTo>
                  <a:lnTo>
                    <a:pt x="4119" y="4825"/>
                  </a:lnTo>
                  <a:cubicBezTo>
                    <a:pt x="4119" y="4602"/>
                    <a:pt x="3948" y="4491"/>
                    <a:pt x="3776" y="4491"/>
                  </a:cubicBezTo>
                  <a:cubicBezTo>
                    <a:pt x="3604" y="4491"/>
                    <a:pt x="3433" y="4602"/>
                    <a:pt x="3433" y="4825"/>
                  </a:cubicBezTo>
                  <a:lnTo>
                    <a:pt x="3433" y="15716"/>
                  </a:lnTo>
                  <a:lnTo>
                    <a:pt x="2338" y="15716"/>
                  </a:lnTo>
                  <a:lnTo>
                    <a:pt x="2338" y="1244"/>
                  </a:lnTo>
                  <a:cubicBezTo>
                    <a:pt x="2338" y="947"/>
                    <a:pt x="2579" y="687"/>
                    <a:pt x="2876" y="687"/>
                  </a:cubicBezTo>
                  <a:cubicBezTo>
                    <a:pt x="3173" y="687"/>
                    <a:pt x="3414" y="929"/>
                    <a:pt x="3414" y="1244"/>
                  </a:cubicBezTo>
                  <a:lnTo>
                    <a:pt x="3414" y="2821"/>
                  </a:lnTo>
                  <a:cubicBezTo>
                    <a:pt x="3414" y="3053"/>
                    <a:pt x="3591" y="3169"/>
                    <a:pt x="3767" y="3169"/>
                  </a:cubicBezTo>
                  <a:cubicBezTo>
                    <a:pt x="3943" y="3169"/>
                    <a:pt x="4119" y="3053"/>
                    <a:pt x="4119" y="2821"/>
                  </a:cubicBezTo>
                  <a:lnTo>
                    <a:pt x="4119" y="1244"/>
                  </a:lnTo>
                  <a:cubicBezTo>
                    <a:pt x="4119" y="558"/>
                    <a:pt x="3563" y="1"/>
                    <a:pt x="28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21"/>
            <p:cNvSpPr/>
            <p:nvPr/>
          </p:nvSpPr>
          <p:spPr>
            <a:xfrm>
              <a:off x="3691000" y="4057450"/>
              <a:ext cx="74725" cy="17200"/>
            </a:xfrm>
            <a:custGeom>
              <a:rect b="b" l="l" r="r" t="t"/>
              <a:pathLst>
                <a:path extrusionOk="0" h="688" w="2989">
                  <a:moveTo>
                    <a:pt x="446" y="1"/>
                  </a:moveTo>
                  <a:cubicBezTo>
                    <a:pt x="1" y="1"/>
                    <a:pt x="1" y="687"/>
                    <a:pt x="446" y="687"/>
                  </a:cubicBezTo>
                  <a:lnTo>
                    <a:pt x="2543" y="687"/>
                  </a:lnTo>
                  <a:cubicBezTo>
                    <a:pt x="2988" y="687"/>
                    <a:pt x="2988" y="1"/>
                    <a:pt x="2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21"/>
            <p:cNvSpPr/>
            <p:nvPr/>
          </p:nvSpPr>
          <p:spPr>
            <a:xfrm>
              <a:off x="3691000" y="4102900"/>
              <a:ext cx="74725" cy="17200"/>
            </a:xfrm>
            <a:custGeom>
              <a:rect b="b" l="l" r="r" t="t"/>
              <a:pathLst>
                <a:path extrusionOk="0" h="688" w="2989">
                  <a:moveTo>
                    <a:pt x="446" y="1"/>
                  </a:moveTo>
                  <a:cubicBezTo>
                    <a:pt x="1" y="1"/>
                    <a:pt x="1" y="687"/>
                    <a:pt x="446" y="687"/>
                  </a:cubicBezTo>
                  <a:lnTo>
                    <a:pt x="2543" y="687"/>
                  </a:lnTo>
                  <a:cubicBezTo>
                    <a:pt x="2988" y="687"/>
                    <a:pt x="2988" y="1"/>
                    <a:pt x="2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21"/>
            <p:cNvSpPr/>
            <p:nvPr/>
          </p:nvSpPr>
          <p:spPr>
            <a:xfrm>
              <a:off x="3806500" y="3613075"/>
              <a:ext cx="143825" cy="594225"/>
            </a:xfrm>
            <a:custGeom>
              <a:rect b="b" l="l" r="r" t="t"/>
              <a:pathLst>
                <a:path extrusionOk="0" h="23769" w="5753">
                  <a:moveTo>
                    <a:pt x="2877" y="687"/>
                  </a:moveTo>
                  <a:cubicBezTo>
                    <a:pt x="3174" y="687"/>
                    <a:pt x="3415" y="929"/>
                    <a:pt x="3415" y="1244"/>
                  </a:cubicBezTo>
                  <a:lnTo>
                    <a:pt x="3415" y="9445"/>
                  </a:lnTo>
                  <a:lnTo>
                    <a:pt x="2320" y="9445"/>
                  </a:lnTo>
                  <a:lnTo>
                    <a:pt x="2320" y="1244"/>
                  </a:lnTo>
                  <a:cubicBezTo>
                    <a:pt x="2320" y="947"/>
                    <a:pt x="2580" y="687"/>
                    <a:pt x="2877" y="687"/>
                  </a:cubicBezTo>
                  <a:close/>
                  <a:moveTo>
                    <a:pt x="3415" y="16087"/>
                  </a:moveTo>
                  <a:lnTo>
                    <a:pt x="3415" y="22525"/>
                  </a:lnTo>
                  <a:cubicBezTo>
                    <a:pt x="3415" y="22822"/>
                    <a:pt x="3174" y="23064"/>
                    <a:pt x="2877" y="23064"/>
                  </a:cubicBezTo>
                  <a:cubicBezTo>
                    <a:pt x="2580" y="23064"/>
                    <a:pt x="2320" y="22822"/>
                    <a:pt x="2320" y="22525"/>
                  </a:cubicBezTo>
                  <a:lnTo>
                    <a:pt x="2320" y="16087"/>
                  </a:lnTo>
                  <a:close/>
                  <a:moveTo>
                    <a:pt x="2877" y="1"/>
                  </a:moveTo>
                  <a:cubicBezTo>
                    <a:pt x="2190" y="1"/>
                    <a:pt x="1634" y="558"/>
                    <a:pt x="1634" y="1244"/>
                  </a:cubicBezTo>
                  <a:lnTo>
                    <a:pt x="1634" y="9445"/>
                  </a:lnTo>
                  <a:lnTo>
                    <a:pt x="1430" y="9445"/>
                  </a:lnTo>
                  <a:cubicBezTo>
                    <a:pt x="650" y="9445"/>
                    <a:pt x="1" y="10094"/>
                    <a:pt x="1" y="10892"/>
                  </a:cubicBezTo>
                  <a:lnTo>
                    <a:pt x="1" y="14640"/>
                  </a:lnTo>
                  <a:cubicBezTo>
                    <a:pt x="1" y="15438"/>
                    <a:pt x="632" y="16087"/>
                    <a:pt x="1430" y="16087"/>
                  </a:cubicBezTo>
                  <a:lnTo>
                    <a:pt x="1634" y="16087"/>
                  </a:lnTo>
                  <a:lnTo>
                    <a:pt x="1634" y="22525"/>
                  </a:lnTo>
                  <a:cubicBezTo>
                    <a:pt x="1634" y="23212"/>
                    <a:pt x="2190" y="23769"/>
                    <a:pt x="2877" y="23769"/>
                  </a:cubicBezTo>
                  <a:cubicBezTo>
                    <a:pt x="3563" y="23769"/>
                    <a:pt x="4120" y="23212"/>
                    <a:pt x="4120" y="22525"/>
                  </a:cubicBezTo>
                  <a:lnTo>
                    <a:pt x="4120" y="16087"/>
                  </a:lnTo>
                  <a:lnTo>
                    <a:pt x="4305" y="16087"/>
                  </a:lnTo>
                  <a:cubicBezTo>
                    <a:pt x="5103" y="16087"/>
                    <a:pt x="5753" y="15438"/>
                    <a:pt x="5753" y="14640"/>
                  </a:cubicBezTo>
                  <a:lnTo>
                    <a:pt x="5753" y="13731"/>
                  </a:lnTo>
                  <a:cubicBezTo>
                    <a:pt x="5753" y="13508"/>
                    <a:pt x="5576" y="13397"/>
                    <a:pt x="5400" y="13397"/>
                  </a:cubicBezTo>
                  <a:cubicBezTo>
                    <a:pt x="5224" y="13397"/>
                    <a:pt x="5048" y="13508"/>
                    <a:pt x="5048" y="13731"/>
                  </a:cubicBezTo>
                  <a:lnTo>
                    <a:pt x="5048" y="14640"/>
                  </a:lnTo>
                  <a:cubicBezTo>
                    <a:pt x="5048" y="15048"/>
                    <a:pt x="4714" y="15382"/>
                    <a:pt x="4305" y="15382"/>
                  </a:cubicBezTo>
                  <a:lnTo>
                    <a:pt x="1448" y="15382"/>
                  </a:lnTo>
                  <a:cubicBezTo>
                    <a:pt x="1021" y="15382"/>
                    <a:pt x="687" y="15048"/>
                    <a:pt x="687" y="14640"/>
                  </a:cubicBezTo>
                  <a:lnTo>
                    <a:pt x="687" y="10892"/>
                  </a:lnTo>
                  <a:cubicBezTo>
                    <a:pt x="687" y="10484"/>
                    <a:pt x="1021" y="10131"/>
                    <a:pt x="1448" y="10131"/>
                  </a:cubicBezTo>
                  <a:lnTo>
                    <a:pt x="4305" y="10131"/>
                  </a:lnTo>
                  <a:cubicBezTo>
                    <a:pt x="4714" y="10131"/>
                    <a:pt x="5048" y="10484"/>
                    <a:pt x="5048" y="10892"/>
                  </a:cubicBezTo>
                  <a:lnTo>
                    <a:pt x="5048" y="11783"/>
                  </a:lnTo>
                  <a:cubicBezTo>
                    <a:pt x="5048" y="12015"/>
                    <a:pt x="5224" y="12131"/>
                    <a:pt x="5400" y="12131"/>
                  </a:cubicBezTo>
                  <a:cubicBezTo>
                    <a:pt x="5576" y="12131"/>
                    <a:pt x="5753" y="12015"/>
                    <a:pt x="5753" y="11783"/>
                  </a:cubicBezTo>
                  <a:lnTo>
                    <a:pt x="5753" y="10892"/>
                  </a:lnTo>
                  <a:cubicBezTo>
                    <a:pt x="5753" y="10094"/>
                    <a:pt x="5103" y="9445"/>
                    <a:pt x="4305" y="9445"/>
                  </a:cubicBezTo>
                  <a:lnTo>
                    <a:pt x="4120" y="9445"/>
                  </a:lnTo>
                  <a:lnTo>
                    <a:pt x="4120" y="1244"/>
                  </a:lnTo>
                  <a:cubicBezTo>
                    <a:pt x="4120" y="558"/>
                    <a:pt x="3563" y="1"/>
                    <a:pt x="28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21"/>
            <p:cNvSpPr/>
            <p:nvPr/>
          </p:nvSpPr>
          <p:spPr>
            <a:xfrm>
              <a:off x="3840825" y="3900675"/>
              <a:ext cx="74725" cy="17650"/>
            </a:xfrm>
            <a:custGeom>
              <a:rect b="b" l="l" r="r" t="t"/>
              <a:pathLst>
                <a:path extrusionOk="0" h="706" w="2989">
                  <a:moveTo>
                    <a:pt x="446" y="0"/>
                  </a:moveTo>
                  <a:cubicBezTo>
                    <a:pt x="1" y="0"/>
                    <a:pt x="1" y="705"/>
                    <a:pt x="446" y="705"/>
                  </a:cubicBezTo>
                  <a:lnTo>
                    <a:pt x="2543" y="705"/>
                  </a:lnTo>
                  <a:cubicBezTo>
                    <a:pt x="2988" y="705"/>
                    <a:pt x="2988" y="0"/>
                    <a:pt x="2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21"/>
            <p:cNvSpPr/>
            <p:nvPr/>
          </p:nvSpPr>
          <p:spPr>
            <a:xfrm>
              <a:off x="3840825" y="3946125"/>
              <a:ext cx="74725" cy="17200"/>
            </a:xfrm>
            <a:custGeom>
              <a:rect b="b" l="l" r="r" t="t"/>
              <a:pathLst>
                <a:path extrusionOk="0" h="688" w="2989">
                  <a:moveTo>
                    <a:pt x="446" y="1"/>
                  </a:moveTo>
                  <a:cubicBezTo>
                    <a:pt x="1" y="1"/>
                    <a:pt x="1" y="687"/>
                    <a:pt x="446" y="687"/>
                  </a:cubicBezTo>
                  <a:lnTo>
                    <a:pt x="2543" y="687"/>
                  </a:lnTo>
                  <a:cubicBezTo>
                    <a:pt x="2988" y="687"/>
                    <a:pt x="2988" y="1"/>
                    <a:pt x="2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21"/>
            <p:cNvSpPr/>
            <p:nvPr/>
          </p:nvSpPr>
          <p:spPr>
            <a:xfrm>
              <a:off x="3956325" y="3613075"/>
              <a:ext cx="144300" cy="594225"/>
            </a:xfrm>
            <a:custGeom>
              <a:rect b="b" l="l" r="r" t="t"/>
              <a:pathLst>
                <a:path extrusionOk="0" h="23769" w="5772">
                  <a:moveTo>
                    <a:pt x="2877" y="687"/>
                  </a:moveTo>
                  <a:cubicBezTo>
                    <a:pt x="3174" y="687"/>
                    <a:pt x="3433" y="929"/>
                    <a:pt x="3433" y="1244"/>
                  </a:cubicBezTo>
                  <a:lnTo>
                    <a:pt x="3433" y="1374"/>
                  </a:lnTo>
                  <a:lnTo>
                    <a:pt x="2339" y="1374"/>
                  </a:lnTo>
                  <a:lnTo>
                    <a:pt x="2339" y="1244"/>
                  </a:lnTo>
                  <a:cubicBezTo>
                    <a:pt x="2339" y="947"/>
                    <a:pt x="2580" y="687"/>
                    <a:pt x="2877" y="687"/>
                  </a:cubicBezTo>
                  <a:close/>
                  <a:moveTo>
                    <a:pt x="4324" y="2060"/>
                  </a:moveTo>
                  <a:cubicBezTo>
                    <a:pt x="4732" y="2060"/>
                    <a:pt x="5066" y="2394"/>
                    <a:pt x="5066" y="2821"/>
                  </a:cubicBezTo>
                  <a:lnTo>
                    <a:pt x="5066" y="6569"/>
                  </a:lnTo>
                  <a:cubicBezTo>
                    <a:pt x="5066" y="6977"/>
                    <a:pt x="4732" y="7311"/>
                    <a:pt x="4324" y="7311"/>
                  </a:cubicBezTo>
                  <a:lnTo>
                    <a:pt x="1448" y="7311"/>
                  </a:lnTo>
                  <a:cubicBezTo>
                    <a:pt x="1040" y="7311"/>
                    <a:pt x="706" y="6977"/>
                    <a:pt x="706" y="6569"/>
                  </a:cubicBezTo>
                  <a:lnTo>
                    <a:pt x="706" y="2821"/>
                  </a:lnTo>
                  <a:cubicBezTo>
                    <a:pt x="706" y="2394"/>
                    <a:pt x="1040" y="2060"/>
                    <a:pt x="1448" y="2060"/>
                  </a:cubicBezTo>
                  <a:close/>
                  <a:moveTo>
                    <a:pt x="2877" y="1"/>
                  </a:moveTo>
                  <a:cubicBezTo>
                    <a:pt x="2190" y="1"/>
                    <a:pt x="1634" y="558"/>
                    <a:pt x="1634" y="1244"/>
                  </a:cubicBezTo>
                  <a:lnTo>
                    <a:pt x="1634" y="1355"/>
                  </a:lnTo>
                  <a:lnTo>
                    <a:pt x="1448" y="1355"/>
                  </a:lnTo>
                  <a:cubicBezTo>
                    <a:pt x="650" y="1355"/>
                    <a:pt x="1" y="2005"/>
                    <a:pt x="1" y="2803"/>
                  </a:cubicBezTo>
                  <a:lnTo>
                    <a:pt x="1" y="6551"/>
                  </a:lnTo>
                  <a:cubicBezTo>
                    <a:pt x="1" y="7348"/>
                    <a:pt x="650" y="7998"/>
                    <a:pt x="1448" y="7998"/>
                  </a:cubicBezTo>
                  <a:lnTo>
                    <a:pt x="1634" y="7998"/>
                  </a:lnTo>
                  <a:lnTo>
                    <a:pt x="1634" y="22525"/>
                  </a:lnTo>
                  <a:cubicBezTo>
                    <a:pt x="1634" y="23212"/>
                    <a:pt x="2190" y="23769"/>
                    <a:pt x="2877" y="23769"/>
                  </a:cubicBezTo>
                  <a:cubicBezTo>
                    <a:pt x="3563" y="23769"/>
                    <a:pt x="4120" y="23212"/>
                    <a:pt x="4120" y="22525"/>
                  </a:cubicBezTo>
                  <a:lnTo>
                    <a:pt x="4120" y="20930"/>
                  </a:lnTo>
                  <a:cubicBezTo>
                    <a:pt x="4120" y="20707"/>
                    <a:pt x="3948" y="20596"/>
                    <a:pt x="3777" y="20596"/>
                  </a:cubicBezTo>
                  <a:cubicBezTo>
                    <a:pt x="3605" y="20596"/>
                    <a:pt x="3433" y="20707"/>
                    <a:pt x="3433" y="20930"/>
                  </a:cubicBezTo>
                  <a:lnTo>
                    <a:pt x="3433" y="22525"/>
                  </a:lnTo>
                  <a:cubicBezTo>
                    <a:pt x="3433" y="22822"/>
                    <a:pt x="3192" y="23064"/>
                    <a:pt x="2877" y="23064"/>
                  </a:cubicBezTo>
                  <a:cubicBezTo>
                    <a:pt x="2580" y="23064"/>
                    <a:pt x="2339" y="22822"/>
                    <a:pt x="2339" y="22525"/>
                  </a:cubicBezTo>
                  <a:lnTo>
                    <a:pt x="2339" y="7998"/>
                  </a:lnTo>
                  <a:lnTo>
                    <a:pt x="3433" y="7998"/>
                  </a:lnTo>
                  <a:lnTo>
                    <a:pt x="3433" y="19019"/>
                  </a:lnTo>
                  <a:cubicBezTo>
                    <a:pt x="3433" y="19251"/>
                    <a:pt x="3605" y="19367"/>
                    <a:pt x="3777" y="19367"/>
                  </a:cubicBezTo>
                  <a:cubicBezTo>
                    <a:pt x="3948" y="19367"/>
                    <a:pt x="4120" y="19251"/>
                    <a:pt x="4120" y="19019"/>
                  </a:cubicBezTo>
                  <a:lnTo>
                    <a:pt x="4120" y="7998"/>
                  </a:lnTo>
                  <a:lnTo>
                    <a:pt x="4324" y="7998"/>
                  </a:lnTo>
                  <a:cubicBezTo>
                    <a:pt x="5122" y="7998"/>
                    <a:pt x="5771" y="7348"/>
                    <a:pt x="5771" y="6551"/>
                  </a:cubicBezTo>
                  <a:lnTo>
                    <a:pt x="5771" y="2803"/>
                  </a:lnTo>
                  <a:cubicBezTo>
                    <a:pt x="5753" y="2023"/>
                    <a:pt x="5122" y="1355"/>
                    <a:pt x="4324" y="1355"/>
                  </a:cubicBezTo>
                  <a:lnTo>
                    <a:pt x="4120" y="1355"/>
                  </a:lnTo>
                  <a:lnTo>
                    <a:pt x="4120" y="1244"/>
                  </a:lnTo>
                  <a:cubicBezTo>
                    <a:pt x="4120" y="558"/>
                    <a:pt x="3563" y="1"/>
                    <a:pt x="28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21"/>
            <p:cNvSpPr/>
            <p:nvPr/>
          </p:nvSpPr>
          <p:spPr>
            <a:xfrm>
              <a:off x="3991125" y="3698900"/>
              <a:ext cx="74700" cy="17175"/>
            </a:xfrm>
            <a:custGeom>
              <a:rect b="b" l="l" r="r" t="t"/>
              <a:pathLst>
                <a:path extrusionOk="0" h="687" w="2988">
                  <a:moveTo>
                    <a:pt x="446" y="0"/>
                  </a:moveTo>
                  <a:cubicBezTo>
                    <a:pt x="0" y="0"/>
                    <a:pt x="0" y="687"/>
                    <a:pt x="446" y="687"/>
                  </a:cubicBezTo>
                  <a:lnTo>
                    <a:pt x="2542" y="687"/>
                  </a:lnTo>
                  <a:cubicBezTo>
                    <a:pt x="2988" y="687"/>
                    <a:pt x="2988" y="0"/>
                    <a:pt x="25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21"/>
            <p:cNvSpPr/>
            <p:nvPr/>
          </p:nvSpPr>
          <p:spPr>
            <a:xfrm>
              <a:off x="3991125" y="3744350"/>
              <a:ext cx="74700" cy="17200"/>
            </a:xfrm>
            <a:custGeom>
              <a:rect b="b" l="l" r="r" t="t"/>
              <a:pathLst>
                <a:path extrusionOk="0" h="688" w="2988">
                  <a:moveTo>
                    <a:pt x="446" y="1"/>
                  </a:moveTo>
                  <a:cubicBezTo>
                    <a:pt x="0" y="1"/>
                    <a:pt x="0" y="687"/>
                    <a:pt x="446" y="687"/>
                  </a:cubicBezTo>
                  <a:lnTo>
                    <a:pt x="2542" y="687"/>
                  </a:lnTo>
                  <a:cubicBezTo>
                    <a:pt x="2988" y="687"/>
                    <a:pt x="2988" y="1"/>
                    <a:pt x="2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121"/>
          <p:cNvGrpSpPr/>
          <p:nvPr/>
        </p:nvGrpSpPr>
        <p:grpSpPr>
          <a:xfrm>
            <a:off x="5419063" y="2911788"/>
            <a:ext cx="324180" cy="324194"/>
            <a:chOff x="4282425" y="3648800"/>
            <a:chExt cx="579825" cy="579850"/>
          </a:xfrm>
        </p:grpSpPr>
        <p:sp>
          <p:nvSpPr>
            <p:cNvPr id="1768" name="Google Shape;1768;p121"/>
            <p:cNvSpPr/>
            <p:nvPr/>
          </p:nvSpPr>
          <p:spPr>
            <a:xfrm>
              <a:off x="4339475" y="4114975"/>
              <a:ext cx="97425" cy="70050"/>
            </a:xfrm>
            <a:custGeom>
              <a:rect b="b" l="l" r="r" t="t"/>
              <a:pathLst>
                <a:path extrusionOk="0" h="2802" w="3897">
                  <a:moveTo>
                    <a:pt x="3210" y="1448"/>
                  </a:moveTo>
                  <a:lnTo>
                    <a:pt x="3210" y="2116"/>
                  </a:lnTo>
                  <a:lnTo>
                    <a:pt x="668" y="2116"/>
                  </a:lnTo>
                  <a:lnTo>
                    <a:pt x="668" y="1448"/>
                  </a:lnTo>
                  <a:close/>
                  <a:moveTo>
                    <a:pt x="1949" y="0"/>
                  </a:moveTo>
                  <a:cubicBezTo>
                    <a:pt x="1744" y="0"/>
                    <a:pt x="1596" y="149"/>
                    <a:pt x="1596" y="334"/>
                  </a:cubicBezTo>
                  <a:lnTo>
                    <a:pt x="1596" y="761"/>
                  </a:lnTo>
                  <a:lnTo>
                    <a:pt x="334" y="761"/>
                  </a:lnTo>
                  <a:cubicBezTo>
                    <a:pt x="149" y="761"/>
                    <a:pt x="0" y="910"/>
                    <a:pt x="0" y="1095"/>
                  </a:cubicBezTo>
                  <a:lnTo>
                    <a:pt x="0" y="2468"/>
                  </a:lnTo>
                  <a:cubicBezTo>
                    <a:pt x="0" y="2654"/>
                    <a:pt x="149" y="2802"/>
                    <a:pt x="334" y="2802"/>
                  </a:cubicBezTo>
                  <a:lnTo>
                    <a:pt x="3544" y="2802"/>
                  </a:lnTo>
                  <a:cubicBezTo>
                    <a:pt x="3730" y="2802"/>
                    <a:pt x="3897" y="2654"/>
                    <a:pt x="3897" y="2468"/>
                  </a:cubicBezTo>
                  <a:lnTo>
                    <a:pt x="3897" y="1095"/>
                  </a:lnTo>
                  <a:cubicBezTo>
                    <a:pt x="3897" y="910"/>
                    <a:pt x="3730" y="761"/>
                    <a:pt x="3544" y="761"/>
                  </a:cubicBezTo>
                  <a:lnTo>
                    <a:pt x="2283" y="761"/>
                  </a:lnTo>
                  <a:lnTo>
                    <a:pt x="2283" y="334"/>
                  </a:lnTo>
                  <a:cubicBezTo>
                    <a:pt x="2283" y="149"/>
                    <a:pt x="2134" y="0"/>
                    <a:pt x="19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21"/>
            <p:cNvSpPr/>
            <p:nvPr/>
          </p:nvSpPr>
          <p:spPr>
            <a:xfrm>
              <a:off x="4282425" y="3648800"/>
              <a:ext cx="579825" cy="579850"/>
            </a:xfrm>
            <a:custGeom>
              <a:rect b="b" l="l" r="r" t="t"/>
              <a:pathLst>
                <a:path extrusionOk="0" h="23194" w="23193">
                  <a:moveTo>
                    <a:pt x="2486" y="7070"/>
                  </a:moveTo>
                  <a:lnTo>
                    <a:pt x="2486" y="7589"/>
                  </a:lnTo>
                  <a:lnTo>
                    <a:pt x="2486" y="9426"/>
                  </a:lnTo>
                  <a:lnTo>
                    <a:pt x="2486" y="9741"/>
                  </a:lnTo>
                  <a:lnTo>
                    <a:pt x="2486" y="10280"/>
                  </a:lnTo>
                  <a:lnTo>
                    <a:pt x="1318" y="10280"/>
                  </a:lnTo>
                  <a:cubicBezTo>
                    <a:pt x="1058" y="10280"/>
                    <a:pt x="835" y="10075"/>
                    <a:pt x="835" y="9816"/>
                  </a:cubicBezTo>
                  <a:lnTo>
                    <a:pt x="835" y="7552"/>
                  </a:lnTo>
                  <a:cubicBezTo>
                    <a:pt x="835" y="7292"/>
                    <a:pt x="1058" y="7070"/>
                    <a:pt x="1318" y="7070"/>
                  </a:cubicBezTo>
                  <a:close/>
                  <a:moveTo>
                    <a:pt x="2635" y="10966"/>
                  </a:moveTo>
                  <a:cubicBezTo>
                    <a:pt x="2765" y="11504"/>
                    <a:pt x="2987" y="12024"/>
                    <a:pt x="3266" y="12487"/>
                  </a:cubicBezTo>
                  <a:lnTo>
                    <a:pt x="2932" y="12487"/>
                  </a:lnTo>
                  <a:cubicBezTo>
                    <a:pt x="2264" y="12487"/>
                    <a:pt x="1726" y="11931"/>
                    <a:pt x="1726" y="11263"/>
                  </a:cubicBezTo>
                  <a:lnTo>
                    <a:pt x="1726" y="10966"/>
                  </a:lnTo>
                  <a:close/>
                  <a:moveTo>
                    <a:pt x="7737" y="12469"/>
                  </a:moveTo>
                  <a:cubicBezTo>
                    <a:pt x="7867" y="12469"/>
                    <a:pt x="7978" y="12580"/>
                    <a:pt x="7978" y="12729"/>
                  </a:cubicBezTo>
                  <a:lnTo>
                    <a:pt x="7978" y="12821"/>
                  </a:lnTo>
                  <a:cubicBezTo>
                    <a:pt x="7978" y="12951"/>
                    <a:pt x="7867" y="13063"/>
                    <a:pt x="7737" y="13063"/>
                  </a:cubicBezTo>
                  <a:lnTo>
                    <a:pt x="6921" y="13063"/>
                  </a:lnTo>
                  <a:cubicBezTo>
                    <a:pt x="6772" y="13063"/>
                    <a:pt x="6661" y="12951"/>
                    <a:pt x="6661" y="12821"/>
                  </a:cubicBezTo>
                  <a:lnTo>
                    <a:pt x="6661" y="12729"/>
                  </a:lnTo>
                  <a:cubicBezTo>
                    <a:pt x="6661" y="12580"/>
                    <a:pt x="6772" y="12469"/>
                    <a:pt x="6921" y="12469"/>
                  </a:cubicBezTo>
                  <a:close/>
                  <a:moveTo>
                    <a:pt x="10094" y="5159"/>
                  </a:moveTo>
                  <a:cubicBezTo>
                    <a:pt x="10465" y="5159"/>
                    <a:pt x="10836" y="5288"/>
                    <a:pt x="11096" y="5567"/>
                  </a:cubicBezTo>
                  <a:cubicBezTo>
                    <a:pt x="11374" y="5827"/>
                    <a:pt x="11522" y="6198"/>
                    <a:pt x="11522" y="6569"/>
                  </a:cubicBezTo>
                  <a:lnTo>
                    <a:pt x="11522" y="8220"/>
                  </a:lnTo>
                  <a:cubicBezTo>
                    <a:pt x="11522" y="8684"/>
                    <a:pt x="11782" y="9092"/>
                    <a:pt x="12190" y="9296"/>
                  </a:cubicBezTo>
                  <a:lnTo>
                    <a:pt x="12951" y="9649"/>
                  </a:lnTo>
                  <a:lnTo>
                    <a:pt x="12951" y="9741"/>
                  </a:lnTo>
                  <a:cubicBezTo>
                    <a:pt x="12951" y="12209"/>
                    <a:pt x="10947" y="14213"/>
                    <a:pt x="8479" y="14213"/>
                  </a:cubicBezTo>
                  <a:lnTo>
                    <a:pt x="7626" y="14213"/>
                  </a:lnTo>
                  <a:cubicBezTo>
                    <a:pt x="6531" y="14213"/>
                    <a:pt x="5529" y="13823"/>
                    <a:pt x="4750" y="13174"/>
                  </a:cubicBezTo>
                  <a:lnTo>
                    <a:pt x="6049" y="13155"/>
                  </a:lnTo>
                  <a:cubicBezTo>
                    <a:pt x="6197" y="13508"/>
                    <a:pt x="6531" y="13749"/>
                    <a:pt x="6921" y="13749"/>
                  </a:cubicBezTo>
                  <a:lnTo>
                    <a:pt x="7737" y="13749"/>
                  </a:lnTo>
                  <a:cubicBezTo>
                    <a:pt x="8238" y="13749"/>
                    <a:pt x="8665" y="13322"/>
                    <a:pt x="8665" y="12821"/>
                  </a:cubicBezTo>
                  <a:lnTo>
                    <a:pt x="8665" y="12729"/>
                  </a:lnTo>
                  <a:cubicBezTo>
                    <a:pt x="8665" y="12209"/>
                    <a:pt x="8238" y="11801"/>
                    <a:pt x="7737" y="11801"/>
                  </a:cubicBezTo>
                  <a:lnTo>
                    <a:pt x="6921" y="11801"/>
                  </a:lnTo>
                  <a:cubicBezTo>
                    <a:pt x="6494" y="11801"/>
                    <a:pt x="6123" y="12079"/>
                    <a:pt x="6012" y="12487"/>
                  </a:cubicBezTo>
                  <a:lnTo>
                    <a:pt x="4101" y="12487"/>
                  </a:lnTo>
                  <a:cubicBezTo>
                    <a:pt x="3507" y="11727"/>
                    <a:pt x="3154" y="10780"/>
                    <a:pt x="3154" y="9741"/>
                  </a:cubicBezTo>
                  <a:lnTo>
                    <a:pt x="3154" y="9649"/>
                  </a:lnTo>
                  <a:lnTo>
                    <a:pt x="3915" y="9278"/>
                  </a:lnTo>
                  <a:cubicBezTo>
                    <a:pt x="4323" y="9092"/>
                    <a:pt x="4583" y="8665"/>
                    <a:pt x="4583" y="8220"/>
                  </a:cubicBezTo>
                  <a:lnTo>
                    <a:pt x="4583" y="6587"/>
                  </a:lnTo>
                  <a:cubicBezTo>
                    <a:pt x="4583" y="5808"/>
                    <a:pt x="5214" y="5159"/>
                    <a:pt x="5993" y="5159"/>
                  </a:cubicBezTo>
                  <a:close/>
                  <a:moveTo>
                    <a:pt x="9426" y="14807"/>
                  </a:moveTo>
                  <a:lnTo>
                    <a:pt x="9444" y="16143"/>
                  </a:lnTo>
                  <a:cubicBezTo>
                    <a:pt x="9444" y="16885"/>
                    <a:pt x="8832" y="17478"/>
                    <a:pt x="8108" y="17478"/>
                  </a:cubicBezTo>
                  <a:cubicBezTo>
                    <a:pt x="7366" y="17478"/>
                    <a:pt x="6772" y="16885"/>
                    <a:pt x="6772" y="16143"/>
                  </a:cubicBezTo>
                  <a:lnTo>
                    <a:pt x="6754" y="14807"/>
                  </a:lnTo>
                  <a:lnTo>
                    <a:pt x="6754" y="14807"/>
                  </a:lnTo>
                  <a:cubicBezTo>
                    <a:pt x="7032" y="14862"/>
                    <a:pt x="7329" y="14899"/>
                    <a:pt x="7644" y="14899"/>
                  </a:cubicBezTo>
                  <a:lnTo>
                    <a:pt x="8479" y="14899"/>
                  </a:lnTo>
                  <a:cubicBezTo>
                    <a:pt x="8813" y="14899"/>
                    <a:pt x="9110" y="14862"/>
                    <a:pt x="9426" y="14807"/>
                  </a:cubicBezTo>
                  <a:close/>
                  <a:moveTo>
                    <a:pt x="9110" y="1"/>
                  </a:moveTo>
                  <a:cubicBezTo>
                    <a:pt x="8257" y="1"/>
                    <a:pt x="7403" y="260"/>
                    <a:pt x="6698" y="706"/>
                  </a:cubicBezTo>
                  <a:lnTo>
                    <a:pt x="5733" y="706"/>
                  </a:lnTo>
                  <a:cubicBezTo>
                    <a:pt x="5121" y="706"/>
                    <a:pt x="4509" y="873"/>
                    <a:pt x="3989" y="1225"/>
                  </a:cubicBezTo>
                  <a:cubicBezTo>
                    <a:pt x="3681" y="1410"/>
                    <a:pt x="3886" y="1840"/>
                    <a:pt x="4166" y="1840"/>
                  </a:cubicBezTo>
                  <a:cubicBezTo>
                    <a:pt x="4223" y="1840"/>
                    <a:pt x="4283" y="1822"/>
                    <a:pt x="4342" y="1782"/>
                  </a:cubicBezTo>
                  <a:cubicBezTo>
                    <a:pt x="4769" y="1522"/>
                    <a:pt x="5251" y="1392"/>
                    <a:pt x="5733" y="1392"/>
                  </a:cubicBezTo>
                  <a:lnTo>
                    <a:pt x="5863" y="1392"/>
                  </a:lnTo>
                  <a:cubicBezTo>
                    <a:pt x="5733" y="1522"/>
                    <a:pt x="5604" y="1670"/>
                    <a:pt x="5474" y="1837"/>
                  </a:cubicBezTo>
                  <a:cubicBezTo>
                    <a:pt x="5284" y="2094"/>
                    <a:pt x="5529" y="2381"/>
                    <a:pt x="5776" y="2381"/>
                  </a:cubicBezTo>
                  <a:cubicBezTo>
                    <a:pt x="5868" y="2381"/>
                    <a:pt x="5960" y="2341"/>
                    <a:pt x="6030" y="2246"/>
                  </a:cubicBezTo>
                  <a:cubicBezTo>
                    <a:pt x="6735" y="1262"/>
                    <a:pt x="7904" y="687"/>
                    <a:pt x="9110" y="687"/>
                  </a:cubicBezTo>
                  <a:lnTo>
                    <a:pt x="9129" y="687"/>
                  </a:lnTo>
                  <a:cubicBezTo>
                    <a:pt x="11244" y="687"/>
                    <a:pt x="12951" y="2394"/>
                    <a:pt x="12951" y="4509"/>
                  </a:cubicBezTo>
                  <a:lnTo>
                    <a:pt x="12951" y="7589"/>
                  </a:lnTo>
                  <a:lnTo>
                    <a:pt x="12951" y="8888"/>
                  </a:lnTo>
                  <a:lnTo>
                    <a:pt x="12487" y="8665"/>
                  </a:lnTo>
                  <a:cubicBezTo>
                    <a:pt x="12320" y="8591"/>
                    <a:pt x="12209" y="8406"/>
                    <a:pt x="12209" y="8220"/>
                  </a:cubicBezTo>
                  <a:lnTo>
                    <a:pt x="12209" y="6569"/>
                  </a:lnTo>
                  <a:cubicBezTo>
                    <a:pt x="12209" y="5994"/>
                    <a:pt x="11986" y="5474"/>
                    <a:pt x="11578" y="5084"/>
                  </a:cubicBezTo>
                  <a:cubicBezTo>
                    <a:pt x="11188" y="4676"/>
                    <a:pt x="10650" y="4472"/>
                    <a:pt x="10094" y="4472"/>
                  </a:cubicBezTo>
                  <a:lnTo>
                    <a:pt x="5993" y="4472"/>
                  </a:lnTo>
                  <a:cubicBezTo>
                    <a:pt x="4843" y="4472"/>
                    <a:pt x="3915" y="5437"/>
                    <a:pt x="3915" y="6587"/>
                  </a:cubicBezTo>
                  <a:lnTo>
                    <a:pt x="3915" y="8220"/>
                  </a:lnTo>
                  <a:cubicBezTo>
                    <a:pt x="3915" y="8406"/>
                    <a:pt x="3804" y="8591"/>
                    <a:pt x="3618" y="8665"/>
                  </a:cubicBezTo>
                  <a:lnTo>
                    <a:pt x="3173" y="8888"/>
                  </a:lnTo>
                  <a:lnTo>
                    <a:pt x="3173" y="7589"/>
                  </a:lnTo>
                  <a:lnTo>
                    <a:pt x="3173" y="6736"/>
                  </a:lnTo>
                  <a:lnTo>
                    <a:pt x="3173" y="3953"/>
                  </a:lnTo>
                  <a:cubicBezTo>
                    <a:pt x="3173" y="3563"/>
                    <a:pt x="3247" y="3192"/>
                    <a:pt x="3433" y="2839"/>
                  </a:cubicBezTo>
                  <a:cubicBezTo>
                    <a:pt x="3556" y="2569"/>
                    <a:pt x="3328" y="2347"/>
                    <a:pt x="3107" y="2347"/>
                  </a:cubicBezTo>
                  <a:cubicBezTo>
                    <a:pt x="2994" y="2347"/>
                    <a:pt x="2883" y="2405"/>
                    <a:pt x="2820" y="2543"/>
                  </a:cubicBezTo>
                  <a:cubicBezTo>
                    <a:pt x="2598" y="2988"/>
                    <a:pt x="2486" y="3452"/>
                    <a:pt x="2486" y="3953"/>
                  </a:cubicBezTo>
                  <a:lnTo>
                    <a:pt x="2486" y="6402"/>
                  </a:lnTo>
                  <a:lnTo>
                    <a:pt x="1318" y="6402"/>
                  </a:lnTo>
                  <a:cubicBezTo>
                    <a:pt x="687" y="6402"/>
                    <a:pt x="167" y="6921"/>
                    <a:pt x="167" y="7552"/>
                  </a:cubicBezTo>
                  <a:lnTo>
                    <a:pt x="167" y="9816"/>
                  </a:lnTo>
                  <a:cubicBezTo>
                    <a:pt x="167" y="10354"/>
                    <a:pt x="538" y="10818"/>
                    <a:pt x="1039" y="10929"/>
                  </a:cubicBezTo>
                  <a:lnTo>
                    <a:pt x="1039" y="11263"/>
                  </a:lnTo>
                  <a:cubicBezTo>
                    <a:pt x="1039" y="12302"/>
                    <a:pt x="1893" y="13155"/>
                    <a:pt x="2932" y="13155"/>
                  </a:cubicBezTo>
                  <a:lnTo>
                    <a:pt x="3785" y="13155"/>
                  </a:lnTo>
                  <a:cubicBezTo>
                    <a:pt x="4398" y="13842"/>
                    <a:pt x="5177" y="14361"/>
                    <a:pt x="6067" y="14658"/>
                  </a:cubicBezTo>
                  <a:lnTo>
                    <a:pt x="6086" y="15827"/>
                  </a:lnTo>
                  <a:lnTo>
                    <a:pt x="4342" y="15827"/>
                  </a:lnTo>
                  <a:cubicBezTo>
                    <a:pt x="1948" y="15827"/>
                    <a:pt x="0" y="17775"/>
                    <a:pt x="0" y="20169"/>
                  </a:cubicBezTo>
                  <a:cubicBezTo>
                    <a:pt x="0" y="20391"/>
                    <a:pt x="167" y="20503"/>
                    <a:pt x="334" y="20503"/>
                  </a:cubicBezTo>
                  <a:cubicBezTo>
                    <a:pt x="501" y="20503"/>
                    <a:pt x="668" y="20391"/>
                    <a:pt x="668" y="20169"/>
                  </a:cubicBezTo>
                  <a:cubicBezTo>
                    <a:pt x="668" y="18146"/>
                    <a:pt x="2319" y="16495"/>
                    <a:pt x="4342" y="16495"/>
                  </a:cubicBezTo>
                  <a:lnTo>
                    <a:pt x="6123" y="16495"/>
                  </a:lnTo>
                  <a:cubicBezTo>
                    <a:pt x="6290" y="17441"/>
                    <a:pt x="7106" y="18165"/>
                    <a:pt x="8108" y="18165"/>
                  </a:cubicBezTo>
                  <a:cubicBezTo>
                    <a:pt x="9092" y="18165"/>
                    <a:pt x="9908" y="17441"/>
                    <a:pt x="10075" y="16495"/>
                  </a:cubicBezTo>
                  <a:cubicBezTo>
                    <a:pt x="10780" y="16495"/>
                    <a:pt x="11559" y="16514"/>
                    <a:pt x="11986" y="16514"/>
                  </a:cubicBezTo>
                  <a:cubicBezTo>
                    <a:pt x="11930" y="16848"/>
                    <a:pt x="11893" y="17200"/>
                    <a:pt x="11893" y="17553"/>
                  </a:cubicBezTo>
                  <a:cubicBezTo>
                    <a:pt x="11893" y="19686"/>
                    <a:pt x="13099" y="21560"/>
                    <a:pt x="14862" y="22507"/>
                  </a:cubicBezTo>
                  <a:lnTo>
                    <a:pt x="668" y="22507"/>
                  </a:lnTo>
                  <a:lnTo>
                    <a:pt x="668" y="21746"/>
                  </a:lnTo>
                  <a:cubicBezTo>
                    <a:pt x="668" y="21533"/>
                    <a:pt x="501" y="21426"/>
                    <a:pt x="334" y="21426"/>
                  </a:cubicBezTo>
                  <a:cubicBezTo>
                    <a:pt x="167" y="21426"/>
                    <a:pt x="0" y="21533"/>
                    <a:pt x="0" y="21746"/>
                  </a:cubicBezTo>
                  <a:lnTo>
                    <a:pt x="0" y="22859"/>
                  </a:lnTo>
                  <a:cubicBezTo>
                    <a:pt x="0" y="23045"/>
                    <a:pt x="149" y="23193"/>
                    <a:pt x="334" y="23193"/>
                  </a:cubicBezTo>
                  <a:lnTo>
                    <a:pt x="17552" y="23193"/>
                  </a:lnTo>
                  <a:cubicBezTo>
                    <a:pt x="18740" y="23193"/>
                    <a:pt x="19890" y="22822"/>
                    <a:pt x="20855" y="22117"/>
                  </a:cubicBezTo>
                  <a:cubicBezTo>
                    <a:pt x="21142" y="21906"/>
                    <a:pt x="20925" y="21510"/>
                    <a:pt x="20644" y="21510"/>
                  </a:cubicBezTo>
                  <a:cubicBezTo>
                    <a:pt x="20580" y="21510"/>
                    <a:pt x="20512" y="21531"/>
                    <a:pt x="20447" y="21579"/>
                  </a:cubicBezTo>
                  <a:cubicBezTo>
                    <a:pt x="19593" y="22191"/>
                    <a:pt x="18591" y="22507"/>
                    <a:pt x="17534" y="22507"/>
                  </a:cubicBezTo>
                  <a:cubicBezTo>
                    <a:pt x="14806" y="22507"/>
                    <a:pt x="12580" y="20280"/>
                    <a:pt x="12580" y="17534"/>
                  </a:cubicBezTo>
                  <a:cubicBezTo>
                    <a:pt x="12580" y="14807"/>
                    <a:pt x="14806" y="12580"/>
                    <a:pt x="17534" y="12580"/>
                  </a:cubicBezTo>
                  <a:cubicBezTo>
                    <a:pt x="20280" y="12580"/>
                    <a:pt x="22506" y="14807"/>
                    <a:pt x="22506" y="17534"/>
                  </a:cubicBezTo>
                  <a:cubicBezTo>
                    <a:pt x="22506" y="18610"/>
                    <a:pt x="22172" y="19649"/>
                    <a:pt x="21523" y="20503"/>
                  </a:cubicBezTo>
                  <a:cubicBezTo>
                    <a:pt x="21334" y="20760"/>
                    <a:pt x="21578" y="21046"/>
                    <a:pt x="21825" y="21046"/>
                  </a:cubicBezTo>
                  <a:cubicBezTo>
                    <a:pt x="21917" y="21046"/>
                    <a:pt x="22009" y="21007"/>
                    <a:pt x="22079" y="20911"/>
                  </a:cubicBezTo>
                  <a:cubicBezTo>
                    <a:pt x="22803" y="19928"/>
                    <a:pt x="23193" y="18759"/>
                    <a:pt x="23193" y="17553"/>
                  </a:cubicBezTo>
                  <a:cubicBezTo>
                    <a:pt x="23193" y="14436"/>
                    <a:pt x="20651" y="11894"/>
                    <a:pt x="17552" y="11894"/>
                  </a:cubicBezTo>
                  <a:cubicBezTo>
                    <a:pt x="15029" y="11894"/>
                    <a:pt x="12895" y="13545"/>
                    <a:pt x="12153" y="15827"/>
                  </a:cubicBezTo>
                  <a:lnTo>
                    <a:pt x="10112" y="15827"/>
                  </a:lnTo>
                  <a:lnTo>
                    <a:pt x="10112" y="14640"/>
                  </a:lnTo>
                  <a:cubicBezTo>
                    <a:pt x="12153" y="13953"/>
                    <a:pt x="13637" y="12024"/>
                    <a:pt x="13637" y="9741"/>
                  </a:cubicBezTo>
                  <a:lnTo>
                    <a:pt x="13637" y="4509"/>
                  </a:lnTo>
                  <a:cubicBezTo>
                    <a:pt x="13637" y="2023"/>
                    <a:pt x="11615" y="1"/>
                    <a:pt x="91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21"/>
            <p:cNvSpPr/>
            <p:nvPr/>
          </p:nvSpPr>
          <p:spPr>
            <a:xfrm>
              <a:off x="4674375" y="4017575"/>
              <a:ext cx="92800" cy="116550"/>
            </a:xfrm>
            <a:custGeom>
              <a:rect b="b" l="l" r="r" t="t"/>
              <a:pathLst>
                <a:path extrusionOk="0" h="4662" w="3712">
                  <a:moveTo>
                    <a:pt x="1856" y="0"/>
                  </a:moveTo>
                  <a:cubicBezTo>
                    <a:pt x="835" y="0"/>
                    <a:pt x="0" y="835"/>
                    <a:pt x="0" y="1855"/>
                  </a:cubicBezTo>
                  <a:cubicBezTo>
                    <a:pt x="0" y="2069"/>
                    <a:pt x="172" y="2175"/>
                    <a:pt x="344" y="2175"/>
                  </a:cubicBezTo>
                  <a:cubicBezTo>
                    <a:pt x="515" y="2175"/>
                    <a:pt x="687" y="2069"/>
                    <a:pt x="687" y="1855"/>
                  </a:cubicBezTo>
                  <a:cubicBezTo>
                    <a:pt x="687" y="1206"/>
                    <a:pt x="1206" y="668"/>
                    <a:pt x="1856" y="668"/>
                  </a:cubicBezTo>
                  <a:cubicBezTo>
                    <a:pt x="2505" y="668"/>
                    <a:pt x="3043" y="1206"/>
                    <a:pt x="3043" y="1855"/>
                  </a:cubicBezTo>
                  <a:cubicBezTo>
                    <a:pt x="3043" y="2505"/>
                    <a:pt x="2505" y="3024"/>
                    <a:pt x="1856" y="3024"/>
                  </a:cubicBezTo>
                  <a:cubicBezTo>
                    <a:pt x="1670" y="3024"/>
                    <a:pt x="1522" y="3173"/>
                    <a:pt x="1522" y="3358"/>
                  </a:cubicBezTo>
                  <a:lnTo>
                    <a:pt x="1522" y="4342"/>
                  </a:lnTo>
                  <a:cubicBezTo>
                    <a:pt x="1522" y="4555"/>
                    <a:pt x="1693" y="4662"/>
                    <a:pt x="1865" y="4662"/>
                  </a:cubicBezTo>
                  <a:cubicBezTo>
                    <a:pt x="2037" y="4662"/>
                    <a:pt x="2208" y="4555"/>
                    <a:pt x="2208" y="4342"/>
                  </a:cubicBezTo>
                  <a:lnTo>
                    <a:pt x="2208" y="3674"/>
                  </a:lnTo>
                  <a:cubicBezTo>
                    <a:pt x="3062" y="3507"/>
                    <a:pt x="3711" y="2765"/>
                    <a:pt x="3711" y="1855"/>
                  </a:cubicBezTo>
                  <a:cubicBezTo>
                    <a:pt x="3711" y="835"/>
                    <a:pt x="2895" y="0"/>
                    <a:pt x="1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21"/>
            <p:cNvSpPr/>
            <p:nvPr/>
          </p:nvSpPr>
          <p:spPr>
            <a:xfrm>
              <a:off x="4710100" y="4152550"/>
              <a:ext cx="21825" cy="17175"/>
            </a:xfrm>
            <a:custGeom>
              <a:rect b="b" l="l" r="r" t="t"/>
              <a:pathLst>
                <a:path extrusionOk="0" h="687" w="873">
                  <a:moveTo>
                    <a:pt x="445" y="0"/>
                  </a:moveTo>
                  <a:cubicBezTo>
                    <a:pt x="0" y="0"/>
                    <a:pt x="0" y="687"/>
                    <a:pt x="445" y="687"/>
                  </a:cubicBezTo>
                  <a:cubicBezTo>
                    <a:pt x="872" y="687"/>
                    <a:pt x="872" y="0"/>
                    <a:pt x="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121"/>
          <p:cNvGrpSpPr/>
          <p:nvPr/>
        </p:nvGrpSpPr>
        <p:grpSpPr>
          <a:xfrm>
            <a:off x="6803847" y="2291227"/>
            <a:ext cx="331156" cy="331624"/>
            <a:chOff x="4981450" y="3584325"/>
            <a:chExt cx="672125" cy="673075"/>
          </a:xfrm>
        </p:grpSpPr>
        <p:sp>
          <p:nvSpPr>
            <p:cNvPr id="1773" name="Google Shape;1773;p121"/>
            <p:cNvSpPr/>
            <p:nvPr/>
          </p:nvSpPr>
          <p:spPr>
            <a:xfrm>
              <a:off x="5067250" y="4054175"/>
              <a:ext cx="139175" cy="133225"/>
            </a:xfrm>
            <a:custGeom>
              <a:rect b="b" l="l" r="r" t="t"/>
              <a:pathLst>
                <a:path extrusionOk="0" h="5329" w="5567">
                  <a:moveTo>
                    <a:pt x="3192" y="2302"/>
                  </a:moveTo>
                  <a:lnTo>
                    <a:pt x="3081" y="3026"/>
                  </a:lnTo>
                  <a:lnTo>
                    <a:pt x="2376" y="3026"/>
                  </a:lnTo>
                  <a:lnTo>
                    <a:pt x="2487" y="2302"/>
                  </a:lnTo>
                  <a:close/>
                  <a:moveTo>
                    <a:pt x="2393" y="0"/>
                  </a:moveTo>
                  <a:cubicBezTo>
                    <a:pt x="2222" y="0"/>
                    <a:pt x="2055" y="99"/>
                    <a:pt x="2023" y="317"/>
                  </a:cubicBezTo>
                  <a:lnTo>
                    <a:pt x="1819" y="1523"/>
                  </a:lnTo>
                  <a:lnTo>
                    <a:pt x="502" y="1523"/>
                  </a:lnTo>
                  <a:cubicBezTo>
                    <a:pt x="1" y="1523"/>
                    <a:pt x="1" y="2302"/>
                    <a:pt x="502" y="2302"/>
                  </a:cubicBezTo>
                  <a:lnTo>
                    <a:pt x="1689" y="2302"/>
                  </a:lnTo>
                  <a:lnTo>
                    <a:pt x="1578" y="3026"/>
                  </a:lnTo>
                  <a:lnTo>
                    <a:pt x="502" y="3026"/>
                  </a:lnTo>
                  <a:cubicBezTo>
                    <a:pt x="1" y="3026"/>
                    <a:pt x="1" y="3805"/>
                    <a:pt x="502" y="3805"/>
                  </a:cubicBezTo>
                  <a:lnTo>
                    <a:pt x="1448" y="3805"/>
                  </a:lnTo>
                  <a:lnTo>
                    <a:pt x="1262" y="4881"/>
                  </a:lnTo>
                  <a:cubicBezTo>
                    <a:pt x="1220" y="5164"/>
                    <a:pt x="1450" y="5328"/>
                    <a:pt x="1671" y="5328"/>
                  </a:cubicBezTo>
                  <a:cubicBezTo>
                    <a:pt x="1843" y="5328"/>
                    <a:pt x="2009" y="5230"/>
                    <a:pt x="2042" y="5011"/>
                  </a:cubicBezTo>
                  <a:lnTo>
                    <a:pt x="2246" y="3805"/>
                  </a:lnTo>
                  <a:lnTo>
                    <a:pt x="2951" y="3805"/>
                  </a:lnTo>
                  <a:lnTo>
                    <a:pt x="2784" y="4881"/>
                  </a:lnTo>
                  <a:cubicBezTo>
                    <a:pt x="2731" y="5164"/>
                    <a:pt x="2956" y="5328"/>
                    <a:pt x="3176" y="5328"/>
                  </a:cubicBezTo>
                  <a:cubicBezTo>
                    <a:pt x="3345" y="5328"/>
                    <a:pt x="3512" y="5230"/>
                    <a:pt x="3544" y="5011"/>
                  </a:cubicBezTo>
                  <a:lnTo>
                    <a:pt x="3749" y="3824"/>
                  </a:lnTo>
                  <a:lnTo>
                    <a:pt x="5066" y="3824"/>
                  </a:lnTo>
                  <a:cubicBezTo>
                    <a:pt x="5567" y="3824"/>
                    <a:pt x="5567" y="3026"/>
                    <a:pt x="5066" y="3026"/>
                  </a:cubicBezTo>
                  <a:lnTo>
                    <a:pt x="3878" y="3026"/>
                  </a:lnTo>
                  <a:lnTo>
                    <a:pt x="3990" y="2302"/>
                  </a:lnTo>
                  <a:lnTo>
                    <a:pt x="5066" y="2302"/>
                  </a:lnTo>
                  <a:cubicBezTo>
                    <a:pt x="5567" y="2302"/>
                    <a:pt x="5567" y="1523"/>
                    <a:pt x="5066" y="1523"/>
                  </a:cubicBezTo>
                  <a:lnTo>
                    <a:pt x="4120" y="1523"/>
                  </a:lnTo>
                  <a:lnTo>
                    <a:pt x="4305" y="447"/>
                  </a:lnTo>
                  <a:cubicBezTo>
                    <a:pt x="4347" y="165"/>
                    <a:pt x="4118" y="0"/>
                    <a:pt x="3896" y="0"/>
                  </a:cubicBezTo>
                  <a:cubicBezTo>
                    <a:pt x="3725" y="0"/>
                    <a:pt x="3558" y="99"/>
                    <a:pt x="3526" y="317"/>
                  </a:cubicBezTo>
                  <a:lnTo>
                    <a:pt x="3322" y="1523"/>
                  </a:lnTo>
                  <a:lnTo>
                    <a:pt x="2617" y="1523"/>
                  </a:lnTo>
                  <a:lnTo>
                    <a:pt x="2802" y="447"/>
                  </a:lnTo>
                  <a:cubicBezTo>
                    <a:pt x="2844" y="165"/>
                    <a:pt x="2615" y="0"/>
                    <a:pt x="2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21"/>
            <p:cNvSpPr/>
            <p:nvPr/>
          </p:nvSpPr>
          <p:spPr>
            <a:xfrm>
              <a:off x="4981450" y="3638125"/>
              <a:ext cx="212000" cy="211550"/>
            </a:xfrm>
            <a:custGeom>
              <a:rect b="b" l="l" r="r" t="t"/>
              <a:pathLst>
                <a:path extrusionOk="0" h="8462" w="8480">
                  <a:moveTo>
                    <a:pt x="4249" y="780"/>
                  </a:moveTo>
                  <a:cubicBezTo>
                    <a:pt x="6141" y="780"/>
                    <a:pt x="7681" y="2320"/>
                    <a:pt x="7700" y="4213"/>
                  </a:cubicBezTo>
                  <a:cubicBezTo>
                    <a:pt x="7700" y="5122"/>
                    <a:pt x="7347" y="5994"/>
                    <a:pt x="6698" y="6643"/>
                  </a:cubicBezTo>
                  <a:cubicBezTo>
                    <a:pt x="6049" y="7311"/>
                    <a:pt x="5177" y="7664"/>
                    <a:pt x="4268" y="7664"/>
                  </a:cubicBezTo>
                  <a:lnTo>
                    <a:pt x="4249" y="7664"/>
                  </a:lnTo>
                  <a:cubicBezTo>
                    <a:pt x="2356" y="7664"/>
                    <a:pt x="816" y="6124"/>
                    <a:pt x="798" y="4250"/>
                  </a:cubicBezTo>
                  <a:cubicBezTo>
                    <a:pt x="798" y="3322"/>
                    <a:pt x="1150" y="2450"/>
                    <a:pt x="1800" y="1801"/>
                  </a:cubicBezTo>
                  <a:cubicBezTo>
                    <a:pt x="2449" y="1151"/>
                    <a:pt x="3303" y="780"/>
                    <a:pt x="4230" y="780"/>
                  </a:cubicBezTo>
                  <a:close/>
                  <a:moveTo>
                    <a:pt x="4230" y="1"/>
                  </a:moveTo>
                  <a:cubicBezTo>
                    <a:pt x="3099" y="1"/>
                    <a:pt x="2041" y="446"/>
                    <a:pt x="1243" y="1244"/>
                  </a:cubicBezTo>
                  <a:cubicBezTo>
                    <a:pt x="445" y="2042"/>
                    <a:pt x="0" y="3118"/>
                    <a:pt x="19" y="4250"/>
                  </a:cubicBezTo>
                  <a:cubicBezTo>
                    <a:pt x="19" y="6569"/>
                    <a:pt x="1911" y="8461"/>
                    <a:pt x="4249" y="8461"/>
                  </a:cubicBezTo>
                  <a:lnTo>
                    <a:pt x="4268" y="8461"/>
                  </a:lnTo>
                  <a:cubicBezTo>
                    <a:pt x="5399" y="8443"/>
                    <a:pt x="6457" y="7998"/>
                    <a:pt x="7255" y="7200"/>
                  </a:cubicBezTo>
                  <a:cubicBezTo>
                    <a:pt x="8053" y="6402"/>
                    <a:pt x="8479" y="5344"/>
                    <a:pt x="8479" y="4213"/>
                  </a:cubicBezTo>
                  <a:cubicBezTo>
                    <a:pt x="8479" y="1875"/>
                    <a:pt x="6568" y="1"/>
                    <a:pt x="4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21"/>
            <p:cNvSpPr/>
            <p:nvPr/>
          </p:nvSpPr>
          <p:spPr>
            <a:xfrm>
              <a:off x="5030600" y="3699875"/>
              <a:ext cx="113675" cy="99350"/>
            </a:xfrm>
            <a:custGeom>
              <a:rect b="b" l="l" r="r" t="t"/>
              <a:pathLst>
                <a:path extrusionOk="0" h="3974" w="4547">
                  <a:moveTo>
                    <a:pt x="1428" y="794"/>
                  </a:moveTo>
                  <a:cubicBezTo>
                    <a:pt x="1635" y="794"/>
                    <a:pt x="1825" y="916"/>
                    <a:pt x="1930" y="1112"/>
                  </a:cubicBezTo>
                  <a:cubicBezTo>
                    <a:pt x="2002" y="1246"/>
                    <a:pt x="2139" y="1311"/>
                    <a:pt x="2276" y="1311"/>
                  </a:cubicBezTo>
                  <a:cubicBezTo>
                    <a:pt x="2422" y="1311"/>
                    <a:pt x="2568" y="1237"/>
                    <a:pt x="2635" y="1093"/>
                  </a:cubicBezTo>
                  <a:cubicBezTo>
                    <a:pt x="2736" y="877"/>
                    <a:pt x="2915" y="796"/>
                    <a:pt x="3085" y="796"/>
                  </a:cubicBezTo>
                  <a:cubicBezTo>
                    <a:pt x="3135" y="796"/>
                    <a:pt x="3183" y="802"/>
                    <a:pt x="3229" y="815"/>
                  </a:cubicBezTo>
                  <a:cubicBezTo>
                    <a:pt x="3489" y="852"/>
                    <a:pt x="3749" y="1075"/>
                    <a:pt x="3749" y="1501"/>
                  </a:cubicBezTo>
                  <a:cubicBezTo>
                    <a:pt x="3749" y="2095"/>
                    <a:pt x="3359" y="2540"/>
                    <a:pt x="2283" y="3134"/>
                  </a:cubicBezTo>
                  <a:cubicBezTo>
                    <a:pt x="1188" y="2540"/>
                    <a:pt x="799" y="2114"/>
                    <a:pt x="799" y="1520"/>
                  </a:cubicBezTo>
                  <a:cubicBezTo>
                    <a:pt x="799" y="1075"/>
                    <a:pt x="1058" y="871"/>
                    <a:pt x="1281" y="815"/>
                  </a:cubicBezTo>
                  <a:cubicBezTo>
                    <a:pt x="1330" y="801"/>
                    <a:pt x="1380" y="794"/>
                    <a:pt x="1428" y="794"/>
                  </a:cubicBezTo>
                  <a:close/>
                  <a:moveTo>
                    <a:pt x="1418" y="1"/>
                  </a:moveTo>
                  <a:cubicBezTo>
                    <a:pt x="1312" y="1"/>
                    <a:pt x="1204" y="12"/>
                    <a:pt x="1096" y="36"/>
                  </a:cubicBezTo>
                  <a:cubicBezTo>
                    <a:pt x="557" y="166"/>
                    <a:pt x="1" y="685"/>
                    <a:pt x="1" y="1520"/>
                  </a:cubicBezTo>
                  <a:cubicBezTo>
                    <a:pt x="19" y="2039"/>
                    <a:pt x="205" y="2503"/>
                    <a:pt x="595" y="2912"/>
                  </a:cubicBezTo>
                  <a:cubicBezTo>
                    <a:pt x="929" y="3245"/>
                    <a:pt x="1392" y="3561"/>
                    <a:pt x="2097" y="3932"/>
                  </a:cubicBezTo>
                  <a:cubicBezTo>
                    <a:pt x="2153" y="3960"/>
                    <a:pt x="2218" y="3974"/>
                    <a:pt x="2283" y="3974"/>
                  </a:cubicBezTo>
                  <a:cubicBezTo>
                    <a:pt x="2348" y="3974"/>
                    <a:pt x="2413" y="3960"/>
                    <a:pt x="2469" y="3932"/>
                  </a:cubicBezTo>
                  <a:cubicBezTo>
                    <a:pt x="3712" y="3264"/>
                    <a:pt x="4547" y="2596"/>
                    <a:pt x="4547" y="1501"/>
                  </a:cubicBezTo>
                  <a:cubicBezTo>
                    <a:pt x="4547" y="666"/>
                    <a:pt x="3971" y="166"/>
                    <a:pt x="3396" y="36"/>
                  </a:cubicBezTo>
                  <a:cubicBezTo>
                    <a:pt x="3293" y="12"/>
                    <a:pt x="3188" y="1"/>
                    <a:pt x="3085" y="1"/>
                  </a:cubicBezTo>
                  <a:cubicBezTo>
                    <a:pt x="2780" y="1"/>
                    <a:pt x="2486" y="101"/>
                    <a:pt x="2264" y="295"/>
                  </a:cubicBezTo>
                  <a:cubicBezTo>
                    <a:pt x="2029" y="101"/>
                    <a:pt x="1731"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21"/>
            <p:cNvSpPr/>
            <p:nvPr/>
          </p:nvSpPr>
          <p:spPr>
            <a:xfrm>
              <a:off x="5424425" y="4094100"/>
              <a:ext cx="163300" cy="163300"/>
            </a:xfrm>
            <a:custGeom>
              <a:rect b="b" l="l" r="r" t="t"/>
              <a:pathLst>
                <a:path extrusionOk="0" h="6532" w="6532">
                  <a:moveTo>
                    <a:pt x="3266" y="780"/>
                  </a:moveTo>
                  <a:cubicBezTo>
                    <a:pt x="4639" y="780"/>
                    <a:pt x="5752" y="1893"/>
                    <a:pt x="5752" y="3266"/>
                  </a:cubicBezTo>
                  <a:cubicBezTo>
                    <a:pt x="5752" y="4620"/>
                    <a:pt x="4639" y="5734"/>
                    <a:pt x="3266" y="5734"/>
                  </a:cubicBezTo>
                  <a:cubicBezTo>
                    <a:pt x="1893" y="5734"/>
                    <a:pt x="779" y="4620"/>
                    <a:pt x="779" y="3266"/>
                  </a:cubicBezTo>
                  <a:cubicBezTo>
                    <a:pt x="779" y="1893"/>
                    <a:pt x="1893" y="780"/>
                    <a:pt x="3266" y="780"/>
                  </a:cubicBezTo>
                  <a:close/>
                  <a:moveTo>
                    <a:pt x="3266" y="0"/>
                  </a:moveTo>
                  <a:cubicBezTo>
                    <a:pt x="1466" y="0"/>
                    <a:pt x="0" y="1466"/>
                    <a:pt x="0" y="3266"/>
                  </a:cubicBezTo>
                  <a:cubicBezTo>
                    <a:pt x="0" y="5066"/>
                    <a:pt x="1466" y="6531"/>
                    <a:pt x="3266" y="6531"/>
                  </a:cubicBezTo>
                  <a:cubicBezTo>
                    <a:pt x="5065" y="6531"/>
                    <a:pt x="6531" y="5066"/>
                    <a:pt x="6531" y="3266"/>
                  </a:cubicBezTo>
                  <a:cubicBezTo>
                    <a:pt x="6531" y="1466"/>
                    <a:pt x="5065" y="0"/>
                    <a:pt x="3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21"/>
            <p:cNvSpPr/>
            <p:nvPr/>
          </p:nvSpPr>
          <p:spPr>
            <a:xfrm>
              <a:off x="5462925" y="4135725"/>
              <a:ext cx="86300" cy="79925"/>
            </a:xfrm>
            <a:custGeom>
              <a:rect b="b" l="l" r="r" t="t"/>
              <a:pathLst>
                <a:path extrusionOk="0" h="3197" w="3452">
                  <a:moveTo>
                    <a:pt x="1726" y="1"/>
                  </a:moveTo>
                  <a:cubicBezTo>
                    <a:pt x="1531" y="1"/>
                    <a:pt x="1336" y="126"/>
                    <a:pt x="1336" y="376"/>
                  </a:cubicBezTo>
                  <a:lnTo>
                    <a:pt x="1336" y="1193"/>
                  </a:lnTo>
                  <a:lnTo>
                    <a:pt x="501" y="1193"/>
                  </a:lnTo>
                  <a:cubicBezTo>
                    <a:pt x="0" y="1193"/>
                    <a:pt x="0" y="1991"/>
                    <a:pt x="501" y="1991"/>
                  </a:cubicBezTo>
                  <a:lnTo>
                    <a:pt x="1336" y="1991"/>
                  </a:lnTo>
                  <a:lnTo>
                    <a:pt x="1336" y="2807"/>
                  </a:lnTo>
                  <a:cubicBezTo>
                    <a:pt x="1336" y="3067"/>
                    <a:pt x="1531" y="3197"/>
                    <a:pt x="1726" y="3197"/>
                  </a:cubicBezTo>
                  <a:cubicBezTo>
                    <a:pt x="1920" y="3197"/>
                    <a:pt x="2115" y="3067"/>
                    <a:pt x="2115" y="2807"/>
                  </a:cubicBezTo>
                  <a:lnTo>
                    <a:pt x="2115" y="1991"/>
                  </a:lnTo>
                  <a:lnTo>
                    <a:pt x="2950" y="1991"/>
                  </a:lnTo>
                  <a:cubicBezTo>
                    <a:pt x="3451" y="1991"/>
                    <a:pt x="3451" y="1193"/>
                    <a:pt x="2950" y="1193"/>
                  </a:cubicBezTo>
                  <a:lnTo>
                    <a:pt x="2115" y="1193"/>
                  </a:lnTo>
                  <a:lnTo>
                    <a:pt x="2115" y="376"/>
                  </a:lnTo>
                  <a:cubicBezTo>
                    <a:pt x="2115" y="126"/>
                    <a:pt x="1920" y="1"/>
                    <a:pt x="1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21"/>
            <p:cNvSpPr/>
            <p:nvPr/>
          </p:nvSpPr>
          <p:spPr>
            <a:xfrm>
              <a:off x="5006950" y="3584325"/>
              <a:ext cx="646625" cy="666575"/>
            </a:xfrm>
            <a:custGeom>
              <a:rect b="b" l="l" r="r" t="t"/>
              <a:pathLst>
                <a:path extrusionOk="0" h="26663" w="25865">
                  <a:moveTo>
                    <a:pt x="15437" y="9983"/>
                  </a:moveTo>
                  <a:cubicBezTo>
                    <a:pt x="16143" y="10780"/>
                    <a:pt x="17052" y="11374"/>
                    <a:pt x="18091" y="11708"/>
                  </a:cubicBezTo>
                  <a:lnTo>
                    <a:pt x="18091" y="17126"/>
                  </a:lnTo>
                  <a:cubicBezTo>
                    <a:pt x="18091" y="17812"/>
                    <a:pt x="17534" y="18369"/>
                    <a:pt x="16848" y="18369"/>
                  </a:cubicBezTo>
                  <a:lnTo>
                    <a:pt x="15809" y="18369"/>
                  </a:lnTo>
                  <a:cubicBezTo>
                    <a:pt x="15716" y="18369"/>
                    <a:pt x="15623" y="18406"/>
                    <a:pt x="15549" y="18462"/>
                  </a:cubicBezTo>
                  <a:lnTo>
                    <a:pt x="13693" y="19983"/>
                  </a:lnTo>
                  <a:lnTo>
                    <a:pt x="13693" y="18777"/>
                  </a:lnTo>
                  <a:cubicBezTo>
                    <a:pt x="13693" y="18555"/>
                    <a:pt x="13508" y="18369"/>
                    <a:pt x="13304" y="18369"/>
                  </a:cubicBezTo>
                  <a:lnTo>
                    <a:pt x="8424" y="18369"/>
                  </a:lnTo>
                  <a:cubicBezTo>
                    <a:pt x="7738" y="18369"/>
                    <a:pt x="7181" y="17812"/>
                    <a:pt x="7181" y="17126"/>
                  </a:cubicBezTo>
                  <a:lnTo>
                    <a:pt x="7181" y="11244"/>
                  </a:lnTo>
                  <a:cubicBezTo>
                    <a:pt x="7181" y="10558"/>
                    <a:pt x="7738" y="9983"/>
                    <a:pt x="8424" y="9983"/>
                  </a:cubicBezTo>
                  <a:close/>
                  <a:moveTo>
                    <a:pt x="19872" y="1"/>
                  </a:moveTo>
                  <a:cubicBezTo>
                    <a:pt x="19352" y="1"/>
                    <a:pt x="18814" y="75"/>
                    <a:pt x="18295" y="205"/>
                  </a:cubicBezTo>
                  <a:cubicBezTo>
                    <a:pt x="17854" y="323"/>
                    <a:pt x="17986" y="984"/>
                    <a:pt x="18395" y="984"/>
                  </a:cubicBezTo>
                  <a:cubicBezTo>
                    <a:pt x="18433" y="984"/>
                    <a:pt x="18474" y="978"/>
                    <a:pt x="18517" y="965"/>
                  </a:cubicBezTo>
                  <a:cubicBezTo>
                    <a:pt x="18944" y="854"/>
                    <a:pt x="19408" y="798"/>
                    <a:pt x="19872" y="798"/>
                  </a:cubicBezTo>
                  <a:cubicBezTo>
                    <a:pt x="22748" y="798"/>
                    <a:pt x="25086" y="3118"/>
                    <a:pt x="25086" y="5994"/>
                  </a:cubicBezTo>
                  <a:cubicBezTo>
                    <a:pt x="25086" y="8851"/>
                    <a:pt x="22748" y="11189"/>
                    <a:pt x="19872" y="11189"/>
                  </a:cubicBezTo>
                  <a:cubicBezTo>
                    <a:pt x="17015" y="11189"/>
                    <a:pt x="14677" y="8851"/>
                    <a:pt x="14677" y="5994"/>
                  </a:cubicBezTo>
                  <a:cubicBezTo>
                    <a:pt x="14677" y="4342"/>
                    <a:pt x="15475" y="2765"/>
                    <a:pt x="16792" y="1800"/>
                  </a:cubicBezTo>
                  <a:cubicBezTo>
                    <a:pt x="17127" y="1557"/>
                    <a:pt x="16874" y="1075"/>
                    <a:pt x="16547" y="1075"/>
                  </a:cubicBezTo>
                  <a:cubicBezTo>
                    <a:pt x="16476" y="1075"/>
                    <a:pt x="16401" y="1098"/>
                    <a:pt x="16328" y="1151"/>
                  </a:cubicBezTo>
                  <a:cubicBezTo>
                    <a:pt x="14807" y="2283"/>
                    <a:pt x="13879" y="4082"/>
                    <a:pt x="13879" y="5994"/>
                  </a:cubicBezTo>
                  <a:cubicBezTo>
                    <a:pt x="13879" y="7162"/>
                    <a:pt x="14231" y="8276"/>
                    <a:pt x="14825" y="9203"/>
                  </a:cubicBezTo>
                  <a:lnTo>
                    <a:pt x="8424" y="9203"/>
                  </a:lnTo>
                  <a:cubicBezTo>
                    <a:pt x="7311" y="9203"/>
                    <a:pt x="6383" y="10113"/>
                    <a:pt x="6383" y="11244"/>
                  </a:cubicBezTo>
                  <a:lnTo>
                    <a:pt x="6383" y="16402"/>
                  </a:lnTo>
                  <a:cubicBezTo>
                    <a:pt x="5994" y="16310"/>
                    <a:pt x="5604" y="16272"/>
                    <a:pt x="5196" y="16272"/>
                  </a:cubicBezTo>
                  <a:cubicBezTo>
                    <a:pt x="2320" y="16272"/>
                    <a:pt x="1" y="18592"/>
                    <a:pt x="1" y="21468"/>
                  </a:cubicBezTo>
                  <a:cubicBezTo>
                    <a:pt x="1" y="24325"/>
                    <a:pt x="2320" y="26663"/>
                    <a:pt x="5196" y="26663"/>
                  </a:cubicBezTo>
                  <a:cubicBezTo>
                    <a:pt x="6031" y="26663"/>
                    <a:pt x="6866" y="26459"/>
                    <a:pt x="7608" y="26069"/>
                  </a:cubicBezTo>
                  <a:cubicBezTo>
                    <a:pt x="7990" y="25862"/>
                    <a:pt x="7771" y="25314"/>
                    <a:pt x="7420" y="25314"/>
                  </a:cubicBezTo>
                  <a:cubicBezTo>
                    <a:pt x="7362" y="25314"/>
                    <a:pt x="7300" y="25330"/>
                    <a:pt x="7237" y="25364"/>
                  </a:cubicBezTo>
                  <a:cubicBezTo>
                    <a:pt x="6606" y="25698"/>
                    <a:pt x="5919" y="25865"/>
                    <a:pt x="5196" y="25865"/>
                  </a:cubicBezTo>
                  <a:cubicBezTo>
                    <a:pt x="2765" y="25865"/>
                    <a:pt x="780" y="23898"/>
                    <a:pt x="780" y="21468"/>
                  </a:cubicBezTo>
                  <a:cubicBezTo>
                    <a:pt x="780" y="19037"/>
                    <a:pt x="2765" y="17052"/>
                    <a:pt x="5196" y="17052"/>
                  </a:cubicBezTo>
                  <a:cubicBezTo>
                    <a:pt x="5604" y="17052"/>
                    <a:pt x="6012" y="17107"/>
                    <a:pt x="6402" y="17219"/>
                  </a:cubicBezTo>
                  <a:cubicBezTo>
                    <a:pt x="6439" y="18295"/>
                    <a:pt x="7348" y="19167"/>
                    <a:pt x="8424" y="19167"/>
                  </a:cubicBezTo>
                  <a:lnTo>
                    <a:pt x="8962" y="19167"/>
                  </a:lnTo>
                  <a:cubicBezTo>
                    <a:pt x="9389" y="19853"/>
                    <a:pt x="9612" y="20651"/>
                    <a:pt x="9612" y="21468"/>
                  </a:cubicBezTo>
                  <a:cubicBezTo>
                    <a:pt x="9612" y="22525"/>
                    <a:pt x="9222" y="23546"/>
                    <a:pt x="8535" y="24343"/>
                  </a:cubicBezTo>
                  <a:cubicBezTo>
                    <a:pt x="8285" y="24636"/>
                    <a:pt x="8556" y="25001"/>
                    <a:pt x="8849" y="25001"/>
                  </a:cubicBezTo>
                  <a:cubicBezTo>
                    <a:pt x="8946" y="25001"/>
                    <a:pt x="9046" y="24960"/>
                    <a:pt x="9129" y="24863"/>
                  </a:cubicBezTo>
                  <a:cubicBezTo>
                    <a:pt x="9946" y="23917"/>
                    <a:pt x="10391" y="22711"/>
                    <a:pt x="10391" y="21468"/>
                  </a:cubicBezTo>
                  <a:cubicBezTo>
                    <a:pt x="10391" y="20651"/>
                    <a:pt x="10205" y="19872"/>
                    <a:pt x="9853" y="19167"/>
                  </a:cubicBezTo>
                  <a:lnTo>
                    <a:pt x="12896" y="19167"/>
                  </a:lnTo>
                  <a:lnTo>
                    <a:pt x="12896" y="20818"/>
                  </a:lnTo>
                  <a:cubicBezTo>
                    <a:pt x="12896" y="21042"/>
                    <a:pt x="13092" y="21201"/>
                    <a:pt x="13299" y="21201"/>
                  </a:cubicBezTo>
                  <a:cubicBezTo>
                    <a:pt x="13383" y="21201"/>
                    <a:pt x="13470" y="21174"/>
                    <a:pt x="13545" y="21115"/>
                  </a:cubicBezTo>
                  <a:lnTo>
                    <a:pt x="15938" y="19167"/>
                  </a:lnTo>
                  <a:lnTo>
                    <a:pt x="16848" y="19167"/>
                  </a:lnTo>
                  <a:cubicBezTo>
                    <a:pt x="17961" y="19167"/>
                    <a:pt x="18889" y="18258"/>
                    <a:pt x="18889" y="17126"/>
                  </a:cubicBezTo>
                  <a:lnTo>
                    <a:pt x="18889" y="11894"/>
                  </a:lnTo>
                  <a:cubicBezTo>
                    <a:pt x="19204" y="11949"/>
                    <a:pt x="19538" y="11968"/>
                    <a:pt x="19872" y="11968"/>
                  </a:cubicBezTo>
                  <a:cubicBezTo>
                    <a:pt x="23175" y="11968"/>
                    <a:pt x="25865" y="9278"/>
                    <a:pt x="25865" y="5994"/>
                  </a:cubicBezTo>
                  <a:cubicBezTo>
                    <a:pt x="25865" y="2691"/>
                    <a:pt x="23175" y="1"/>
                    <a:pt x="198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21"/>
            <p:cNvSpPr/>
            <p:nvPr/>
          </p:nvSpPr>
          <p:spPr>
            <a:xfrm>
              <a:off x="5417000" y="3635450"/>
              <a:ext cx="174425" cy="175725"/>
            </a:xfrm>
            <a:custGeom>
              <a:rect b="b" l="l" r="r" t="t"/>
              <a:pathLst>
                <a:path extrusionOk="0" h="7029" w="6977">
                  <a:moveTo>
                    <a:pt x="1577" y="3336"/>
                  </a:moveTo>
                  <a:lnTo>
                    <a:pt x="1577" y="6101"/>
                  </a:lnTo>
                  <a:lnTo>
                    <a:pt x="780" y="6101"/>
                  </a:lnTo>
                  <a:lnTo>
                    <a:pt x="780" y="3336"/>
                  </a:lnTo>
                  <a:close/>
                  <a:moveTo>
                    <a:pt x="4119" y="1073"/>
                  </a:moveTo>
                  <a:lnTo>
                    <a:pt x="4119" y="1073"/>
                  </a:lnTo>
                  <a:cubicBezTo>
                    <a:pt x="4323" y="1666"/>
                    <a:pt x="4064" y="2186"/>
                    <a:pt x="3841" y="2724"/>
                  </a:cubicBezTo>
                  <a:cubicBezTo>
                    <a:pt x="3730" y="2984"/>
                    <a:pt x="3934" y="3281"/>
                    <a:pt x="4194" y="3281"/>
                  </a:cubicBezTo>
                  <a:lnTo>
                    <a:pt x="6105" y="3281"/>
                  </a:lnTo>
                  <a:cubicBezTo>
                    <a:pt x="6142" y="3281"/>
                    <a:pt x="6179" y="3318"/>
                    <a:pt x="6179" y="3355"/>
                  </a:cubicBezTo>
                  <a:cubicBezTo>
                    <a:pt x="6179" y="3410"/>
                    <a:pt x="6160" y="5971"/>
                    <a:pt x="6179" y="6156"/>
                  </a:cubicBezTo>
                  <a:cubicBezTo>
                    <a:pt x="6160" y="6212"/>
                    <a:pt x="6142" y="6231"/>
                    <a:pt x="6105" y="6231"/>
                  </a:cubicBezTo>
                  <a:lnTo>
                    <a:pt x="3303" y="6231"/>
                  </a:lnTo>
                  <a:cubicBezTo>
                    <a:pt x="2950" y="6231"/>
                    <a:pt x="2635" y="6082"/>
                    <a:pt x="2357" y="5860"/>
                  </a:cubicBezTo>
                  <a:lnTo>
                    <a:pt x="2357" y="3652"/>
                  </a:lnTo>
                  <a:lnTo>
                    <a:pt x="3544" y="2316"/>
                  </a:lnTo>
                  <a:cubicBezTo>
                    <a:pt x="3860" y="1963"/>
                    <a:pt x="4064" y="1537"/>
                    <a:pt x="4119" y="1073"/>
                  </a:cubicBezTo>
                  <a:close/>
                  <a:moveTo>
                    <a:pt x="4064" y="1"/>
                  </a:moveTo>
                  <a:cubicBezTo>
                    <a:pt x="3704" y="1"/>
                    <a:pt x="3359" y="297"/>
                    <a:pt x="3359" y="720"/>
                  </a:cubicBezTo>
                  <a:cubicBezTo>
                    <a:pt x="3359" y="1128"/>
                    <a:pt x="3210" y="1499"/>
                    <a:pt x="2950" y="1796"/>
                  </a:cubicBezTo>
                  <a:lnTo>
                    <a:pt x="2208" y="2631"/>
                  </a:lnTo>
                  <a:cubicBezTo>
                    <a:pt x="2153" y="2576"/>
                    <a:pt x="2060" y="2557"/>
                    <a:pt x="1967" y="2557"/>
                  </a:cubicBezTo>
                  <a:lnTo>
                    <a:pt x="390" y="2557"/>
                  </a:lnTo>
                  <a:cubicBezTo>
                    <a:pt x="167" y="2557"/>
                    <a:pt x="0" y="2724"/>
                    <a:pt x="0" y="2947"/>
                  </a:cubicBezTo>
                  <a:lnTo>
                    <a:pt x="0" y="6490"/>
                  </a:lnTo>
                  <a:cubicBezTo>
                    <a:pt x="0" y="6713"/>
                    <a:pt x="167" y="6899"/>
                    <a:pt x="390" y="6899"/>
                  </a:cubicBezTo>
                  <a:lnTo>
                    <a:pt x="1967" y="6899"/>
                  </a:lnTo>
                  <a:cubicBezTo>
                    <a:pt x="2097" y="6899"/>
                    <a:pt x="2190" y="6843"/>
                    <a:pt x="2264" y="6750"/>
                  </a:cubicBezTo>
                  <a:cubicBezTo>
                    <a:pt x="2579" y="6936"/>
                    <a:pt x="2932" y="7028"/>
                    <a:pt x="3303" y="7028"/>
                  </a:cubicBezTo>
                  <a:lnTo>
                    <a:pt x="6105" y="7028"/>
                  </a:lnTo>
                  <a:cubicBezTo>
                    <a:pt x="6587" y="7028"/>
                    <a:pt x="6977" y="6602"/>
                    <a:pt x="6958" y="6119"/>
                  </a:cubicBezTo>
                  <a:cubicBezTo>
                    <a:pt x="6958" y="5934"/>
                    <a:pt x="6958" y="3410"/>
                    <a:pt x="6958" y="3355"/>
                  </a:cubicBezTo>
                  <a:cubicBezTo>
                    <a:pt x="6958" y="2872"/>
                    <a:pt x="6568" y="2501"/>
                    <a:pt x="6105" y="2501"/>
                  </a:cubicBezTo>
                  <a:lnTo>
                    <a:pt x="4806" y="2501"/>
                  </a:lnTo>
                  <a:cubicBezTo>
                    <a:pt x="5084" y="1815"/>
                    <a:pt x="5047" y="1017"/>
                    <a:pt x="4676" y="386"/>
                  </a:cubicBezTo>
                  <a:cubicBezTo>
                    <a:pt x="4519" y="116"/>
                    <a:pt x="4289" y="1"/>
                    <a:pt x="4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21"/>
            <p:cNvSpPr/>
            <p:nvPr/>
          </p:nvSpPr>
          <p:spPr>
            <a:xfrm>
              <a:off x="5373400" y="3901600"/>
              <a:ext cx="48250" cy="19500"/>
            </a:xfrm>
            <a:custGeom>
              <a:rect b="b" l="l" r="r" t="t"/>
              <a:pathLst>
                <a:path extrusionOk="0" h="780" w="1930">
                  <a:moveTo>
                    <a:pt x="390" y="1"/>
                  </a:moveTo>
                  <a:cubicBezTo>
                    <a:pt x="186" y="1"/>
                    <a:pt x="0" y="168"/>
                    <a:pt x="0" y="390"/>
                  </a:cubicBezTo>
                  <a:cubicBezTo>
                    <a:pt x="0" y="613"/>
                    <a:pt x="186" y="780"/>
                    <a:pt x="390" y="780"/>
                  </a:cubicBezTo>
                  <a:lnTo>
                    <a:pt x="1410" y="780"/>
                  </a:lnTo>
                  <a:cubicBezTo>
                    <a:pt x="1930" y="780"/>
                    <a:pt x="1930" y="1"/>
                    <a:pt x="1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21"/>
            <p:cNvSpPr/>
            <p:nvPr/>
          </p:nvSpPr>
          <p:spPr>
            <a:xfrm>
              <a:off x="5224500" y="3901600"/>
              <a:ext cx="114600" cy="19500"/>
            </a:xfrm>
            <a:custGeom>
              <a:rect b="b" l="l" r="r" t="t"/>
              <a:pathLst>
                <a:path extrusionOk="0" h="780" w="4584">
                  <a:moveTo>
                    <a:pt x="501" y="1"/>
                  </a:moveTo>
                  <a:cubicBezTo>
                    <a:pt x="0" y="1"/>
                    <a:pt x="0" y="780"/>
                    <a:pt x="501" y="780"/>
                  </a:cubicBezTo>
                  <a:lnTo>
                    <a:pt x="4082" y="780"/>
                  </a:lnTo>
                  <a:cubicBezTo>
                    <a:pt x="4583" y="780"/>
                    <a:pt x="4583" y="1"/>
                    <a:pt x="40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21"/>
            <p:cNvSpPr/>
            <p:nvPr/>
          </p:nvSpPr>
          <p:spPr>
            <a:xfrm>
              <a:off x="5224500" y="3962825"/>
              <a:ext cx="50575" cy="19975"/>
            </a:xfrm>
            <a:custGeom>
              <a:rect b="b" l="l" r="r" t="t"/>
              <a:pathLst>
                <a:path extrusionOk="0" h="799" w="2023">
                  <a:moveTo>
                    <a:pt x="501" y="1"/>
                  </a:moveTo>
                  <a:cubicBezTo>
                    <a:pt x="0" y="1"/>
                    <a:pt x="0" y="798"/>
                    <a:pt x="501" y="798"/>
                  </a:cubicBezTo>
                  <a:lnTo>
                    <a:pt x="1522" y="798"/>
                  </a:lnTo>
                  <a:cubicBezTo>
                    <a:pt x="2023" y="798"/>
                    <a:pt x="2023" y="1"/>
                    <a:pt x="15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21"/>
            <p:cNvSpPr/>
            <p:nvPr/>
          </p:nvSpPr>
          <p:spPr>
            <a:xfrm>
              <a:off x="5306600" y="3962825"/>
              <a:ext cx="115050" cy="19975"/>
            </a:xfrm>
            <a:custGeom>
              <a:rect b="b" l="l" r="r" t="t"/>
              <a:pathLst>
                <a:path extrusionOk="0" h="799" w="4602">
                  <a:moveTo>
                    <a:pt x="501" y="1"/>
                  </a:moveTo>
                  <a:cubicBezTo>
                    <a:pt x="0" y="1"/>
                    <a:pt x="0" y="798"/>
                    <a:pt x="501" y="798"/>
                  </a:cubicBezTo>
                  <a:lnTo>
                    <a:pt x="4082" y="798"/>
                  </a:lnTo>
                  <a:cubicBezTo>
                    <a:pt x="4602" y="798"/>
                    <a:pt x="4602" y="1"/>
                    <a:pt x="40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121"/>
          <p:cNvGrpSpPr/>
          <p:nvPr/>
        </p:nvGrpSpPr>
        <p:grpSpPr>
          <a:xfrm>
            <a:off x="6130699" y="2313542"/>
            <a:ext cx="289565" cy="289565"/>
            <a:chOff x="5938825" y="3693325"/>
            <a:chExt cx="658700" cy="658700"/>
          </a:xfrm>
        </p:grpSpPr>
        <p:sp>
          <p:nvSpPr>
            <p:cNvPr id="1785" name="Google Shape;1785;p121"/>
            <p:cNvSpPr/>
            <p:nvPr/>
          </p:nvSpPr>
          <p:spPr>
            <a:xfrm>
              <a:off x="5938825" y="3693325"/>
              <a:ext cx="658700" cy="658700"/>
            </a:xfrm>
            <a:custGeom>
              <a:rect b="b" l="l" r="r" t="t"/>
              <a:pathLst>
                <a:path extrusionOk="0" h="26348" w="26348">
                  <a:moveTo>
                    <a:pt x="13452" y="780"/>
                  </a:moveTo>
                  <a:lnTo>
                    <a:pt x="761" y="13471"/>
                  </a:lnTo>
                  <a:lnTo>
                    <a:pt x="761" y="9389"/>
                  </a:lnTo>
                  <a:lnTo>
                    <a:pt x="9389" y="780"/>
                  </a:lnTo>
                  <a:close/>
                  <a:moveTo>
                    <a:pt x="22952" y="762"/>
                  </a:moveTo>
                  <a:cubicBezTo>
                    <a:pt x="23694" y="780"/>
                    <a:pt x="24306" y="1392"/>
                    <a:pt x="24306" y="2134"/>
                  </a:cubicBezTo>
                  <a:lnTo>
                    <a:pt x="24306" y="4584"/>
                  </a:lnTo>
                  <a:cubicBezTo>
                    <a:pt x="24269" y="4602"/>
                    <a:pt x="24232" y="4621"/>
                    <a:pt x="24214" y="4658"/>
                  </a:cubicBezTo>
                  <a:lnTo>
                    <a:pt x="14807" y="14046"/>
                  </a:lnTo>
                  <a:lnTo>
                    <a:pt x="1262" y="14046"/>
                  </a:lnTo>
                  <a:lnTo>
                    <a:pt x="14528" y="799"/>
                  </a:lnTo>
                  <a:cubicBezTo>
                    <a:pt x="14528" y="799"/>
                    <a:pt x="14528" y="780"/>
                    <a:pt x="14547" y="762"/>
                  </a:cubicBezTo>
                  <a:close/>
                  <a:moveTo>
                    <a:pt x="24306" y="5641"/>
                  </a:moveTo>
                  <a:lnTo>
                    <a:pt x="24306" y="12376"/>
                  </a:lnTo>
                  <a:lnTo>
                    <a:pt x="19965" y="12376"/>
                  </a:lnTo>
                  <a:cubicBezTo>
                    <a:pt x="18981" y="12376"/>
                    <a:pt x="18183" y="13100"/>
                    <a:pt x="18054" y="14046"/>
                  </a:cubicBezTo>
                  <a:lnTo>
                    <a:pt x="15901" y="14046"/>
                  </a:lnTo>
                  <a:lnTo>
                    <a:pt x="24306" y="5641"/>
                  </a:lnTo>
                  <a:close/>
                  <a:moveTo>
                    <a:pt x="24399" y="13137"/>
                  </a:moveTo>
                  <a:cubicBezTo>
                    <a:pt x="24956" y="13137"/>
                    <a:pt x="25420" y="13545"/>
                    <a:pt x="25549" y="14065"/>
                  </a:cubicBezTo>
                  <a:lnTo>
                    <a:pt x="18833" y="14065"/>
                  </a:lnTo>
                  <a:cubicBezTo>
                    <a:pt x="18944" y="13545"/>
                    <a:pt x="19408" y="13137"/>
                    <a:pt x="19965" y="13137"/>
                  </a:cubicBezTo>
                  <a:close/>
                  <a:moveTo>
                    <a:pt x="18035" y="14825"/>
                  </a:moveTo>
                  <a:lnTo>
                    <a:pt x="18035" y="17720"/>
                  </a:lnTo>
                  <a:cubicBezTo>
                    <a:pt x="17998" y="17701"/>
                    <a:pt x="17961" y="17701"/>
                    <a:pt x="17924" y="17701"/>
                  </a:cubicBezTo>
                  <a:lnTo>
                    <a:pt x="2134" y="17701"/>
                  </a:lnTo>
                  <a:cubicBezTo>
                    <a:pt x="1374" y="17701"/>
                    <a:pt x="761" y="17089"/>
                    <a:pt x="761" y="16347"/>
                  </a:cubicBezTo>
                  <a:lnTo>
                    <a:pt x="761" y="14825"/>
                  </a:lnTo>
                  <a:close/>
                  <a:moveTo>
                    <a:pt x="23546" y="14844"/>
                  </a:moveTo>
                  <a:lnTo>
                    <a:pt x="18796" y="19575"/>
                  </a:lnTo>
                  <a:lnTo>
                    <a:pt x="18796" y="14844"/>
                  </a:lnTo>
                  <a:close/>
                  <a:moveTo>
                    <a:pt x="14343" y="18481"/>
                  </a:moveTo>
                  <a:lnTo>
                    <a:pt x="14343" y="21319"/>
                  </a:lnTo>
                  <a:lnTo>
                    <a:pt x="10743" y="21319"/>
                  </a:lnTo>
                  <a:lnTo>
                    <a:pt x="10743" y="18481"/>
                  </a:lnTo>
                  <a:close/>
                  <a:moveTo>
                    <a:pt x="18035" y="18462"/>
                  </a:moveTo>
                  <a:lnTo>
                    <a:pt x="18035" y="21579"/>
                  </a:lnTo>
                  <a:cubicBezTo>
                    <a:pt x="17812" y="21412"/>
                    <a:pt x="17534" y="21319"/>
                    <a:pt x="17256" y="21319"/>
                  </a:cubicBezTo>
                  <a:lnTo>
                    <a:pt x="15103" y="21319"/>
                  </a:lnTo>
                  <a:lnTo>
                    <a:pt x="15103" y="18481"/>
                  </a:lnTo>
                  <a:lnTo>
                    <a:pt x="17924" y="18481"/>
                  </a:lnTo>
                  <a:cubicBezTo>
                    <a:pt x="17961" y="18481"/>
                    <a:pt x="17998" y="18462"/>
                    <a:pt x="18035" y="18462"/>
                  </a:cubicBezTo>
                  <a:close/>
                  <a:moveTo>
                    <a:pt x="7817" y="22097"/>
                  </a:moveTo>
                  <a:cubicBezTo>
                    <a:pt x="7833" y="22097"/>
                    <a:pt x="7850" y="22097"/>
                    <a:pt x="7867" y="22099"/>
                  </a:cubicBezTo>
                  <a:lnTo>
                    <a:pt x="17200" y="22099"/>
                  </a:lnTo>
                  <a:cubicBezTo>
                    <a:pt x="17212" y="22098"/>
                    <a:pt x="17224" y="22098"/>
                    <a:pt x="17235" y="22098"/>
                  </a:cubicBezTo>
                  <a:cubicBezTo>
                    <a:pt x="17889" y="22098"/>
                    <a:pt x="17949" y="23119"/>
                    <a:pt x="17256" y="23119"/>
                  </a:cubicBezTo>
                  <a:lnTo>
                    <a:pt x="7867" y="23119"/>
                  </a:lnTo>
                  <a:cubicBezTo>
                    <a:pt x="7850" y="23120"/>
                    <a:pt x="7833" y="23121"/>
                    <a:pt x="7817" y="23121"/>
                  </a:cubicBezTo>
                  <a:cubicBezTo>
                    <a:pt x="7161" y="23121"/>
                    <a:pt x="7161" y="22097"/>
                    <a:pt x="7817" y="22097"/>
                  </a:cubicBezTo>
                  <a:close/>
                  <a:moveTo>
                    <a:pt x="25568" y="14844"/>
                  </a:moveTo>
                  <a:lnTo>
                    <a:pt x="25568" y="18889"/>
                  </a:lnTo>
                  <a:cubicBezTo>
                    <a:pt x="25531" y="18907"/>
                    <a:pt x="25512" y="18926"/>
                    <a:pt x="25494" y="18963"/>
                  </a:cubicBezTo>
                  <a:lnTo>
                    <a:pt x="20929" y="23509"/>
                  </a:lnTo>
                  <a:lnTo>
                    <a:pt x="18796" y="23509"/>
                  </a:lnTo>
                  <a:lnTo>
                    <a:pt x="18796" y="20614"/>
                  </a:lnTo>
                  <a:cubicBezTo>
                    <a:pt x="18851" y="20596"/>
                    <a:pt x="18889" y="20577"/>
                    <a:pt x="18926" y="20540"/>
                  </a:cubicBezTo>
                  <a:lnTo>
                    <a:pt x="24622" y="14844"/>
                  </a:lnTo>
                  <a:close/>
                  <a:moveTo>
                    <a:pt x="25568" y="24288"/>
                  </a:moveTo>
                  <a:lnTo>
                    <a:pt x="25568" y="24399"/>
                  </a:lnTo>
                  <a:cubicBezTo>
                    <a:pt x="25568" y="25049"/>
                    <a:pt x="25048" y="25568"/>
                    <a:pt x="24399" y="25568"/>
                  </a:cubicBezTo>
                  <a:lnTo>
                    <a:pt x="19965" y="25568"/>
                  </a:lnTo>
                  <a:cubicBezTo>
                    <a:pt x="19315" y="25568"/>
                    <a:pt x="18796" y="25049"/>
                    <a:pt x="18796" y="24399"/>
                  </a:cubicBezTo>
                  <a:lnTo>
                    <a:pt x="18796" y="24288"/>
                  </a:lnTo>
                  <a:close/>
                  <a:moveTo>
                    <a:pt x="2134" y="1"/>
                  </a:moveTo>
                  <a:cubicBezTo>
                    <a:pt x="947" y="1"/>
                    <a:pt x="1" y="966"/>
                    <a:pt x="1" y="2134"/>
                  </a:cubicBezTo>
                  <a:lnTo>
                    <a:pt x="1" y="16347"/>
                  </a:lnTo>
                  <a:cubicBezTo>
                    <a:pt x="1" y="17516"/>
                    <a:pt x="947" y="18481"/>
                    <a:pt x="2134" y="18481"/>
                  </a:cubicBezTo>
                  <a:lnTo>
                    <a:pt x="9964" y="18481"/>
                  </a:lnTo>
                  <a:lnTo>
                    <a:pt x="9964" y="21319"/>
                  </a:lnTo>
                  <a:lnTo>
                    <a:pt x="7867" y="21319"/>
                  </a:lnTo>
                  <a:cubicBezTo>
                    <a:pt x="7855" y="21319"/>
                    <a:pt x="7844" y="21319"/>
                    <a:pt x="7832" y="21319"/>
                  </a:cubicBezTo>
                  <a:cubicBezTo>
                    <a:pt x="6154" y="21319"/>
                    <a:pt x="6154" y="23899"/>
                    <a:pt x="7832" y="23899"/>
                  </a:cubicBezTo>
                  <a:cubicBezTo>
                    <a:pt x="7844" y="23899"/>
                    <a:pt x="7855" y="23899"/>
                    <a:pt x="7867" y="23898"/>
                  </a:cubicBezTo>
                  <a:lnTo>
                    <a:pt x="17256" y="23898"/>
                  </a:lnTo>
                  <a:cubicBezTo>
                    <a:pt x="17534" y="23898"/>
                    <a:pt x="17812" y="23806"/>
                    <a:pt x="18035" y="23639"/>
                  </a:cubicBezTo>
                  <a:lnTo>
                    <a:pt x="18035" y="24399"/>
                  </a:lnTo>
                  <a:cubicBezTo>
                    <a:pt x="18035" y="25475"/>
                    <a:pt x="18907" y="26347"/>
                    <a:pt x="19965" y="26347"/>
                  </a:cubicBezTo>
                  <a:lnTo>
                    <a:pt x="24399" y="26347"/>
                  </a:lnTo>
                  <a:cubicBezTo>
                    <a:pt x="25475" y="26347"/>
                    <a:pt x="26347" y="25475"/>
                    <a:pt x="26347" y="24399"/>
                  </a:cubicBezTo>
                  <a:lnTo>
                    <a:pt x="26347" y="22989"/>
                  </a:lnTo>
                  <a:cubicBezTo>
                    <a:pt x="26347" y="22739"/>
                    <a:pt x="26152" y="22613"/>
                    <a:pt x="25958" y="22613"/>
                  </a:cubicBezTo>
                  <a:cubicBezTo>
                    <a:pt x="25763" y="22613"/>
                    <a:pt x="25568" y="22739"/>
                    <a:pt x="25568" y="22989"/>
                  </a:cubicBezTo>
                  <a:lnTo>
                    <a:pt x="25568" y="23509"/>
                  </a:lnTo>
                  <a:lnTo>
                    <a:pt x="22024" y="23509"/>
                  </a:lnTo>
                  <a:lnTo>
                    <a:pt x="25568" y="19965"/>
                  </a:lnTo>
                  <a:lnTo>
                    <a:pt x="25568" y="20781"/>
                  </a:lnTo>
                  <a:cubicBezTo>
                    <a:pt x="25568" y="20985"/>
                    <a:pt x="25735" y="21152"/>
                    <a:pt x="25958" y="21152"/>
                  </a:cubicBezTo>
                  <a:cubicBezTo>
                    <a:pt x="26162" y="21152"/>
                    <a:pt x="26347" y="20985"/>
                    <a:pt x="26347" y="20781"/>
                  </a:cubicBezTo>
                  <a:lnTo>
                    <a:pt x="26347" y="14324"/>
                  </a:lnTo>
                  <a:cubicBezTo>
                    <a:pt x="26347" y="13490"/>
                    <a:pt x="25809" y="12766"/>
                    <a:pt x="25086" y="12506"/>
                  </a:cubicBezTo>
                  <a:lnTo>
                    <a:pt x="25086" y="2134"/>
                  </a:lnTo>
                  <a:cubicBezTo>
                    <a:pt x="25086" y="966"/>
                    <a:pt x="24121" y="1"/>
                    <a:pt x="22952" y="1"/>
                  </a:cubicBezTo>
                  <a:lnTo>
                    <a:pt x="6327" y="1"/>
                  </a:lnTo>
                  <a:cubicBezTo>
                    <a:pt x="5826" y="1"/>
                    <a:pt x="5826" y="780"/>
                    <a:pt x="6327" y="780"/>
                  </a:cubicBezTo>
                  <a:lnTo>
                    <a:pt x="8294" y="780"/>
                  </a:lnTo>
                  <a:lnTo>
                    <a:pt x="761" y="8294"/>
                  </a:lnTo>
                  <a:lnTo>
                    <a:pt x="761" y="2134"/>
                  </a:lnTo>
                  <a:cubicBezTo>
                    <a:pt x="761" y="1392"/>
                    <a:pt x="1374" y="780"/>
                    <a:pt x="2134" y="780"/>
                  </a:cubicBezTo>
                  <a:lnTo>
                    <a:pt x="3748" y="780"/>
                  </a:lnTo>
                  <a:cubicBezTo>
                    <a:pt x="4249" y="780"/>
                    <a:pt x="4249" y="1"/>
                    <a:pt x="3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21"/>
            <p:cNvSpPr/>
            <p:nvPr/>
          </p:nvSpPr>
          <p:spPr>
            <a:xfrm>
              <a:off x="6471800" y="4306075"/>
              <a:ext cx="43150" cy="19050"/>
            </a:xfrm>
            <a:custGeom>
              <a:rect b="b" l="l" r="r" t="t"/>
              <a:pathLst>
                <a:path extrusionOk="0" h="762" w="1726">
                  <a:moveTo>
                    <a:pt x="390" y="1"/>
                  </a:moveTo>
                  <a:cubicBezTo>
                    <a:pt x="186" y="1"/>
                    <a:pt x="0" y="168"/>
                    <a:pt x="0" y="372"/>
                  </a:cubicBezTo>
                  <a:cubicBezTo>
                    <a:pt x="0" y="594"/>
                    <a:pt x="186" y="761"/>
                    <a:pt x="390" y="761"/>
                  </a:cubicBezTo>
                  <a:lnTo>
                    <a:pt x="1336" y="761"/>
                  </a:lnTo>
                  <a:cubicBezTo>
                    <a:pt x="1559" y="761"/>
                    <a:pt x="1726" y="594"/>
                    <a:pt x="1726" y="372"/>
                  </a:cubicBezTo>
                  <a:cubicBezTo>
                    <a:pt x="1726" y="168"/>
                    <a:pt x="1559" y="1"/>
                    <a:pt x="13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7" name="Google Shape;1787;p121"/>
          <p:cNvSpPr/>
          <p:nvPr/>
        </p:nvSpPr>
        <p:spPr>
          <a:xfrm>
            <a:off x="7498751" y="4149972"/>
            <a:ext cx="331278" cy="331317"/>
          </a:xfrm>
          <a:custGeom>
            <a:rect b="b" l="l" r="r" t="t"/>
            <a:pathLst>
              <a:path extrusionOk="0" h="25200" w="25197">
                <a:moveTo>
                  <a:pt x="13507" y="3138"/>
                </a:moveTo>
                <a:cubicBezTo>
                  <a:pt x="14213" y="3138"/>
                  <a:pt x="14788" y="3714"/>
                  <a:pt x="14788" y="4419"/>
                </a:cubicBezTo>
                <a:lnTo>
                  <a:pt x="14788" y="4660"/>
                </a:lnTo>
                <a:lnTo>
                  <a:pt x="14602" y="4660"/>
                </a:lnTo>
                <a:cubicBezTo>
                  <a:pt x="14138" y="4660"/>
                  <a:pt x="14138" y="5402"/>
                  <a:pt x="14602" y="5402"/>
                </a:cubicBezTo>
                <a:lnTo>
                  <a:pt x="15493" y="5402"/>
                </a:lnTo>
                <a:cubicBezTo>
                  <a:pt x="16161" y="5402"/>
                  <a:pt x="16699" y="5940"/>
                  <a:pt x="16699" y="6608"/>
                </a:cubicBezTo>
                <a:lnTo>
                  <a:pt x="16699" y="7165"/>
                </a:lnTo>
                <a:cubicBezTo>
                  <a:pt x="16699" y="7888"/>
                  <a:pt x="16105" y="8482"/>
                  <a:pt x="15381" y="8482"/>
                </a:cubicBezTo>
                <a:lnTo>
                  <a:pt x="9889" y="8482"/>
                </a:lnTo>
                <a:cubicBezTo>
                  <a:pt x="9166" y="8482"/>
                  <a:pt x="8572" y="7888"/>
                  <a:pt x="8572" y="7165"/>
                </a:cubicBezTo>
                <a:lnTo>
                  <a:pt x="8591" y="6608"/>
                </a:lnTo>
                <a:cubicBezTo>
                  <a:pt x="8591" y="5940"/>
                  <a:pt x="9129" y="5402"/>
                  <a:pt x="9778" y="5402"/>
                </a:cubicBezTo>
                <a:lnTo>
                  <a:pt x="12840" y="5402"/>
                </a:lnTo>
                <a:cubicBezTo>
                  <a:pt x="13303" y="5402"/>
                  <a:pt x="13303" y="4660"/>
                  <a:pt x="12840" y="4660"/>
                </a:cubicBezTo>
                <a:lnTo>
                  <a:pt x="10465" y="4660"/>
                </a:lnTo>
                <a:lnTo>
                  <a:pt x="10465" y="4419"/>
                </a:lnTo>
                <a:cubicBezTo>
                  <a:pt x="10465" y="3714"/>
                  <a:pt x="11040" y="3138"/>
                  <a:pt x="11745" y="3138"/>
                </a:cubicBezTo>
                <a:close/>
                <a:moveTo>
                  <a:pt x="16699" y="8742"/>
                </a:moveTo>
                <a:lnTo>
                  <a:pt x="16699" y="12007"/>
                </a:lnTo>
                <a:cubicBezTo>
                  <a:pt x="16699" y="14122"/>
                  <a:pt x="15085" y="15866"/>
                  <a:pt x="13006" y="16052"/>
                </a:cubicBezTo>
                <a:lnTo>
                  <a:pt x="13006" y="9206"/>
                </a:lnTo>
                <a:lnTo>
                  <a:pt x="15381" y="9206"/>
                </a:lnTo>
                <a:cubicBezTo>
                  <a:pt x="15882" y="9206"/>
                  <a:pt x="16346" y="9039"/>
                  <a:pt x="16699" y="8742"/>
                </a:cubicBezTo>
                <a:close/>
                <a:moveTo>
                  <a:pt x="7848" y="10115"/>
                </a:moveTo>
                <a:lnTo>
                  <a:pt x="7848" y="10987"/>
                </a:lnTo>
                <a:lnTo>
                  <a:pt x="2802" y="10987"/>
                </a:lnTo>
                <a:cubicBezTo>
                  <a:pt x="2598" y="10987"/>
                  <a:pt x="2431" y="11154"/>
                  <a:pt x="2431" y="11358"/>
                </a:cubicBezTo>
                <a:lnTo>
                  <a:pt x="2431" y="22063"/>
                </a:lnTo>
                <a:lnTo>
                  <a:pt x="1689" y="22063"/>
                </a:lnTo>
                <a:lnTo>
                  <a:pt x="1689" y="11376"/>
                </a:lnTo>
                <a:cubicBezTo>
                  <a:pt x="1689" y="10671"/>
                  <a:pt x="2245" y="10115"/>
                  <a:pt x="2950" y="10115"/>
                </a:cubicBezTo>
                <a:close/>
                <a:moveTo>
                  <a:pt x="22228" y="10115"/>
                </a:moveTo>
                <a:cubicBezTo>
                  <a:pt x="22933" y="10115"/>
                  <a:pt x="23489" y="10671"/>
                  <a:pt x="23489" y="11376"/>
                </a:cubicBezTo>
                <a:lnTo>
                  <a:pt x="23489" y="22063"/>
                </a:lnTo>
                <a:lnTo>
                  <a:pt x="22747" y="22063"/>
                </a:lnTo>
                <a:lnTo>
                  <a:pt x="22747" y="11358"/>
                </a:lnTo>
                <a:cubicBezTo>
                  <a:pt x="22747" y="11154"/>
                  <a:pt x="22580" y="10987"/>
                  <a:pt x="22376" y="10987"/>
                </a:cubicBezTo>
                <a:lnTo>
                  <a:pt x="17441" y="10987"/>
                </a:lnTo>
                <a:lnTo>
                  <a:pt x="17441" y="10115"/>
                </a:lnTo>
                <a:close/>
                <a:moveTo>
                  <a:pt x="8591" y="8742"/>
                </a:moveTo>
                <a:cubicBezTo>
                  <a:pt x="8943" y="9039"/>
                  <a:pt x="9388" y="9224"/>
                  <a:pt x="9889" y="9224"/>
                </a:cubicBezTo>
                <a:lnTo>
                  <a:pt x="12264" y="9224"/>
                </a:lnTo>
                <a:lnTo>
                  <a:pt x="12264" y="16052"/>
                </a:lnTo>
                <a:cubicBezTo>
                  <a:pt x="11838" y="16015"/>
                  <a:pt x="11411" y="15904"/>
                  <a:pt x="11021" y="15737"/>
                </a:cubicBezTo>
                <a:cubicBezTo>
                  <a:pt x="10965" y="15711"/>
                  <a:pt x="10910" y="15699"/>
                  <a:pt x="10860" y="15699"/>
                </a:cubicBezTo>
                <a:cubicBezTo>
                  <a:pt x="10512" y="15699"/>
                  <a:pt x="10336" y="16243"/>
                  <a:pt x="10724" y="16405"/>
                </a:cubicBezTo>
                <a:cubicBezTo>
                  <a:pt x="11318" y="16664"/>
                  <a:pt x="11967" y="16813"/>
                  <a:pt x="12635" y="16813"/>
                </a:cubicBezTo>
                <a:cubicBezTo>
                  <a:pt x="14676" y="16813"/>
                  <a:pt x="16420" y="15532"/>
                  <a:pt x="17125" y="13733"/>
                </a:cubicBezTo>
                <a:cubicBezTo>
                  <a:pt x="17868" y="14716"/>
                  <a:pt x="19037" y="15291"/>
                  <a:pt x="20298" y="15291"/>
                </a:cubicBezTo>
                <a:cubicBezTo>
                  <a:pt x="20781" y="15291"/>
                  <a:pt x="20781" y="14568"/>
                  <a:pt x="20298" y="14568"/>
                </a:cubicBezTo>
                <a:cubicBezTo>
                  <a:pt x="19111" y="14568"/>
                  <a:pt x="18016" y="13918"/>
                  <a:pt x="17441" y="12879"/>
                </a:cubicBezTo>
                <a:lnTo>
                  <a:pt x="17385" y="12768"/>
                </a:lnTo>
                <a:cubicBezTo>
                  <a:pt x="17422" y="12527"/>
                  <a:pt x="17441" y="12267"/>
                  <a:pt x="17441" y="12007"/>
                </a:cubicBezTo>
                <a:lnTo>
                  <a:pt x="17441" y="11729"/>
                </a:lnTo>
                <a:lnTo>
                  <a:pt x="22005" y="11729"/>
                </a:lnTo>
                <a:lnTo>
                  <a:pt x="22005" y="22082"/>
                </a:lnTo>
                <a:lnTo>
                  <a:pt x="3173" y="22082"/>
                </a:lnTo>
                <a:lnTo>
                  <a:pt x="3173" y="11729"/>
                </a:lnTo>
                <a:lnTo>
                  <a:pt x="7848" y="11729"/>
                </a:lnTo>
                <a:lnTo>
                  <a:pt x="7848" y="12007"/>
                </a:lnTo>
                <a:cubicBezTo>
                  <a:pt x="7848" y="12230"/>
                  <a:pt x="7867" y="12434"/>
                  <a:pt x="7886" y="12638"/>
                </a:cubicBezTo>
                <a:cubicBezTo>
                  <a:pt x="7867" y="12657"/>
                  <a:pt x="7737" y="12879"/>
                  <a:pt x="7737" y="12879"/>
                </a:cubicBezTo>
                <a:cubicBezTo>
                  <a:pt x="7162" y="13918"/>
                  <a:pt x="6067" y="14568"/>
                  <a:pt x="4880" y="14568"/>
                </a:cubicBezTo>
                <a:cubicBezTo>
                  <a:pt x="4397" y="14568"/>
                  <a:pt x="4397" y="15291"/>
                  <a:pt x="4880" y="15291"/>
                </a:cubicBezTo>
                <a:cubicBezTo>
                  <a:pt x="6179" y="15291"/>
                  <a:pt x="7385" y="14660"/>
                  <a:pt x="8127" y="13640"/>
                </a:cubicBezTo>
                <a:cubicBezTo>
                  <a:pt x="8349" y="14252"/>
                  <a:pt x="8702" y="14827"/>
                  <a:pt x="9166" y="15310"/>
                </a:cubicBezTo>
                <a:cubicBezTo>
                  <a:pt x="9245" y="15393"/>
                  <a:pt x="9334" y="15428"/>
                  <a:pt x="9420" y="15428"/>
                </a:cubicBezTo>
                <a:cubicBezTo>
                  <a:pt x="9698" y="15428"/>
                  <a:pt x="9945" y="15064"/>
                  <a:pt x="9704" y="14809"/>
                </a:cubicBezTo>
                <a:cubicBezTo>
                  <a:pt x="8980" y="14048"/>
                  <a:pt x="8591" y="13065"/>
                  <a:pt x="8591" y="12007"/>
                </a:cubicBezTo>
                <a:lnTo>
                  <a:pt x="8591" y="8742"/>
                </a:lnTo>
                <a:close/>
                <a:moveTo>
                  <a:pt x="13823" y="22843"/>
                </a:moveTo>
                <a:cubicBezTo>
                  <a:pt x="13823" y="23103"/>
                  <a:pt x="13619" y="23307"/>
                  <a:pt x="13359" y="23307"/>
                </a:cubicBezTo>
                <a:lnTo>
                  <a:pt x="11819" y="23307"/>
                </a:lnTo>
                <a:cubicBezTo>
                  <a:pt x="11559" y="23307"/>
                  <a:pt x="11355" y="23103"/>
                  <a:pt x="11355" y="22843"/>
                </a:cubicBezTo>
                <a:close/>
                <a:moveTo>
                  <a:pt x="9558" y="0"/>
                </a:moveTo>
                <a:cubicBezTo>
                  <a:pt x="9055" y="0"/>
                  <a:pt x="9070" y="748"/>
                  <a:pt x="9560" y="748"/>
                </a:cubicBezTo>
                <a:cubicBezTo>
                  <a:pt x="9576" y="748"/>
                  <a:pt x="9594" y="747"/>
                  <a:pt x="9611" y="745"/>
                </a:cubicBezTo>
                <a:cubicBezTo>
                  <a:pt x="10131" y="745"/>
                  <a:pt x="10632" y="949"/>
                  <a:pt x="10984" y="1320"/>
                </a:cubicBezTo>
                <a:cubicBezTo>
                  <a:pt x="11281" y="1617"/>
                  <a:pt x="11485" y="1988"/>
                  <a:pt x="11541" y="2396"/>
                </a:cubicBezTo>
                <a:cubicBezTo>
                  <a:pt x="10520" y="2508"/>
                  <a:pt x="9741" y="3361"/>
                  <a:pt x="9741" y="4419"/>
                </a:cubicBezTo>
                <a:lnTo>
                  <a:pt x="9741" y="4660"/>
                </a:lnTo>
                <a:cubicBezTo>
                  <a:pt x="8683" y="4678"/>
                  <a:pt x="7848" y="5550"/>
                  <a:pt x="7848" y="6608"/>
                </a:cubicBezTo>
                <a:lnTo>
                  <a:pt x="7848" y="6849"/>
                </a:lnTo>
                <a:cubicBezTo>
                  <a:pt x="7088" y="6033"/>
                  <a:pt x="6012" y="5550"/>
                  <a:pt x="4880" y="5550"/>
                </a:cubicBezTo>
                <a:cubicBezTo>
                  <a:pt x="4397" y="5550"/>
                  <a:pt x="4397" y="6274"/>
                  <a:pt x="4880" y="6274"/>
                </a:cubicBezTo>
                <a:cubicBezTo>
                  <a:pt x="6067" y="6274"/>
                  <a:pt x="7162" y="6923"/>
                  <a:pt x="7737" y="7962"/>
                </a:cubicBezTo>
                <a:lnTo>
                  <a:pt x="7830" y="8111"/>
                </a:lnTo>
                <a:cubicBezTo>
                  <a:pt x="7830" y="8129"/>
                  <a:pt x="7830" y="8148"/>
                  <a:pt x="7848" y="8148"/>
                </a:cubicBezTo>
                <a:lnTo>
                  <a:pt x="7848" y="9373"/>
                </a:lnTo>
                <a:lnTo>
                  <a:pt x="2950" y="9373"/>
                </a:lnTo>
                <a:cubicBezTo>
                  <a:pt x="1837" y="9373"/>
                  <a:pt x="946" y="10263"/>
                  <a:pt x="946" y="11376"/>
                </a:cubicBezTo>
                <a:lnTo>
                  <a:pt x="946" y="22101"/>
                </a:lnTo>
                <a:lnTo>
                  <a:pt x="353" y="22101"/>
                </a:lnTo>
                <a:cubicBezTo>
                  <a:pt x="149" y="22101"/>
                  <a:pt x="0" y="22268"/>
                  <a:pt x="0" y="22472"/>
                </a:cubicBezTo>
                <a:lnTo>
                  <a:pt x="0" y="23362"/>
                </a:lnTo>
                <a:cubicBezTo>
                  <a:pt x="0" y="24383"/>
                  <a:pt x="817" y="25199"/>
                  <a:pt x="1818" y="25199"/>
                </a:cubicBezTo>
                <a:lnTo>
                  <a:pt x="20410" y="25199"/>
                </a:lnTo>
                <a:cubicBezTo>
                  <a:pt x="20892" y="25199"/>
                  <a:pt x="20892" y="24457"/>
                  <a:pt x="20410" y="24457"/>
                </a:cubicBezTo>
                <a:lnTo>
                  <a:pt x="1818" y="24457"/>
                </a:lnTo>
                <a:cubicBezTo>
                  <a:pt x="1225" y="24457"/>
                  <a:pt x="724" y="23975"/>
                  <a:pt x="724" y="23362"/>
                </a:cubicBezTo>
                <a:lnTo>
                  <a:pt x="724" y="22843"/>
                </a:lnTo>
                <a:lnTo>
                  <a:pt x="10613" y="22843"/>
                </a:lnTo>
                <a:cubicBezTo>
                  <a:pt x="10613" y="23511"/>
                  <a:pt x="11151" y="24049"/>
                  <a:pt x="11819" y="24049"/>
                </a:cubicBezTo>
                <a:lnTo>
                  <a:pt x="13359" y="24049"/>
                </a:lnTo>
                <a:cubicBezTo>
                  <a:pt x="14027" y="24049"/>
                  <a:pt x="14565" y="23511"/>
                  <a:pt x="14565" y="22843"/>
                </a:cubicBezTo>
                <a:lnTo>
                  <a:pt x="24454" y="22843"/>
                </a:lnTo>
                <a:lnTo>
                  <a:pt x="24454" y="23362"/>
                </a:lnTo>
                <a:cubicBezTo>
                  <a:pt x="24454" y="23975"/>
                  <a:pt x="23953" y="24457"/>
                  <a:pt x="23360" y="24457"/>
                </a:cubicBezTo>
                <a:lnTo>
                  <a:pt x="22339" y="24457"/>
                </a:lnTo>
                <a:cubicBezTo>
                  <a:pt x="21857" y="24457"/>
                  <a:pt x="21857" y="25199"/>
                  <a:pt x="22339" y="25199"/>
                </a:cubicBezTo>
                <a:lnTo>
                  <a:pt x="23360" y="25199"/>
                </a:lnTo>
                <a:cubicBezTo>
                  <a:pt x="24362" y="25199"/>
                  <a:pt x="25196" y="24383"/>
                  <a:pt x="25196" y="23362"/>
                </a:cubicBezTo>
                <a:lnTo>
                  <a:pt x="25196" y="22472"/>
                </a:lnTo>
                <a:cubicBezTo>
                  <a:pt x="25178" y="22268"/>
                  <a:pt x="25029" y="22101"/>
                  <a:pt x="24825" y="22101"/>
                </a:cubicBezTo>
                <a:lnTo>
                  <a:pt x="24232" y="22101"/>
                </a:lnTo>
                <a:lnTo>
                  <a:pt x="24232" y="11376"/>
                </a:lnTo>
                <a:cubicBezTo>
                  <a:pt x="24232" y="10263"/>
                  <a:pt x="23341" y="9373"/>
                  <a:pt x="22228" y="9373"/>
                </a:cubicBezTo>
                <a:lnTo>
                  <a:pt x="17441" y="9373"/>
                </a:lnTo>
                <a:lnTo>
                  <a:pt x="17441" y="7962"/>
                </a:lnTo>
                <a:cubicBezTo>
                  <a:pt x="18016" y="6923"/>
                  <a:pt x="19111" y="6293"/>
                  <a:pt x="20298" y="6293"/>
                </a:cubicBezTo>
                <a:cubicBezTo>
                  <a:pt x="20781" y="6293"/>
                  <a:pt x="20781" y="5550"/>
                  <a:pt x="20298" y="5550"/>
                </a:cubicBezTo>
                <a:cubicBezTo>
                  <a:pt x="19204" y="5550"/>
                  <a:pt x="18183" y="5996"/>
                  <a:pt x="17441" y="6756"/>
                </a:cubicBezTo>
                <a:lnTo>
                  <a:pt x="17441" y="6608"/>
                </a:lnTo>
                <a:cubicBezTo>
                  <a:pt x="17441" y="5532"/>
                  <a:pt x="16587" y="4678"/>
                  <a:pt x="15511" y="4660"/>
                </a:cubicBezTo>
                <a:lnTo>
                  <a:pt x="15511" y="4419"/>
                </a:lnTo>
                <a:cubicBezTo>
                  <a:pt x="15511" y="3380"/>
                  <a:pt x="14751" y="2526"/>
                  <a:pt x="13749" y="2415"/>
                </a:cubicBezTo>
                <a:cubicBezTo>
                  <a:pt x="13804" y="2007"/>
                  <a:pt x="13990" y="1617"/>
                  <a:pt x="14287" y="1320"/>
                </a:cubicBezTo>
                <a:cubicBezTo>
                  <a:pt x="14658" y="949"/>
                  <a:pt x="15159" y="745"/>
                  <a:pt x="15678" y="745"/>
                </a:cubicBezTo>
                <a:cubicBezTo>
                  <a:pt x="15691" y="746"/>
                  <a:pt x="15703" y="746"/>
                  <a:pt x="15715" y="746"/>
                </a:cubicBezTo>
                <a:cubicBezTo>
                  <a:pt x="16223" y="746"/>
                  <a:pt x="16223" y="2"/>
                  <a:pt x="15715" y="2"/>
                </a:cubicBezTo>
                <a:cubicBezTo>
                  <a:pt x="15703" y="2"/>
                  <a:pt x="15691" y="2"/>
                  <a:pt x="15678" y="3"/>
                </a:cubicBezTo>
                <a:cubicBezTo>
                  <a:pt x="14955" y="3"/>
                  <a:pt x="14287" y="281"/>
                  <a:pt x="13767" y="801"/>
                </a:cubicBezTo>
                <a:cubicBezTo>
                  <a:pt x="13340" y="1246"/>
                  <a:pt x="13062" y="1803"/>
                  <a:pt x="13006" y="2396"/>
                </a:cubicBezTo>
                <a:lnTo>
                  <a:pt x="12283" y="2396"/>
                </a:lnTo>
                <a:cubicBezTo>
                  <a:pt x="12209" y="1803"/>
                  <a:pt x="11949" y="1246"/>
                  <a:pt x="11522" y="801"/>
                </a:cubicBezTo>
                <a:cubicBezTo>
                  <a:pt x="11003" y="281"/>
                  <a:pt x="10335" y="3"/>
                  <a:pt x="9611" y="3"/>
                </a:cubicBezTo>
                <a:cubicBezTo>
                  <a:pt x="9593" y="1"/>
                  <a:pt x="9575" y="0"/>
                  <a:pt x="9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8" name="Google Shape;1788;p121"/>
          <p:cNvGrpSpPr/>
          <p:nvPr/>
        </p:nvGrpSpPr>
        <p:grpSpPr>
          <a:xfrm>
            <a:off x="7498248" y="3569520"/>
            <a:ext cx="324150" cy="245066"/>
            <a:chOff x="1137050" y="4781525"/>
            <a:chExt cx="558975" cy="422600"/>
          </a:xfrm>
        </p:grpSpPr>
        <p:sp>
          <p:nvSpPr>
            <p:cNvPr id="1789" name="Google Shape;1789;p121"/>
            <p:cNvSpPr/>
            <p:nvPr/>
          </p:nvSpPr>
          <p:spPr>
            <a:xfrm>
              <a:off x="1137050" y="4781525"/>
              <a:ext cx="558975" cy="422600"/>
            </a:xfrm>
            <a:custGeom>
              <a:rect b="b" l="l" r="r" t="t"/>
              <a:pathLst>
                <a:path extrusionOk="0" h="16904" w="22359">
                  <a:moveTo>
                    <a:pt x="19445" y="5140"/>
                  </a:moveTo>
                  <a:cubicBezTo>
                    <a:pt x="19241" y="5418"/>
                    <a:pt x="19111" y="5771"/>
                    <a:pt x="19111" y="6142"/>
                  </a:cubicBezTo>
                  <a:lnTo>
                    <a:pt x="19111" y="12673"/>
                  </a:lnTo>
                  <a:lnTo>
                    <a:pt x="17293" y="12673"/>
                  </a:lnTo>
                  <a:lnTo>
                    <a:pt x="17293" y="5140"/>
                  </a:lnTo>
                  <a:close/>
                  <a:moveTo>
                    <a:pt x="16644" y="668"/>
                  </a:moveTo>
                  <a:lnTo>
                    <a:pt x="16644" y="14046"/>
                  </a:lnTo>
                  <a:cubicBezTo>
                    <a:pt x="16644" y="14936"/>
                    <a:pt x="17052" y="15716"/>
                    <a:pt x="17683" y="16254"/>
                  </a:cubicBezTo>
                  <a:lnTo>
                    <a:pt x="2858" y="16254"/>
                  </a:lnTo>
                  <a:cubicBezTo>
                    <a:pt x="1652" y="16254"/>
                    <a:pt x="650" y="15252"/>
                    <a:pt x="650" y="14046"/>
                  </a:cubicBezTo>
                  <a:lnTo>
                    <a:pt x="650" y="668"/>
                  </a:lnTo>
                  <a:close/>
                  <a:moveTo>
                    <a:pt x="335" y="0"/>
                  </a:moveTo>
                  <a:cubicBezTo>
                    <a:pt x="149" y="0"/>
                    <a:pt x="1" y="149"/>
                    <a:pt x="1" y="334"/>
                  </a:cubicBezTo>
                  <a:lnTo>
                    <a:pt x="1" y="14046"/>
                  </a:lnTo>
                  <a:cubicBezTo>
                    <a:pt x="1" y="15623"/>
                    <a:pt x="1281" y="16903"/>
                    <a:pt x="2858" y="16903"/>
                  </a:cubicBezTo>
                  <a:lnTo>
                    <a:pt x="19501" y="16903"/>
                  </a:lnTo>
                  <a:cubicBezTo>
                    <a:pt x="21078" y="16903"/>
                    <a:pt x="22358" y="15623"/>
                    <a:pt x="22358" y="14046"/>
                  </a:cubicBezTo>
                  <a:lnTo>
                    <a:pt x="22358" y="12209"/>
                  </a:lnTo>
                  <a:cubicBezTo>
                    <a:pt x="22358" y="11996"/>
                    <a:pt x="22196" y="11889"/>
                    <a:pt x="22033" y="11889"/>
                  </a:cubicBezTo>
                  <a:cubicBezTo>
                    <a:pt x="21871" y="11889"/>
                    <a:pt x="21709" y="11996"/>
                    <a:pt x="21709" y="12209"/>
                  </a:cubicBezTo>
                  <a:lnTo>
                    <a:pt x="21709" y="14046"/>
                  </a:lnTo>
                  <a:cubicBezTo>
                    <a:pt x="21709" y="15252"/>
                    <a:pt x="20725" y="16254"/>
                    <a:pt x="19501" y="16254"/>
                  </a:cubicBezTo>
                  <a:cubicBezTo>
                    <a:pt x="18295" y="16254"/>
                    <a:pt x="17312" y="15252"/>
                    <a:pt x="17312" y="14046"/>
                  </a:cubicBezTo>
                  <a:lnTo>
                    <a:pt x="17312" y="13341"/>
                  </a:lnTo>
                  <a:lnTo>
                    <a:pt x="19445" y="13341"/>
                  </a:lnTo>
                  <a:cubicBezTo>
                    <a:pt x="19631" y="13341"/>
                    <a:pt x="19779" y="13192"/>
                    <a:pt x="19779" y="13007"/>
                  </a:cubicBezTo>
                  <a:lnTo>
                    <a:pt x="19779" y="6142"/>
                  </a:lnTo>
                  <a:cubicBezTo>
                    <a:pt x="19779" y="5604"/>
                    <a:pt x="20206" y="5158"/>
                    <a:pt x="20744" y="5158"/>
                  </a:cubicBezTo>
                  <a:cubicBezTo>
                    <a:pt x="21282" y="5158"/>
                    <a:pt x="21709" y="5604"/>
                    <a:pt x="21709" y="6142"/>
                  </a:cubicBezTo>
                  <a:lnTo>
                    <a:pt x="21709" y="10502"/>
                  </a:lnTo>
                  <a:cubicBezTo>
                    <a:pt x="21709" y="10688"/>
                    <a:pt x="21857" y="10836"/>
                    <a:pt x="22043" y="10836"/>
                  </a:cubicBezTo>
                  <a:cubicBezTo>
                    <a:pt x="22210" y="10836"/>
                    <a:pt x="22358" y="10688"/>
                    <a:pt x="22358" y="10502"/>
                  </a:cubicBezTo>
                  <a:lnTo>
                    <a:pt x="22358" y="6142"/>
                  </a:lnTo>
                  <a:cubicBezTo>
                    <a:pt x="22358" y="5251"/>
                    <a:pt x="21672" y="4528"/>
                    <a:pt x="20800" y="4490"/>
                  </a:cubicBezTo>
                  <a:lnTo>
                    <a:pt x="17293" y="4490"/>
                  </a:lnTo>
                  <a:lnTo>
                    <a:pt x="17293" y="334"/>
                  </a:lnTo>
                  <a:cubicBezTo>
                    <a:pt x="17293" y="149"/>
                    <a:pt x="17145" y="0"/>
                    <a:pt x="169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21"/>
            <p:cNvSpPr/>
            <p:nvPr/>
          </p:nvSpPr>
          <p:spPr>
            <a:xfrm>
              <a:off x="1334200" y="5006500"/>
              <a:ext cx="175825" cy="16250"/>
            </a:xfrm>
            <a:custGeom>
              <a:rect b="b" l="l" r="r" t="t"/>
              <a:pathLst>
                <a:path extrusionOk="0" h="650" w="7033">
                  <a:moveTo>
                    <a:pt x="427" y="0"/>
                  </a:moveTo>
                  <a:cubicBezTo>
                    <a:pt x="0" y="0"/>
                    <a:pt x="0" y="650"/>
                    <a:pt x="427" y="650"/>
                  </a:cubicBezTo>
                  <a:lnTo>
                    <a:pt x="6605" y="650"/>
                  </a:lnTo>
                  <a:cubicBezTo>
                    <a:pt x="7032" y="650"/>
                    <a:pt x="7032" y="0"/>
                    <a:pt x="6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21"/>
            <p:cNvSpPr/>
            <p:nvPr/>
          </p:nvSpPr>
          <p:spPr>
            <a:xfrm>
              <a:off x="1334200" y="5085350"/>
              <a:ext cx="175825" cy="16250"/>
            </a:xfrm>
            <a:custGeom>
              <a:rect b="b" l="l" r="r" t="t"/>
              <a:pathLst>
                <a:path extrusionOk="0" h="650" w="7033">
                  <a:moveTo>
                    <a:pt x="427" y="0"/>
                  </a:moveTo>
                  <a:cubicBezTo>
                    <a:pt x="0" y="0"/>
                    <a:pt x="0" y="650"/>
                    <a:pt x="427" y="650"/>
                  </a:cubicBezTo>
                  <a:lnTo>
                    <a:pt x="6605" y="650"/>
                  </a:lnTo>
                  <a:cubicBezTo>
                    <a:pt x="7032" y="650"/>
                    <a:pt x="7032" y="0"/>
                    <a:pt x="6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21"/>
            <p:cNvSpPr/>
            <p:nvPr/>
          </p:nvSpPr>
          <p:spPr>
            <a:xfrm>
              <a:off x="1334200" y="5124775"/>
              <a:ext cx="175825" cy="16250"/>
            </a:xfrm>
            <a:custGeom>
              <a:rect b="b" l="l" r="r" t="t"/>
              <a:pathLst>
                <a:path extrusionOk="0" h="650" w="7033">
                  <a:moveTo>
                    <a:pt x="427" y="0"/>
                  </a:moveTo>
                  <a:cubicBezTo>
                    <a:pt x="0" y="0"/>
                    <a:pt x="0" y="650"/>
                    <a:pt x="427" y="650"/>
                  </a:cubicBezTo>
                  <a:lnTo>
                    <a:pt x="6605" y="650"/>
                  </a:lnTo>
                  <a:cubicBezTo>
                    <a:pt x="7032" y="650"/>
                    <a:pt x="7032" y="0"/>
                    <a:pt x="6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21"/>
            <p:cNvSpPr/>
            <p:nvPr/>
          </p:nvSpPr>
          <p:spPr>
            <a:xfrm>
              <a:off x="1334200" y="5045925"/>
              <a:ext cx="175825" cy="16250"/>
            </a:xfrm>
            <a:custGeom>
              <a:rect b="b" l="l" r="r" t="t"/>
              <a:pathLst>
                <a:path extrusionOk="0" h="650" w="7033">
                  <a:moveTo>
                    <a:pt x="427" y="0"/>
                  </a:moveTo>
                  <a:cubicBezTo>
                    <a:pt x="0" y="0"/>
                    <a:pt x="0" y="650"/>
                    <a:pt x="427" y="650"/>
                  </a:cubicBezTo>
                  <a:lnTo>
                    <a:pt x="6605" y="650"/>
                  </a:lnTo>
                  <a:cubicBezTo>
                    <a:pt x="7032" y="650"/>
                    <a:pt x="7032" y="0"/>
                    <a:pt x="6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21"/>
            <p:cNvSpPr/>
            <p:nvPr/>
          </p:nvSpPr>
          <p:spPr>
            <a:xfrm>
              <a:off x="1195500" y="5005575"/>
              <a:ext cx="116925" cy="135450"/>
            </a:xfrm>
            <a:custGeom>
              <a:rect b="b" l="l" r="r" t="t"/>
              <a:pathLst>
                <a:path extrusionOk="0" h="5418" w="4677">
                  <a:moveTo>
                    <a:pt x="4027" y="649"/>
                  </a:moveTo>
                  <a:lnTo>
                    <a:pt x="4027" y="4768"/>
                  </a:lnTo>
                  <a:lnTo>
                    <a:pt x="668" y="4768"/>
                  </a:lnTo>
                  <a:lnTo>
                    <a:pt x="668" y="649"/>
                  </a:lnTo>
                  <a:close/>
                  <a:moveTo>
                    <a:pt x="334" y="0"/>
                  </a:moveTo>
                  <a:cubicBezTo>
                    <a:pt x="149" y="0"/>
                    <a:pt x="0" y="130"/>
                    <a:pt x="0" y="315"/>
                  </a:cubicBezTo>
                  <a:lnTo>
                    <a:pt x="0" y="5084"/>
                  </a:lnTo>
                  <a:cubicBezTo>
                    <a:pt x="0" y="5269"/>
                    <a:pt x="149" y="5418"/>
                    <a:pt x="334" y="5418"/>
                  </a:cubicBezTo>
                  <a:lnTo>
                    <a:pt x="4342" y="5418"/>
                  </a:lnTo>
                  <a:cubicBezTo>
                    <a:pt x="4528" y="5418"/>
                    <a:pt x="4676" y="5269"/>
                    <a:pt x="4676" y="5084"/>
                  </a:cubicBezTo>
                  <a:lnTo>
                    <a:pt x="4676" y="315"/>
                  </a:lnTo>
                  <a:cubicBezTo>
                    <a:pt x="4676" y="130"/>
                    <a:pt x="4528" y="0"/>
                    <a:pt x="43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21"/>
            <p:cNvSpPr/>
            <p:nvPr/>
          </p:nvSpPr>
          <p:spPr>
            <a:xfrm>
              <a:off x="1195500" y="4844600"/>
              <a:ext cx="317750" cy="122025"/>
            </a:xfrm>
            <a:custGeom>
              <a:rect b="b" l="l" r="r" t="t"/>
              <a:pathLst>
                <a:path extrusionOk="0" h="4881" w="12710">
                  <a:moveTo>
                    <a:pt x="334" y="1"/>
                  </a:moveTo>
                  <a:cubicBezTo>
                    <a:pt x="149" y="1"/>
                    <a:pt x="0" y="149"/>
                    <a:pt x="0" y="335"/>
                  </a:cubicBezTo>
                  <a:lnTo>
                    <a:pt x="0" y="1300"/>
                  </a:lnTo>
                  <a:cubicBezTo>
                    <a:pt x="0" y="1513"/>
                    <a:pt x="163" y="1620"/>
                    <a:pt x="325" y="1620"/>
                  </a:cubicBezTo>
                  <a:cubicBezTo>
                    <a:pt x="487" y="1620"/>
                    <a:pt x="650" y="1513"/>
                    <a:pt x="650" y="1300"/>
                  </a:cubicBezTo>
                  <a:lnTo>
                    <a:pt x="650" y="650"/>
                  </a:lnTo>
                  <a:lnTo>
                    <a:pt x="12061" y="650"/>
                  </a:lnTo>
                  <a:lnTo>
                    <a:pt x="12061" y="4231"/>
                  </a:lnTo>
                  <a:lnTo>
                    <a:pt x="650" y="4231"/>
                  </a:lnTo>
                  <a:lnTo>
                    <a:pt x="650" y="2914"/>
                  </a:lnTo>
                  <a:cubicBezTo>
                    <a:pt x="650" y="2700"/>
                    <a:pt x="487" y="2594"/>
                    <a:pt x="325" y="2594"/>
                  </a:cubicBezTo>
                  <a:cubicBezTo>
                    <a:pt x="163" y="2594"/>
                    <a:pt x="0" y="2700"/>
                    <a:pt x="0" y="2914"/>
                  </a:cubicBezTo>
                  <a:lnTo>
                    <a:pt x="0" y="4565"/>
                  </a:lnTo>
                  <a:cubicBezTo>
                    <a:pt x="0" y="4751"/>
                    <a:pt x="149" y="4880"/>
                    <a:pt x="334" y="4880"/>
                  </a:cubicBezTo>
                  <a:lnTo>
                    <a:pt x="12376" y="4880"/>
                  </a:lnTo>
                  <a:cubicBezTo>
                    <a:pt x="12561" y="4880"/>
                    <a:pt x="12710" y="4751"/>
                    <a:pt x="12710" y="4565"/>
                  </a:cubicBezTo>
                  <a:lnTo>
                    <a:pt x="12710" y="335"/>
                  </a:lnTo>
                  <a:cubicBezTo>
                    <a:pt x="12710" y="149"/>
                    <a:pt x="12561" y="1"/>
                    <a:pt x="12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121"/>
          <p:cNvGrpSpPr/>
          <p:nvPr/>
        </p:nvGrpSpPr>
        <p:grpSpPr>
          <a:xfrm>
            <a:off x="7496921" y="2907574"/>
            <a:ext cx="331280" cy="331516"/>
            <a:chOff x="2047600" y="4574175"/>
            <a:chExt cx="629450" cy="629900"/>
          </a:xfrm>
        </p:grpSpPr>
        <p:sp>
          <p:nvSpPr>
            <p:cNvPr id="1797" name="Google Shape;1797;p121"/>
            <p:cNvSpPr/>
            <p:nvPr/>
          </p:nvSpPr>
          <p:spPr>
            <a:xfrm>
              <a:off x="2208550" y="4574175"/>
              <a:ext cx="308025" cy="257000"/>
            </a:xfrm>
            <a:custGeom>
              <a:rect b="b" l="l" r="r" t="t"/>
              <a:pathLst>
                <a:path extrusionOk="0" h="10280" w="12321">
                  <a:moveTo>
                    <a:pt x="10094" y="743"/>
                  </a:moveTo>
                  <a:cubicBezTo>
                    <a:pt x="10910" y="743"/>
                    <a:pt x="11578" y="1392"/>
                    <a:pt x="11578" y="2209"/>
                  </a:cubicBezTo>
                  <a:lnTo>
                    <a:pt x="11578" y="2617"/>
                  </a:lnTo>
                  <a:lnTo>
                    <a:pt x="10780" y="2617"/>
                  </a:lnTo>
                  <a:cubicBezTo>
                    <a:pt x="10316" y="2617"/>
                    <a:pt x="10316" y="3359"/>
                    <a:pt x="10780" y="3359"/>
                  </a:cubicBezTo>
                  <a:lnTo>
                    <a:pt x="11578" y="3359"/>
                  </a:lnTo>
                  <a:lnTo>
                    <a:pt x="11578" y="8072"/>
                  </a:lnTo>
                  <a:cubicBezTo>
                    <a:pt x="11578" y="8888"/>
                    <a:pt x="10910" y="9538"/>
                    <a:pt x="10094" y="9538"/>
                  </a:cubicBezTo>
                  <a:lnTo>
                    <a:pt x="2208" y="9538"/>
                  </a:lnTo>
                  <a:cubicBezTo>
                    <a:pt x="1410" y="9538"/>
                    <a:pt x="743" y="8888"/>
                    <a:pt x="743" y="8072"/>
                  </a:cubicBezTo>
                  <a:lnTo>
                    <a:pt x="743" y="3359"/>
                  </a:lnTo>
                  <a:lnTo>
                    <a:pt x="8869" y="3359"/>
                  </a:lnTo>
                  <a:cubicBezTo>
                    <a:pt x="9333" y="3359"/>
                    <a:pt x="9333" y="2617"/>
                    <a:pt x="8869" y="2617"/>
                  </a:cubicBezTo>
                  <a:lnTo>
                    <a:pt x="743" y="2617"/>
                  </a:lnTo>
                  <a:lnTo>
                    <a:pt x="743" y="2209"/>
                  </a:lnTo>
                  <a:cubicBezTo>
                    <a:pt x="743" y="1392"/>
                    <a:pt x="1410" y="743"/>
                    <a:pt x="2208" y="743"/>
                  </a:cubicBezTo>
                  <a:close/>
                  <a:moveTo>
                    <a:pt x="2208" y="1"/>
                  </a:moveTo>
                  <a:cubicBezTo>
                    <a:pt x="1002" y="1"/>
                    <a:pt x="0" y="984"/>
                    <a:pt x="0" y="2209"/>
                  </a:cubicBezTo>
                  <a:lnTo>
                    <a:pt x="0" y="8072"/>
                  </a:lnTo>
                  <a:cubicBezTo>
                    <a:pt x="0" y="9296"/>
                    <a:pt x="1002" y="10280"/>
                    <a:pt x="2208" y="10280"/>
                  </a:cubicBezTo>
                  <a:lnTo>
                    <a:pt x="10094" y="10280"/>
                  </a:lnTo>
                  <a:cubicBezTo>
                    <a:pt x="11318" y="10280"/>
                    <a:pt x="12320" y="9296"/>
                    <a:pt x="12320" y="8072"/>
                  </a:cubicBezTo>
                  <a:lnTo>
                    <a:pt x="12320" y="2209"/>
                  </a:lnTo>
                  <a:cubicBezTo>
                    <a:pt x="12320" y="1003"/>
                    <a:pt x="11318" y="1"/>
                    <a:pt x="100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21"/>
            <p:cNvSpPr/>
            <p:nvPr/>
          </p:nvSpPr>
          <p:spPr>
            <a:xfrm>
              <a:off x="2249375" y="4607575"/>
              <a:ext cx="24125" cy="18575"/>
            </a:xfrm>
            <a:custGeom>
              <a:rect b="b" l="l" r="r" t="t"/>
              <a:pathLst>
                <a:path extrusionOk="0" h="743" w="965">
                  <a:moveTo>
                    <a:pt x="483" y="1"/>
                  </a:moveTo>
                  <a:cubicBezTo>
                    <a:pt x="0" y="1"/>
                    <a:pt x="0" y="743"/>
                    <a:pt x="483" y="743"/>
                  </a:cubicBezTo>
                  <a:cubicBezTo>
                    <a:pt x="965" y="743"/>
                    <a:pt x="965" y="1"/>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21"/>
            <p:cNvSpPr/>
            <p:nvPr/>
          </p:nvSpPr>
          <p:spPr>
            <a:xfrm>
              <a:off x="2280450" y="4607575"/>
              <a:ext cx="23675" cy="18575"/>
            </a:xfrm>
            <a:custGeom>
              <a:rect b="b" l="l" r="r" t="t"/>
              <a:pathLst>
                <a:path extrusionOk="0" h="743" w="947">
                  <a:moveTo>
                    <a:pt x="464" y="1"/>
                  </a:moveTo>
                  <a:cubicBezTo>
                    <a:pt x="0" y="1"/>
                    <a:pt x="0" y="743"/>
                    <a:pt x="464" y="743"/>
                  </a:cubicBezTo>
                  <a:cubicBezTo>
                    <a:pt x="946" y="743"/>
                    <a:pt x="946"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21"/>
            <p:cNvSpPr/>
            <p:nvPr/>
          </p:nvSpPr>
          <p:spPr>
            <a:xfrm>
              <a:off x="2311050" y="4607575"/>
              <a:ext cx="23700" cy="18575"/>
            </a:xfrm>
            <a:custGeom>
              <a:rect b="b" l="l" r="r" t="t"/>
              <a:pathLst>
                <a:path extrusionOk="0" h="743" w="948">
                  <a:moveTo>
                    <a:pt x="483" y="1"/>
                  </a:moveTo>
                  <a:cubicBezTo>
                    <a:pt x="1" y="1"/>
                    <a:pt x="1" y="743"/>
                    <a:pt x="483" y="743"/>
                  </a:cubicBezTo>
                  <a:cubicBezTo>
                    <a:pt x="947" y="743"/>
                    <a:pt x="947" y="1"/>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21"/>
            <p:cNvSpPr/>
            <p:nvPr/>
          </p:nvSpPr>
          <p:spPr>
            <a:xfrm>
              <a:off x="2047600" y="5049175"/>
              <a:ext cx="183225" cy="154475"/>
            </a:xfrm>
            <a:custGeom>
              <a:rect b="b" l="l" r="r" t="t"/>
              <a:pathLst>
                <a:path extrusionOk="0" h="6179" w="7329">
                  <a:moveTo>
                    <a:pt x="5900" y="742"/>
                  </a:moveTo>
                  <a:cubicBezTo>
                    <a:pt x="6290" y="742"/>
                    <a:pt x="6605" y="1058"/>
                    <a:pt x="6605" y="1447"/>
                  </a:cubicBezTo>
                  <a:lnTo>
                    <a:pt x="6605" y="1503"/>
                  </a:lnTo>
                  <a:lnTo>
                    <a:pt x="742" y="1503"/>
                  </a:lnTo>
                  <a:lnTo>
                    <a:pt x="742" y="1447"/>
                  </a:lnTo>
                  <a:cubicBezTo>
                    <a:pt x="742" y="1058"/>
                    <a:pt x="1058" y="742"/>
                    <a:pt x="1429" y="742"/>
                  </a:cubicBezTo>
                  <a:close/>
                  <a:moveTo>
                    <a:pt x="1429" y="0"/>
                  </a:moveTo>
                  <a:cubicBezTo>
                    <a:pt x="650" y="0"/>
                    <a:pt x="0" y="649"/>
                    <a:pt x="0" y="1429"/>
                  </a:cubicBezTo>
                  <a:lnTo>
                    <a:pt x="0" y="4750"/>
                  </a:lnTo>
                  <a:cubicBezTo>
                    <a:pt x="0" y="5529"/>
                    <a:pt x="650" y="6179"/>
                    <a:pt x="1429" y="6179"/>
                  </a:cubicBezTo>
                  <a:lnTo>
                    <a:pt x="5900" y="6179"/>
                  </a:lnTo>
                  <a:cubicBezTo>
                    <a:pt x="6698" y="6179"/>
                    <a:pt x="7329" y="5529"/>
                    <a:pt x="7329" y="4750"/>
                  </a:cubicBezTo>
                  <a:cubicBezTo>
                    <a:pt x="7329" y="4509"/>
                    <a:pt x="7148" y="4388"/>
                    <a:pt x="6967" y="4388"/>
                  </a:cubicBezTo>
                  <a:cubicBezTo>
                    <a:pt x="6786" y="4388"/>
                    <a:pt x="6605" y="4509"/>
                    <a:pt x="6605" y="4750"/>
                  </a:cubicBezTo>
                  <a:cubicBezTo>
                    <a:pt x="6605" y="5121"/>
                    <a:pt x="6290" y="5436"/>
                    <a:pt x="5900" y="5436"/>
                  </a:cubicBezTo>
                  <a:lnTo>
                    <a:pt x="1429" y="5436"/>
                  </a:lnTo>
                  <a:cubicBezTo>
                    <a:pt x="1058" y="5436"/>
                    <a:pt x="742" y="5121"/>
                    <a:pt x="742" y="4750"/>
                  </a:cubicBezTo>
                  <a:lnTo>
                    <a:pt x="742" y="2227"/>
                  </a:lnTo>
                  <a:lnTo>
                    <a:pt x="6605" y="2227"/>
                  </a:lnTo>
                  <a:lnTo>
                    <a:pt x="6605" y="3024"/>
                  </a:lnTo>
                  <a:cubicBezTo>
                    <a:pt x="6605" y="3266"/>
                    <a:pt x="6786" y="3386"/>
                    <a:pt x="6967" y="3386"/>
                  </a:cubicBezTo>
                  <a:cubicBezTo>
                    <a:pt x="7148" y="3386"/>
                    <a:pt x="7329" y="3266"/>
                    <a:pt x="7329" y="3024"/>
                  </a:cubicBezTo>
                  <a:lnTo>
                    <a:pt x="7329" y="1429"/>
                  </a:lnTo>
                  <a:cubicBezTo>
                    <a:pt x="7329" y="649"/>
                    <a:pt x="6698" y="0"/>
                    <a:pt x="5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21"/>
            <p:cNvSpPr/>
            <p:nvPr/>
          </p:nvSpPr>
          <p:spPr>
            <a:xfrm>
              <a:off x="2270700" y="5049175"/>
              <a:ext cx="183250" cy="154900"/>
            </a:xfrm>
            <a:custGeom>
              <a:rect b="b" l="l" r="r" t="t"/>
              <a:pathLst>
                <a:path extrusionOk="0" h="6196" w="7330">
                  <a:moveTo>
                    <a:pt x="5901" y="742"/>
                  </a:moveTo>
                  <a:cubicBezTo>
                    <a:pt x="6290" y="742"/>
                    <a:pt x="6606" y="1058"/>
                    <a:pt x="6606" y="1447"/>
                  </a:cubicBezTo>
                  <a:lnTo>
                    <a:pt x="6606" y="1503"/>
                  </a:lnTo>
                  <a:lnTo>
                    <a:pt x="743" y="1503"/>
                  </a:lnTo>
                  <a:lnTo>
                    <a:pt x="743" y="1447"/>
                  </a:lnTo>
                  <a:cubicBezTo>
                    <a:pt x="743" y="1058"/>
                    <a:pt x="1058" y="742"/>
                    <a:pt x="1429" y="742"/>
                  </a:cubicBezTo>
                  <a:close/>
                  <a:moveTo>
                    <a:pt x="1429" y="0"/>
                  </a:moveTo>
                  <a:cubicBezTo>
                    <a:pt x="650" y="0"/>
                    <a:pt x="1" y="649"/>
                    <a:pt x="1" y="1429"/>
                  </a:cubicBezTo>
                  <a:lnTo>
                    <a:pt x="1" y="4750"/>
                  </a:lnTo>
                  <a:cubicBezTo>
                    <a:pt x="1" y="5529"/>
                    <a:pt x="650" y="6179"/>
                    <a:pt x="1429" y="6179"/>
                  </a:cubicBezTo>
                  <a:cubicBezTo>
                    <a:pt x="1553" y="6179"/>
                    <a:pt x="1685" y="6195"/>
                    <a:pt x="1814" y="6195"/>
                  </a:cubicBezTo>
                  <a:cubicBezTo>
                    <a:pt x="1879" y="6195"/>
                    <a:pt x="1943" y="6191"/>
                    <a:pt x="2004" y="6179"/>
                  </a:cubicBezTo>
                  <a:cubicBezTo>
                    <a:pt x="2431" y="6086"/>
                    <a:pt x="2505" y="5436"/>
                    <a:pt x="2004" y="5436"/>
                  </a:cubicBezTo>
                  <a:lnTo>
                    <a:pt x="1429" y="5436"/>
                  </a:lnTo>
                  <a:cubicBezTo>
                    <a:pt x="1058" y="5436"/>
                    <a:pt x="743" y="5121"/>
                    <a:pt x="743" y="4750"/>
                  </a:cubicBezTo>
                  <a:lnTo>
                    <a:pt x="743" y="2227"/>
                  </a:lnTo>
                  <a:lnTo>
                    <a:pt x="6606" y="2227"/>
                  </a:lnTo>
                  <a:lnTo>
                    <a:pt x="6606" y="4750"/>
                  </a:lnTo>
                  <a:cubicBezTo>
                    <a:pt x="6606" y="5121"/>
                    <a:pt x="6290" y="5436"/>
                    <a:pt x="5901" y="5436"/>
                  </a:cubicBezTo>
                  <a:lnTo>
                    <a:pt x="3860" y="5436"/>
                  </a:lnTo>
                  <a:cubicBezTo>
                    <a:pt x="3396" y="5436"/>
                    <a:pt x="3396" y="6179"/>
                    <a:pt x="3860" y="6179"/>
                  </a:cubicBezTo>
                  <a:lnTo>
                    <a:pt x="5901" y="6179"/>
                  </a:lnTo>
                  <a:cubicBezTo>
                    <a:pt x="6699" y="6179"/>
                    <a:pt x="7329" y="5529"/>
                    <a:pt x="7329" y="4750"/>
                  </a:cubicBezTo>
                  <a:lnTo>
                    <a:pt x="7329" y="1429"/>
                  </a:lnTo>
                  <a:cubicBezTo>
                    <a:pt x="7329" y="649"/>
                    <a:pt x="6699" y="0"/>
                    <a:pt x="5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21"/>
            <p:cNvSpPr/>
            <p:nvPr/>
          </p:nvSpPr>
          <p:spPr>
            <a:xfrm>
              <a:off x="2493825" y="5049175"/>
              <a:ext cx="183225" cy="154475"/>
            </a:xfrm>
            <a:custGeom>
              <a:rect b="b" l="l" r="r" t="t"/>
              <a:pathLst>
                <a:path extrusionOk="0" h="6179" w="7329">
                  <a:moveTo>
                    <a:pt x="5900" y="742"/>
                  </a:moveTo>
                  <a:cubicBezTo>
                    <a:pt x="6290" y="742"/>
                    <a:pt x="6605" y="1058"/>
                    <a:pt x="6605" y="1447"/>
                  </a:cubicBezTo>
                  <a:lnTo>
                    <a:pt x="6605" y="1503"/>
                  </a:lnTo>
                  <a:lnTo>
                    <a:pt x="742" y="1503"/>
                  </a:lnTo>
                  <a:lnTo>
                    <a:pt x="742" y="1447"/>
                  </a:lnTo>
                  <a:cubicBezTo>
                    <a:pt x="742" y="1058"/>
                    <a:pt x="1058" y="742"/>
                    <a:pt x="1429" y="742"/>
                  </a:cubicBezTo>
                  <a:close/>
                  <a:moveTo>
                    <a:pt x="1429" y="0"/>
                  </a:moveTo>
                  <a:cubicBezTo>
                    <a:pt x="649" y="0"/>
                    <a:pt x="0" y="649"/>
                    <a:pt x="0" y="1429"/>
                  </a:cubicBezTo>
                  <a:lnTo>
                    <a:pt x="0" y="3024"/>
                  </a:lnTo>
                  <a:cubicBezTo>
                    <a:pt x="0" y="3266"/>
                    <a:pt x="186" y="3386"/>
                    <a:pt x="371" y="3386"/>
                  </a:cubicBezTo>
                  <a:cubicBezTo>
                    <a:pt x="557" y="3386"/>
                    <a:pt x="742" y="3266"/>
                    <a:pt x="742" y="3024"/>
                  </a:cubicBezTo>
                  <a:lnTo>
                    <a:pt x="742" y="2227"/>
                  </a:lnTo>
                  <a:lnTo>
                    <a:pt x="6605" y="2227"/>
                  </a:lnTo>
                  <a:lnTo>
                    <a:pt x="6605" y="4750"/>
                  </a:lnTo>
                  <a:cubicBezTo>
                    <a:pt x="6605" y="5121"/>
                    <a:pt x="6290" y="5436"/>
                    <a:pt x="5900" y="5436"/>
                  </a:cubicBezTo>
                  <a:lnTo>
                    <a:pt x="1429" y="5436"/>
                  </a:lnTo>
                  <a:cubicBezTo>
                    <a:pt x="1058" y="5436"/>
                    <a:pt x="742" y="5121"/>
                    <a:pt x="742" y="4750"/>
                  </a:cubicBezTo>
                  <a:cubicBezTo>
                    <a:pt x="742" y="4509"/>
                    <a:pt x="557" y="4388"/>
                    <a:pt x="371" y="4388"/>
                  </a:cubicBezTo>
                  <a:cubicBezTo>
                    <a:pt x="186" y="4388"/>
                    <a:pt x="0" y="4509"/>
                    <a:pt x="0" y="4750"/>
                  </a:cubicBezTo>
                  <a:cubicBezTo>
                    <a:pt x="0" y="5529"/>
                    <a:pt x="649" y="6179"/>
                    <a:pt x="1429" y="6179"/>
                  </a:cubicBezTo>
                  <a:lnTo>
                    <a:pt x="5900" y="6179"/>
                  </a:lnTo>
                  <a:cubicBezTo>
                    <a:pt x="6698" y="6179"/>
                    <a:pt x="7329" y="5529"/>
                    <a:pt x="7329" y="4750"/>
                  </a:cubicBezTo>
                  <a:lnTo>
                    <a:pt x="7329" y="1429"/>
                  </a:lnTo>
                  <a:cubicBezTo>
                    <a:pt x="7329" y="649"/>
                    <a:pt x="6698" y="0"/>
                    <a:pt x="5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21"/>
            <p:cNvSpPr/>
            <p:nvPr/>
          </p:nvSpPr>
          <p:spPr>
            <a:xfrm>
              <a:off x="2134800" y="4859575"/>
              <a:ext cx="455525" cy="150175"/>
            </a:xfrm>
            <a:custGeom>
              <a:rect b="b" l="l" r="r" t="t"/>
              <a:pathLst>
                <a:path extrusionOk="0" h="6007" w="18221">
                  <a:moveTo>
                    <a:pt x="9110" y="0"/>
                  </a:moveTo>
                  <a:cubicBezTo>
                    <a:pt x="8925" y="0"/>
                    <a:pt x="8739" y="116"/>
                    <a:pt x="8739" y="348"/>
                  </a:cubicBezTo>
                  <a:lnTo>
                    <a:pt x="8739" y="2482"/>
                  </a:lnTo>
                  <a:lnTo>
                    <a:pt x="1485" y="2482"/>
                  </a:lnTo>
                  <a:cubicBezTo>
                    <a:pt x="668" y="2482"/>
                    <a:pt x="0" y="3150"/>
                    <a:pt x="0" y="3985"/>
                  </a:cubicBezTo>
                  <a:lnTo>
                    <a:pt x="0" y="5636"/>
                  </a:lnTo>
                  <a:cubicBezTo>
                    <a:pt x="0" y="5840"/>
                    <a:pt x="167" y="6007"/>
                    <a:pt x="371" y="6007"/>
                  </a:cubicBezTo>
                  <a:cubicBezTo>
                    <a:pt x="575" y="6007"/>
                    <a:pt x="724" y="5840"/>
                    <a:pt x="724" y="5636"/>
                  </a:cubicBezTo>
                  <a:lnTo>
                    <a:pt x="724" y="3985"/>
                  </a:lnTo>
                  <a:cubicBezTo>
                    <a:pt x="724" y="3558"/>
                    <a:pt x="1076" y="3224"/>
                    <a:pt x="1485" y="3224"/>
                  </a:cubicBezTo>
                  <a:lnTo>
                    <a:pt x="8739" y="3224"/>
                  </a:lnTo>
                  <a:lnTo>
                    <a:pt x="8739" y="5636"/>
                  </a:lnTo>
                  <a:cubicBezTo>
                    <a:pt x="8739" y="5877"/>
                    <a:pt x="8925" y="5998"/>
                    <a:pt x="9110" y="5998"/>
                  </a:cubicBezTo>
                  <a:cubicBezTo>
                    <a:pt x="9296" y="5998"/>
                    <a:pt x="9481" y="5877"/>
                    <a:pt x="9481" y="5636"/>
                  </a:cubicBezTo>
                  <a:lnTo>
                    <a:pt x="9481" y="3224"/>
                  </a:lnTo>
                  <a:lnTo>
                    <a:pt x="16736" y="3224"/>
                  </a:lnTo>
                  <a:cubicBezTo>
                    <a:pt x="17144" y="3224"/>
                    <a:pt x="17478" y="3558"/>
                    <a:pt x="17478" y="3985"/>
                  </a:cubicBezTo>
                  <a:lnTo>
                    <a:pt x="17478" y="5636"/>
                  </a:lnTo>
                  <a:cubicBezTo>
                    <a:pt x="17478" y="5877"/>
                    <a:pt x="17664" y="5998"/>
                    <a:pt x="17849" y="5998"/>
                  </a:cubicBezTo>
                  <a:cubicBezTo>
                    <a:pt x="18035" y="5998"/>
                    <a:pt x="18220" y="5877"/>
                    <a:pt x="18220" y="5636"/>
                  </a:cubicBezTo>
                  <a:lnTo>
                    <a:pt x="18220" y="3985"/>
                  </a:lnTo>
                  <a:cubicBezTo>
                    <a:pt x="18220" y="3168"/>
                    <a:pt x="17552" y="2482"/>
                    <a:pt x="16736" y="2482"/>
                  </a:cubicBezTo>
                  <a:lnTo>
                    <a:pt x="9481" y="2482"/>
                  </a:lnTo>
                  <a:lnTo>
                    <a:pt x="9481" y="348"/>
                  </a:lnTo>
                  <a:cubicBezTo>
                    <a:pt x="9481" y="116"/>
                    <a:pt x="9296" y="0"/>
                    <a:pt x="9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121"/>
          <p:cNvGrpSpPr/>
          <p:nvPr/>
        </p:nvGrpSpPr>
        <p:grpSpPr>
          <a:xfrm>
            <a:off x="7515963" y="2314164"/>
            <a:ext cx="289586" cy="290035"/>
            <a:chOff x="2820375" y="4590425"/>
            <a:chExt cx="612750" cy="613700"/>
          </a:xfrm>
        </p:grpSpPr>
        <p:sp>
          <p:nvSpPr>
            <p:cNvPr id="1806" name="Google Shape;1806;p121"/>
            <p:cNvSpPr/>
            <p:nvPr/>
          </p:nvSpPr>
          <p:spPr>
            <a:xfrm>
              <a:off x="3006375" y="4742850"/>
              <a:ext cx="58450" cy="88050"/>
            </a:xfrm>
            <a:custGeom>
              <a:rect b="b" l="l" r="r" t="t"/>
              <a:pathLst>
                <a:path extrusionOk="0" h="3522" w="2338">
                  <a:moveTo>
                    <a:pt x="1759" y="0"/>
                  </a:moveTo>
                  <a:cubicBezTo>
                    <a:pt x="1679" y="0"/>
                    <a:pt x="1596" y="30"/>
                    <a:pt x="1522" y="100"/>
                  </a:cubicBezTo>
                  <a:lnTo>
                    <a:pt x="149" y="1492"/>
                  </a:lnTo>
                  <a:cubicBezTo>
                    <a:pt x="0" y="1622"/>
                    <a:pt x="0" y="1863"/>
                    <a:pt x="149" y="1993"/>
                  </a:cubicBezTo>
                  <a:lnTo>
                    <a:pt x="1577" y="3421"/>
                  </a:lnTo>
                  <a:cubicBezTo>
                    <a:pt x="1648" y="3492"/>
                    <a:pt x="1729" y="3522"/>
                    <a:pt x="1808" y="3522"/>
                  </a:cubicBezTo>
                  <a:cubicBezTo>
                    <a:pt x="2083" y="3522"/>
                    <a:pt x="2337" y="3165"/>
                    <a:pt x="2078" y="2920"/>
                  </a:cubicBezTo>
                  <a:lnTo>
                    <a:pt x="909" y="1733"/>
                  </a:lnTo>
                  <a:lnTo>
                    <a:pt x="2041" y="620"/>
                  </a:lnTo>
                  <a:cubicBezTo>
                    <a:pt x="2286" y="360"/>
                    <a:pt x="2039" y="0"/>
                    <a:pt x="1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21"/>
            <p:cNvSpPr/>
            <p:nvPr/>
          </p:nvSpPr>
          <p:spPr>
            <a:xfrm>
              <a:off x="3188675" y="4742850"/>
              <a:ext cx="58450" cy="88250"/>
            </a:xfrm>
            <a:custGeom>
              <a:rect b="b" l="l" r="r" t="t"/>
              <a:pathLst>
                <a:path extrusionOk="0" h="3530" w="2338">
                  <a:moveTo>
                    <a:pt x="531" y="0"/>
                  </a:moveTo>
                  <a:cubicBezTo>
                    <a:pt x="256" y="0"/>
                    <a:pt x="0" y="360"/>
                    <a:pt x="260" y="620"/>
                  </a:cubicBezTo>
                  <a:lnTo>
                    <a:pt x="1429" y="1789"/>
                  </a:lnTo>
                  <a:lnTo>
                    <a:pt x="315" y="2920"/>
                  </a:lnTo>
                  <a:cubicBezTo>
                    <a:pt x="57" y="3164"/>
                    <a:pt x="297" y="3529"/>
                    <a:pt x="574" y="3529"/>
                  </a:cubicBezTo>
                  <a:cubicBezTo>
                    <a:pt x="655" y="3529"/>
                    <a:pt x="740" y="3497"/>
                    <a:pt x="816" y="3421"/>
                  </a:cubicBezTo>
                  <a:lnTo>
                    <a:pt x="2189" y="2048"/>
                  </a:lnTo>
                  <a:cubicBezTo>
                    <a:pt x="2338" y="1900"/>
                    <a:pt x="2338" y="1677"/>
                    <a:pt x="2189" y="1529"/>
                  </a:cubicBezTo>
                  <a:lnTo>
                    <a:pt x="761" y="100"/>
                  </a:lnTo>
                  <a:cubicBezTo>
                    <a:pt x="690" y="30"/>
                    <a:pt x="610" y="0"/>
                    <a:pt x="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21"/>
            <p:cNvSpPr/>
            <p:nvPr/>
          </p:nvSpPr>
          <p:spPr>
            <a:xfrm>
              <a:off x="3091950" y="4722175"/>
              <a:ext cx="68900" cy="129175"/>
            </a:xfrm>
            <a:custGeom>
              <a:rect b="b" l="l" r="r" t="t"/>
              <a:pathLst>
                <a:path extrusionOk="0" h="5167" w="2756">
                  <a:moveTo>
                    <a:pt x="2327" y="0"/>
                  </a:moveTo>
                  <a:cubicBezTo>
                    <a:pt x="2192" y="0"/>
                    <a:pt x="2068" y="86"/>
                    <a:pt x="2014" y="222"/>
                  </a:cubicBezTo>
                  <a:lnTo>
                    <a:pt x="121" y="4675"/>
                  </a:lnTo>
                  <a:cubicBezTo>
                    <a:pt x="1" y="4952"/>
                    <a:pt x="239" y="5166"/>
                    <a:pt x="468" y="5166"/>
                  </a:cubicBezTo>
                  <a:cubicBezTo>
                    <a:pt x="591" y="5166"/>
                    <a:pt x="712" y="5103"/>
                    <a:pt x="770" y="4953"/>
                  </a:cubicBezTo>
                  <a:lnTo>
                    <a:pt x="2681" y="500"/>
                  </a:lnTo>
                  <a:cubicBezTo>
                    <a:pt x="2756" y="315"/>
                    <a:pt x="2663" y="111"/>
                    <a:pt x="2477" y="37"/>
                  </a:cubicBezTo>
                  <a:cubicBezTo>
                    <a:pt x="2428" y="12"/>
                    <a:pt x="2377" y="0"/>
                    <a:pt x="23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21"/>
            <p:cNvSpPr/>
            <p:nvPr/>
          </p:nvSpPr>
          <p:spPr>
            <a:xfrm>
              <a:off x="2820375" y="4590425"/>
              <a:ext cx="612750" cy="613700"/>
            </a:xfrm>
            <a:custGeom>
              <a:rect b="b" l="l" r="r" t="t"/>
              <a:pathLst>
                <a:path extrusionOk="0" h="24548" w="24510">
                  <a:moveTo>
                    <a:pt x="18369" y="724"/>
                  </a:moveTo>
                  <a:cubicBezTo>
                    <a:pt x="19185" y="724"/>
                    <a:pt x="19853" y="1392"/>
                    <a:pt x="19853" y="2208"/>
                  </a:cubicBezTo>
                  <a:lnTo>
                    <a:pt x="19853" y="2765"/>
                  </a:lnTo>
                  <a:lnTo>
                    <a:pt x="4657" y="2765"/>
                  </a:lnTo>
                  <a:lnTo>
                    <a:pt x="4657" y="2208"/>
                  </a:lnTo>
                  <a:cubicBezTo>
                    <a:pt x="4657" y="1392"/>
                    <a:pt x="5325" y="724"/>
                    <a:pt x="6141" y="724"/>
                  </a:cubicBezTo>
                  <a:close/>
                  <a:moveTo>
                    <a:pt x="19853" y="3488"/>
                  </a:moveTo>
                  <a:lnTo>
                    <a:pt x="19853" y="11355"/>
                  </a:lnTo>
                  <a:cubicBezTo>
                    <a:pt x="19853" y="12190"/>
                    <a:pt x="19185" y="12858"/>
                    <a:pt x="18369" y="12858"/>
                  </a:cubicBezTo>
                  <a:lnTo>
                    <a:pt x="6141" y="12858"/>
                  </a:lnTo>
                  <a:cubicBezTo>
                    <a:pt x="5325" y="12858"/>
                    <a:pt x="4657" y="12190"/>
                    <a:pt x="4657" y="11355"/>
                  </a:cubicBezTo>
                  <a:lnTo>
                    <a:pt x="4657" y="3488"/>
                  </a:lnTo>
                  <a:close/>
                  <a:moveTo>
                    <a:pt x="23786" y="16346"/>
                  </a:moveTo>
                  <a:lnTo>
                    <a:pt x="23786" y="18090"/>
                  </a:lnTo>
                  <a:cubicBezTo>
                    <a:pt x="23786" y="18721"/>
                    <a:pt x="23285" y="19222"/>
                    <a:pt x="22673" y="19222"/>
                  </a:cubicBezTo>
                  <a:lnTo>
                    <a:pt x="1837" y="19222"/>
                  </a:lnTo>
                  <a:cubicBezTo>
                    <a:pt x="1225" y="19222"/>
                    <a:pt x="724" y="18721"/>
                    <a:pt x="724" y="18090"/>
                  </a:cubicBezTo>
                  <a:lnTo>
                    <a:pt x="724" y="16346"/>
                  </a:lnTo>
                  <a:close/>
                  <a:moveTo>
                    <a:pt x="13767" y="19927"/>
                  </a:moveTo>
                  <a:lnTo>
                    <a:pt x="13767" y="22302"/>
                  </a:lnTo>
                  <a:lnTo>
                    <a:pt x="10780" y="22302"/>
                  </a:lnTo>
                  <a:lnTo>
                    <a:pt x="10780" y="19927"/>
                  </a:lnTo>
                  <a:close/>
                  <a:moveTo>
                    <a:pt x="6160" y="0"/>
                  </a:moveTo>
                  <a:cubicBezTo>
                    <a:pt x="4935" y="0"/>
                    <a:pt x="3952" y="984"/>
                    <a:pt x="3952" y="2208"/>
                  </a:cubicBezTo>
                  <a:lnTo>
                    <a:pt x="3952" y="3674"/>
                  </a:lnTo>
                  <a:lnTo>
                    <a:pt x="1837" y="3674"/>
                  </a:lnTo>
                  <a:cubicBezTo>
                    <a:pt x="835" y="3674"/>
                    <a:pt x="0" y="4509"/>
                    <a:pt x="0" y="5529"/>
                  </a:cubicBezTo>
                  <a:lnTo>
                    <a:pt x="0" y="6735"/>
                  </a:lnTo>
                  <a:cubicBezTo>
                    <a:pt x="0" y="6967"/>
                    <a:pt x="181" y="7083"/>
                    <a:pt x="362" y="7083"/>
                  </a:cubicBezTo>
                  <a:cubicBezTo>
                    <a:pt x="543" y="7083"/>
                    <a:pt x="724" y="6967"/>
                    <a:pt x="724" y="6735"/>
                  </a:cubicBezTo>
                  <a:lnTo>
                    <a:pt x="724" y="5529"/>
                  </a:lnTo>
                  <a:cubicBezTo>
                    <a:pt x="724" y="4898"/>
                    <a:pt x="1225" y="4397"/>
                    <a:pt x="1837" y="4397"/>
                  </a:cubicBezTo>
                  <a:lnTo>
                    <a:pt x="3952" y="4397"/>
                  </a:lnTo>
                  <a:lnTo>
                    <a:pt x="3952" y="11355"/>
                  </a:lnTo>
                  <a:cubicBezTo>
                    <a:pt x="3952" y="12580"/>
                    <a:pt x="4935" y="13563"/>
                    <a:pt x="6160" y="13563"/>
                  </a:cubicBezTo>
                  <a:lnTo>
                    <a:pt x="18369" y="13563"/>
                  </a:lnTo>
                  <a:cubicBezTo>
                    <a:pt x="19575" y="13563"/>
                    <a:pt x="20576" y="12580"/>
                    <a:pt x="20576" y="11355"/>
                  </a:cubicBezTo>
                  <a:lnTo>
                    <a:pt x="20576" y="4397"/>
                  </a:lnTo>
                  <a:lnTo>
                    <a:pt x="22673" y="4397"/>
                  </a:lnTo>
                  <a:cubicBezTo>
                    <a:pt x="23285" y="4397"/>
                    <a:pt x="23805" y="4898"/>
                    <a:pt x="23805" y="5529"/>
                  </a:cubicBezTo>
                  <a:lnTo>
                    <a:pt x="23805" y="15623"/>
                  </a:lnTo>
                  <a:lnTo>
                    <a:pt x="724" y="15623"/>
                  </a:lnTo>
                  <a:lnTo>
                    <a:pt x="724" y="8795"/>
                  </a:lnTo>
                  <a:cubicBezTo>
                    <a:pt x="724" y="8563"/>
                    <a:pt x="543" y="8447"/>
                    <a:pt x="362" y="8447"/>
                  </a:cubicBezTo>
                  <a:cubicBezTo>
                    <a:pt x="181" y="8447"/>
                    <a:pt x="0" y="8563"/>
                    <a:pt x="0" y="8795"/>
                  </a:cubicBezTo>
                  <a:lnTo>
                    <a:pt x="0" y="18090"/>
                  </a:lnTo>
                  <a:cubicBezTo>
                    <a:pt x="0" y="19111"/>
                    <a:pt x="835" y="19946"/>
                    <a:pt x="1837" y="19946"/>
                  </a:cubicBezTo>
                  <a:lnTo>
                    <a:pt x="10075" y="19946"/>
                  </a:lnTo>
                  <a:lnTo>
                    <a:pt x="10075" y="22302"/>
                  </a:lnTo>
                  <a:lnTo>
                    <a:pt x="8257" y="22302"/>
                  </a:lnTo>
                  <a:cubicBezTo>
                    <a:pt x="6846" y="22302"/>
                    <a:pt x="6846" y="24547"/>
                    <a:pt x="8257" y="24547"/>
                  </a:cubicBezTo>
                  <a:lnTo>
                    <a:pt x="13211" y="24547"/>
                  </a:lnTo>
                  <a:cubicBezTo>
                    <a:pt x="13674" y="24547"/>
                    <a:pt x="13674" y="23824"/>
                    <a:pt x="13211" y="23824"/>
                  </a:cubicBezTo>
                  <a:lnTo>
                    <a:pt x="8257" y="23824"/>
                  </a:lnTo>
                  <a:cubicBezTo>
                    <a:pt x="7774" y="23824"/>
                    <a:pt x="7774" y="23007"/>
                    <a:pt x="8257" y="23007"/>
                  </a:cubicBezTo>
                  <a:lnTo>
                    <a:pt x="16253" y="23007"/>
                  </a:lnTo>
                  <a:cubicBezTo>
                    <a:pt x="16754" y="23007"/>
                    <a:pt x="16754" y="23824"/>
                    <a:pt x="16253" y="23824"/>
                  </a:cubicBezTo>
                  <a:lnTo>
                    <a:pt x="15326" y="23824"/>
                  </a:lnTo>
                  <a:cubicBezTo>
                    <a:pt x="14862" y="23824"/>
                    <a:pt x="14862" y="24547"/>
                    <a:pt x="15326" y="24547"/>
                  </a:cubicBezTo>
                  <a:lnTo>
                    <a:pt x="16253" y="24547"/>
                  </a:lnTo>
                  <a:cubicBezTo>
                    <a:pt x="17682" y="24547"/>
                    <a:pt x="17682" y="22302"/>
                    <a:pt x="16253" y="22302"/>
                  </a:cubicBezTo>
                  <a:lnTo>
                    <a:pt x="14491" y="22302"/>
                  </a:lnTo>
                  <a:lnTo>
                    <a:pt x="14491" y="19946"/>
                  </a:lnTo>
                  <a:lnTo>
                    <a:pt x="22673" y="19946"/>
                  </a:lnTo>
                  <a:cubicBezTo>
                    <a:pt x="23694" y="19946"/>
                    <a:pt x="24510" y="19111"/>
                    <a:pt x="24510" y="18090"/>
                  </a:cubicBezTo>
                  <a:lnTo>
                    <a:pt x="24510" y="5529"/>
                  </a:lnTo>
                  <a:cubicBezTo>
                    <a:pt x="24510" y="4509"/>
                    <a:pt x="23694" y="3674"/>
                    <a:pt x="22673" y="3674"/>
                  </a:cubicBezTo>
                  <a:lnTo>
                    <a:pt x="20576" y="3674"/>
                  </a:lnTo>
                  <a:lnTo>
                    <a:pt x="20576" y="2208"/>
                  </a:lnTo>
                  <a:cubicBezTo>
                    <a:pt x="20576" y="984"/>
                    <a:pt x="19575" y="0"/>
                    <a:pt x="183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21"/>
            <p:cNvSpPr/>
            <p:nvPr/>
          </p:nvSpPr>
          <p:spPr>
            <a:xfrm>
              <a:off x="2959975" y="4627525"/>
              <a:ext cx="23225" cy="18125"/>
            </a:xfrm>
            <a:custGeom>
              <a:rect b="b" l="l" r="r" t="t"/>
              <a:pathLst>
                <a:path extrusionOk="0" h="725" w="929">
                  <a:moveTo>
                    <a:pt x="465" y="1"/>
                  </a:moveTo>
                  <a:cubicBezTo>
                    <a:pt x="1" y="1"/>
                    <a:pt x="1" y="724"/>
                    <a:pt x="465" y="724"/>
                  </a:cubicBezTo>
                  <a:cubicBezTo>
                    <a:pt x="929" y="724"/>
                    <a:pt x="929"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21"/>
            <p:cNvSpPr/>
            <p:nvPr/>
          </p:nvSpPr>
          <p:spPr>
            <a:xfrm>
              <a:off x="2990600" y="4627525"/>
              <a:ext cx="23225" cy="18125"/>
            </a:xfrm>
            <a:custGeom>
              <a:rect b="b" l="l" r="r" t="t"/>
              <a:pathLst>
                <a:path extrusionOk="0" h="725" w="929">
                  <a:moveTo>
                    <a:pt x="464" y="1"/>
                  </a:moveTo>
                  <a:cubicBezTo>
                    <a:pt x="0" y="1"/>
                    <a:pt x="0" y="724"/>
                    <a:pt x="464" y="724"/>
                  </a:cubicBezTo>
                  <a:cubicBezTo>
                    <a:pt x="928" y="724"/>
                    <a:pt x="928"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21"/>
            <p:cNvSpPr/>
            <p:nvPr/>
          </p:nvSpPr>
          <p:spPr>
            <a:xfrm>
              <a:off x="3021200" y="4627525"/>
              <a:ext cx="23225" cy="18125"/>
            </a:xfrm>
            <a:custGeom>
              <a:rect b="b" l="l" r="r" t="t"/>
              <a:pathLst>
                <a:path extrusionOk="0" h="725" w="929">
                  <a:moveTo>
                    <a:pt x="465" y="1"/>
                  </a:moveTo>
                  <a:cubicBezTo>
                    <a:pt x="1" y="1"/>
                    <a:pt x="1" y="724"/>
                    <a:pt x="465" y="724"/>
                  </a:cubicBezTo>
                  <a:cubicBezTo>
                    <a:pt x="929" y="724"/>
                    <a:pt x="929"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121"/>
          <p:cNvGrpSpPr/>
          <p:nvPr/>
        </p:nvGrpSpPr>
        <p:grpSpPr>
          <a:xfrm>
            <a:off x="7516298" y="1673213"/>
            <a:ext cx="289496" cy="341292"/>
            <a:chOff x="3640925" y="4571400"/>
            <a:chExt cx="536700" cy="632725"/>
          </a:xfrm>
        </p:grpSpPr>
        <p:sp>
          <p:nvSpPr>
            <p:cNvPr id="1814" name="Google Shape;1814;p121"/>
            <p:cNvSpPr/>
            <p:nvPr/>
          </p:nvSpPr>
          <p:spPr>
            <a:xfrm>
              <a:off x="3959575" y="4895625"/>
              <a:ext cx="160525" cy="161925"/>
            </a:xfrm>
            <a:custGeom>
              <a:rect b="b" l="l" r="r" t="t"/>
              <a:pathLst>
                <a:path extrusionOk="0" h="6477" w="6421">
                  <a:moveTo>
                    <a:pt x="3211" y="2487"/>
                  </a:moveTo>
                  <a:cubicBezTo>
                    <a:pt x="3489" y="2487"/>
                    <a:pt x="3730" y="2728"/>
                    <a:pt x="3730" y="3025"/>
                  </a:cubicBezTo>
                  <a:cubicBezTo>
                    <a:pt x="3730" y="3322"/>
                    <a:pt x="3489" y="3545"/>
                    <a:pt x="3211" y="3545"/>
                  </a:cubicBezTo>
                  <a:cubicBezTo>
                    <a:pt x="2914" y="3545"/>
                    <a:pt x="2691" y="3303"/>
                    <a:pt x="2691" y="3025"/>
                  </a:cubicBezTo>
                  <a:cubicBezTo>
                    <a:pt x="2691" y="2728"/>
                    <a:pt x="2914" y="2487"/>
                    <a:pt x="3211" y="2487"/>
                  </a:cubicBezTo>
                  <a:close/>
                  <a:moveTo>
                    <a:pt x="3211" y="724"/>
                  </a:moveTo>
                  <a:cubicBezTo>
                    <a:pt x="4565" y="724"/>
                    <a:pt x="5678" y="1856"/>
                    <a:pt x="5678" y="3229"/>
                  </a:cubicBezTo>
                  <a:cubicBezTo>
                    <a:pt x="5678" y="3860"/>
                    <a:pt x="5456" y="4435"/>
                    <a:pt x="5084" y="4880"/>
                  </a:cubicBezTo>
                  <a:cubicBezTo>
                    <a:pt x="4917" y="4435"/>
                    <a:pt x="4602" y="4045"/>
                    <a:pt x="4194" y="3823"/>
                  </a:cubicBezTo>
                  <a:cubicBezTo>
                    <a:pt x="4361" y="3600"/>
                    <a:pt x="4472" y="3322"/>
                    <a:pt x="4472" y="3025"/>
                  </a:cubicBezTo>
                  <a:cubicBezTo>
                    <a:pt x="4472" y="2320"/>
                    <a:pt x="3897" y="1745"/>
                    <a:pt x="3211" y="1745"/>
                  </a:cubicBezTo>
                  <a:cubicBezTo>
                    <a:pt x="2505" y="1745"/>
                    <a:pt x="1949" y="2320"/>
                    <a:pt x="1949" y="3025"/>
                  </a:cubicBezTo>
                  <a:cubicBezTo>
                    <a:pt x="1949" y="3322"/>
                    <a:pt x="2042" y="3600"/>
                    <a:pt x="2227" y="3804"/>
                  </a:cubicBezTo>
                  <a:cubicBezTo>
                    <a:pt x="1819" y="4045"/>
                    <a:pt x="1504" y="4417"/>
                    <a:pt x="1337" y="4862"/>
                  </a:cubicBezTo>
                  <a:cubicBezTo>
                    <a:pt x="965" y="4417"/>
                    <a:pt x="743" y="3860"/>
                    <a:pt x="743" y="3229"/>
                  </a:cubicBezTo>
                  <a:cubicBezTo>
                    <a:pt x="743" y="1856"/>
                    <a:pt x="1838" y="724"/>
                    <a:pt x="3211" y="724"/>
                  </a:cubicBezTo>
                  <a:close/>
                  <a:moveTo>
                    <a:pt x="3211" y="4287"/>
                  </a:moveTo>
                  <a:cubicBezTo>
                    <a:pt x="3841" y="4287"/>
                    <a:pt x="4379" y="4769"/>
                    <a:pt x="4454" y="5400"/>
                  </a:cubicBezTo>
                  <a:cubicBezTo>
                    <a:pt x="4083" y="5623"/>
                    <a:pt x="3656" y="5734"/>
                    <a:pt x="3211" y="5734"/>
                  </a:cubicBezTo>
                  <a:cubicBezTo>
                    <a:pt x="2765" y="5734"/>
                    <a:pt x="2338" y="5623"/>
                    <a:pt x="1967" y="5400"/>
                  </a:cubicBezTo>
                  <a:cubicBezTo>
                    <a:pt x="2042" y="4769"/>
                    <a:pt x="2580" y="4287"/>
                    <a:pt x="3211" y="4287"/>
                  </a:cubicBezTo>
                  <a:close/>
                  <a:moveTo>
                    <a:pt x="3211" y="1"/>
                  </a:moveTo>
                  <a:cubicBezTo>
                    <a:pt x="1448" y="1"/>
                    <a:pt x="1" y="1448"/>
                    <a:pt x="1" y="3229"/>
                  </a:cubicBezTo>
                  <a:cubicBezTo>
                    <a:pt x="1" y="5029"/>
                    <a:pt x="1448" y="6476"/>
                    <a:pt x="3211" y="6476"/>
                  </a:cubicBezTo>
                  <a:cubicBezTo>
                    <a:pt x="4973" y="6476"/>
                    <a:pt x="6420" y="5029"/>
                    <a:pt x="6420" y="3229"/>
                  </a:cubicBezTo>
                  <a:cubicBezTo>
                    <a:pt x="6420" y="1448"/>
                    <a:pt x="4992" y="1"/>
                    <a:pt x="3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21"/>
            <p:cNvSpPr/>
            <p:nvPr/>
          </p:nvSpPr>
          <p:spPr>
            <a:xfrm>
              <a:off x="3640925" y="4571400"/>
              <a:ext cx="536700" cy="632725"/>
            </a:xfrm>
            <a:custGeom>
              <a:rect b="b" l="l" r="r" t="t"/>
              <a:pathLst>
                <a:path extrusionOk="0" h="25309" w="21468">
                  <a:moveTo>
                    <a:pt x="19203" y="743"/>
                  </a:moveTo>
                  <a:cubicBezTo>
                    <a:pt x="20038" y="743"/>
                    <a:pt x="20725" y="1429"/>
                    <a:pt x="20725" y="2283"/>
                  </a:cubicBezTo>
                  <a:lnTo>
                    <a:pt x="20725" y="2969"/>
                  </a:lnTo>
                  <a:lnTo>
                    <a:pt x="742" y="2969"/>
                  </a:lnTo>
                  <a:lnTo>
                    <a:pt x="742" y="2283"/>
                  </a:lnTo>
                  <a:cubicBezTo>
                    <a:pt x="742" y="1429"/>
                    <a:pt x="1429" y="743"/>
                    <a:pt x="2264" y="743"/>
                  </a:cubicBezTo>
                  <a:close/>
                  <a:moveTo>
                    <a:pt x="2264" y="0"/>
                  </a:moveTo>
                  <a:cubicBezTo>
                    <a:pt x="1021" y="0"/>
                    <a:pt x="0" y="1021"/>
                    <a:pt x="0" y="2283"/>
                  </a:cubicBezTo>
                  <a:lnTo>
                    <a:pt x="0" y="23026"/>
                  </a:lnTo>
                  <a:cubicBezTo>
                    <a:pt x="0" y="24288"/>
                    <a:pt x="1021" y="25308"/>
                    <a:pt x="2264" y="25308"/>
                  </a:cubicBezTo>
                  <a:lnTo>
                    <a:pt x="19203" y="25308"/>
                  </a:lnTo>
                  <a:cubicBezTo>
                    <a:pt x="20447" y="25308"/>
                    <a:pt x="21467" y="24288"/>
                    <a:pt x="21467" y="23026"/>
                  </a:cubicBezTo>
                  <a:lnTo>
                    <a:pt x="21467" y="17200"/>
                  </a:lnTo>
                  <a:cubicBezTo>
                    <a:pt x="21467" y="16959"/>
                    <a:pt x="21282" y="16838"/>
                    <a:pt x="21096" y="16838"/>
                  </a:cubicBezTo>
                  <a:cubicBezTo>
                    <a:pt x="20910" y="16838"/>
                    <a:pt x="20725" y="16959"/>
                    <a:pt x="20725" y="17200"/>
                  </a:cubicBezTo>
                  <a:lnTo>
                    <a:pt x="20725" y="23026"/>
                  </a:lnTo>
                  <a:cubicBezTo>
                    <a:pt x="20725" y="23879"/>
                    <a:pt x="20038" y="24566"/>
                    <a:pt x="19185" y="24566"/>
                  </a:cubicBezTo>
                  <a:lnTo>
                    <a:pt x="2264" y="24566"/>
                  </a:lnTo>
                  <a:cubicBezTo>
                    <a:pt x="1429" y="24566"/>
                    <a:pt x="742" y="23879"/>
                    <a:pt x="742" y="23026"/>
                  </a:cubicBezTo>
                  <a:lnTo>
                    <a:pt x="742" y="3711"/>
                  </a:lnTo>
                  <a:lnTo>
                    <a:pt x="20725" y="3711"/>
                  </a:lnTo>
                  <a:lnTo>
                    <a:pt x="20725" y="15215"/>
                  </a:lnTo>
                  <a:cubicBezTo>
                    <a:pt x="20725" y="15437"/>
                    <a:pt x="20892" y="15604"/>
                    <a:pt x="21096" y="15604"/>
                  </a:cubicBezTo>
                  <a:cubicBezTo>
                    <a:pt x="21300" y="15604"/>
                    <a:pt x="21467" y="15419"/>
                    <a:pt x="21467" y="15215"/>
                  </a:cubicBezTo>
                  <a:lnTo>
                    <a:pt x="21467" y="2283"/>
                  </a:lnTo>
                  <a:cubicBezTo>
                    <a:pt x="21467" y="1021"/>
                    <a:pt x="20447" y="0"/>
                    <a:pt x="19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21"/>
            <p:cNvSpPr/>
            <p:nvPr/>
          </p:nvSpPr>
          <p:spPr>
            <a:xfrm>
              <a:off x="3684975" y="4611300"/>
              <a:ext cx="24150" cy="18575"/>
            </a:xfrm>
            <a:custGeom>
              <a:rect b="b" l="l" r="r" t="t"/>
              <a:pathLst>
                <a:path extrusionOk="0" h="743" w="966">
                  <a:moveTo>
                    <a:pt x="483" y="0"/>
                  </a:moveTo>
                  <a:cubicBezTo>
                    <a:pt x="1" y="0"/>
                    <a:pt x="1" y="742"/>
                    <a:pt x="483" y="742"/>
                  </a:cubicBezTo>
                  <a:cubicBezTo>
                    <a:pt x="966" y="742"/>
                    <a:pt x="966" y="0"/>
                    <a:pt x="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21"/>
            <p:cNvSpPr/>
            <p:nvPr/>
          </p:nvSpPr>
          <p:spPr>
            <a:xfrm>
              <a:off x="3717925" y="4611300"/>
              <a:ext cx="24125" cy="18575"/>
            </a:xfrm>
            <a:custGeom>
              <a:rect b="b" l="l" r="r" t="t"/>
              <a:pathLst>
                <a:path extrusionOk="0" h="743" w="965">
                  <a:moveTo>
                    <a:pt x="482" y="0"/>
                  </a:moveTo>
                  <a:cubicBezTo>
                    <a:pt x="0" y="0"/>
                    <a:pt x="0" y="742"/>
                    <a:pt x="482" y="742"/>
                  </a:cubicBezTo>
                  <a:cubicBezTo>
                    <a:pt x="965" y="742"/>
                    <a:pt x="965" y="0"/>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21"/>
            <p:cNvSpPr/>
            <p:nvPr/>
          </p:nvSpPr>
          <p:spPr>
            <a:xfrm>
              <a:off x="3750850" y="4611300"/>
              <a:ext cx="23675" cy="18575"/>
            </a:xfrm>
            <a:custGeom>
              <a:rect b="b" l="l" r="r" t="t"/>
              <a:pathLst>
                <a:path extrusionOk="0" h="743" w="947">
                  <a:moveTo>
                    <a:pt x="464" y="0"/>
                  </a:moveTo>
                  <a:cubicBezTo>
                    <a:pt x="0" y="0"/>
                    <a:pt x="0" y="742"/>
                    <a:pt x="464" y="742"/>
                  </a:cubicBezTo>
                  <a:cubicBezTo>
                    <a:pt x="947" y="742"/>
                    <a:pt x="947" y="0"/>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21"/>
            <p:cNvSpPr/>
            <p:nvPr/>
          </p:nvSpPr>
          <p:spPr>
            <a:xfrm>
              <a:off x="3698425" y="4703125"/>
              <a:ext cx="160525" cy="161925"/>
            </a:xfrm>
            <a:custGeom>
              <a:rect b="b" l="l" r="r" t="t"/>
              <a:pathLst>
                <a:path extrusionOk="0" h="6477" w="6421">
                  <a:moveTo>
                    <a:pt x="3192" y="2487"/>
                  </a:moveTo>
                  <a:cubicBezTo>
                    <a:pt x="3489" y="2487"/>
                    <a:pt x="3712" y="2728"/>
                    <a:pt x="3712" y="3025"/>
                  </a:cubicBezTo>
                  <a:cubicBezTo>
                    <a:pt x="3712" y="3322"/>
                    <a:pt x="3489" y="3545"/>
                    <a:pt x="3192" y="3545"/>
                  </a:cubicBezTo>
                  <a:cubicBezTo>
                    <a:pt x="2914" y="3545"/>
                    <a:pt x="2673" y="3322"/>
                    <a:pt x="2673" y="3025"/>
                  </a:cubicBezTo>
                  <a:cubicBezTo>
                    <a:pt x="2673" y="2728"/>
                    <a:pt x="2914" y="2487"/>
                    <a:pt x="3192" y="2487"/>
                  </a:cubicBezTo>
                  <a:close/>
                  <a:moveTo>
                    <a:pt x="3211" y="743"/>
                  </a:moveTo>
                  <a:cubicBezTo>
                    <a:pt x="4565" y="743"/>
                    <a:pt x="5678" y="1856"/>
                    <a:pt x="5678" y="3248"/>
                  </a:cubicBezTo>
                  <a:cubicBezTo>
                    <a:pt x="5678" y="3860"/>
                    <a:pt x="5437" y="4435"/>
                    <a:pt x="5066" y="4881"/>
                  </a:cubicBezTo>
                  <a:cubicBezTo>
                    <a:pt x="4899" y="4435"/>
                    <a:pt x="4584" y="4046"/>
                    <a:pt x="4175" y="3823"/>
                  </a:cubicBezTo>
                  <a:cubicBezTo>
                    <a:pt x="4361" y="3600"/>
                    <a:pt x="4454" y="3322"/>
                    <a:pt x="4454" y="3025"/>
                  </a:cubicBezTo>
                  <a:cubicBezTo>
                    <a:pt x="4454" y="2320"/>
                    <a:pt x="3897" y="1745"/>
                    <a:pt x="3192" y="1745"/>
                  </a:cubicBezTo>
                  <a:cubicBezTo>
                    <a:pt x="2506" y="1745"/>
                    <a:pt x="1930" y="2320"/>
                    <a:pt x="1930" y="3025"/>
                  </a:cubicBezTo>
                  <a:cubicBezTo>
                    <a:pt x="1930" y="3322"/>
                    <a:pt x="2042" y="3600"/>
                    <a:pt x="2209" y="3804"/>
                  </a:cubicBezTo>
                  <a:cubicBezTo>
                    <a:pt x="1801" y="4046"/>
                    <a:pt x="1485" y="4417"/>
                    <a:pt x="1337" y="4862"/>
                  </a:cubicBezTo>
                  <a:cubicBezTo>
                    <a:pt x="947" y="4417"/>
                    <a:pt x="724" y="3860"/>
                    <a:pt x="724" y="3229"/>
                  </a:cubicBezTo>
                  <a:cubicBezTo>
                    <a:pt x="743" y="1856"/>
                    <a:pt x="1838" y="743"/>
                    <a:pt x="3211" y="743"/>
                  </a:cubicBezTo>
                  <a:close/>
                  <a:moveTo>
                    <a:pt x="3192" y="4287"/>
                  </a:moveTo>
                  <a:cubicBezTo>
                    <a:pt x="3823" y="4287"/>
                    <a:pt x="4361" y="4769"/>
                    <a:pt x="4435" y="5400"/>
                  </a:cubicBezTo>
                  <a:cubicBezTo>
                    <a:pt x="4083" y="5604"/>
                    <a:pt x="3656" y="5734"/>
                    <a:pt x="3211" y="5734"/>
                  </a:cubicBezTo>
                  <a:cubicBezTo>
                    <a:pt x="2747" y="5734"/>
                    <a:pt x="2320" y="5623"/>
                    <a:pt x="1967" y="5400"/>
                  </a:cubicBezTo>
                  <a:cubicBezTo>
                    <a:pt x="2042" y="4769"/>
                    <a:pt x="2561" y="4287"/>
                    <a:pt x="3192" y="4287"/>
                  </a:cubicBezTo>
                  <a:close/>
                  <a:moveTo>
                    <a:pt x="3211" y="1"/>
                  </a:moveTo>
                  <a:cubicBezTo>
                    <a:pt x="1429" y="1"/>
                    <a:pt x="1" y="1448"/>
                    <a:pt x="1" y="3248"/>
                  </a:cubicBezTo>
                  <a:cubicBezTo>
                    <a:pt x="1" y="5029"/>
                    <a:pt x="1429" y="6476"/>
                    <a:pt x="3211" y="6476"/>
                  </a:cubicBezTo>
                  <a:cubicBezTo>
                    <a:pt x="4973" y="6476"/>
                    <a:pt x="6420" y="5029"/>
                    <a:pt x="6420" y="3248"/>
                  </a:cubicBezTo>
                  <a:cubicBezTo>
                    <a:pt x="6420" y="1448"/>
                    <a:pt x="4973" y="1"/>
                    <a:pt x="3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21"/>
            <p:cNvSpPr/>
            <p:nvPr/>
          </p:nvSpPr>
          <p:spPr>
            <a:xfrm>
              <a:off x="3689150" y="5088600"/>
              <a:ext cx="440225" cy="61700"/>
            </a:xfrm>
            <a:custGeom>
              <a:rect b="b" l="l" r="r" t="t"/>
              <a:pathLst>
                <a:path extrusionOk="0" h="2468" w="17609">
                  <a:moveTo>
                    <a:pt x="1596" y="0"/>
                  </a:moveTo>
                  <a:cubicBezTo>
                    <a:pt x="1" y="0"/>
                    <a:pt x="1" y="2468"/>
                    <a:pt x="1596" y="2468"/>
                  </a:cubicBezTo>
                  <a:lnTo>
                    <a:pt x="16013" y="2468"/>
                  </a:lnTo>
                  <a:cubicBezTo>
                    <a:pt x="17608" y="2468"/>
                    <a:pt x="17608" y="0"/>
                    <a:pt x="16013" y="0"/>
                  </a:cubicBezTo>
                  <a:lnTo>
                    <a:pt x="4602" y="0"/>
                  </a:lnTo>
                  <a:cubicBezTo>
                    <a:pt x="4120" y="0"/>
                    <a:pt x="4120" y="742"/>
                    <a:pt x="4602" y="742"/>
                  </a:cubicBezTo>
                  <a:lnTo>
                    <a:pt x="16013" y="742"/>
                  </a:lnTo>
                  <a:cubicBezTo>
                    <a:pt x="16644" y="742"/>
                    <a:pt x="16644" y="1726"/>
                    <a:pt x="16013" y="1726"/>
                  </a:cubicBezTo>
                  <a:lnTo>
                    <a:pt x="1596" y="1726"/>
                  </a:lnTo>
                  <a:cubicBezTo>
                    <a:pt x="966" y="1726"/>
                    <a:pt x="966" y="742"/>
                    <a:pt x="1596" y="742"/>
                  </a:cubicBezTo>
                  <a:lnTo>
                    <a:pt x="2617" y="742"/>
                  </a:lnTo>
                  <a:cubicBezTo>
                    <a:pt x="3099" y="742"/>
                    <a:pt x="3099" y="0"/>
                    <a:pt x="26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21"/>
            <p:cNvSpPr/>
            <p:nvPr/>
          </p:nvSpPr>
          <p:spPr>
            <a:xfrm>
              <a:off x="3868200" y="4708700"/>
              <a:ext cx="251900" cy="151250"/>
            </a:xfrm>
            <a:custGeom>
              <a:rect b="b" l="l" r="r" t="t"/>
              <a:pathLst>
                <a:path extrusionOk="0" h="6050" w="10076">
                  <a:moveTo>
                    <a:pt x="3229" y="0"/>
                  </a:moveTo>
                  <a:cubicBezTo>
                    <a:pt x="2357" y="0"/>
                    <a:pt x="1633" y="706"/>
                    <a:pt x="1633" y="1578"/>
                  </a:cubicBezTo>
                  <a:lnTo>
                    <a:pt x="1633" y="1745"/>
                  </a:lnTo>
                  <a:lnTo>
                    <a:pt x="483" y="1745"/>
                  </a:lnTo>
                  <a:cubicBezTo>
                    <a:pt x="186" y="1745"/>
                    <a:pt x="1" y="2116"/>
                    <a:pt x="205" y="2338"/>
                  </a:cubicBezTo>
                  <a:lnTo>
                    <a:pt x="1633" y="4064"/>
                  </a:lnTo>
                  <a:lnTo>
                    <a:pt x="1633" y="4472"/>
                  </a:lnTo>
                  <a:cubicBezTo>
                    <a:pt x="1633" y="5344"/>
                    <a:pt x="2357" y="6049"/>
                    <a:pt x="3229" y="6049"/>
                  </a:cubicBezTo>
                  <a:lnTo>
                    <a:pt x="8498" y="6049"/>
                  </a:lnTo>
                  <a:cubicBezTo>
                    <a:pt x="9370" y="6049"/>
                    <a:pt x="10075" y="5344"/>
                    <a:pt x="10075" y="4472"/>
                  </a:cubicBezTo>
                  <a:lnTo>
                    <a:pt x="10075" y="1578"/>
                  </a:lnTo>
                  <a:cubicBezTo>
                    <a:pt x="10075" y="706"/>
                    <a:pt x="9370" y="0"/>
                    <a:pt x="8498" y="0"/>
                  </a:cubicBezTo>
                  <a:lnTo>
                    <a:pt x="7960" y="0"/>
                  </a:lnTo>
                  <a:cubicBezTo>
                    <a:pt x="7496" y="0"/>
                    <a:pt x="7496" y="743"/>
                    <a:pt x="7960" y="743"/>
                  </a:cubicBezTo>
                  <a:lnTo>
                    <a:pt x="8498" y="743"/>
                  </a:lnTo>
                  <a:cubicBezTo>
                    <a:pt x="8962" y="743"/>
                    <a:pt x="9333" y="1114"/>
                    <a:pt x="9333" y="1578"/>
                  </a:cubicBezTo>
                  <a:lnTo>
                    <a:pt x="9333" y="4472"/>
                  </a:lnTo>
                  <a:cubicBezTo>
                    <a:pt x="9333" y="4936"/>
                    <a:pt x="8962" y="5307"/>
                    <a:pt x="8498" y="5307"/>
                  </a:cubicBezTo>
                  <a:lnTo>
                    <a:pt x="3229" y="5307"/>
                  </a:lnTo>
                  <a:cubicBezTo>
                    <a:pt x="2765" y="5307"/>
                    <a:pt x="2375" y="4936"/>
                    <a:pt x="2375" y="4472"/>
                  </a:cubicBezTo>
                  <a:lnTo>
                    <a:pt x="2375" y="3934"/>
                  </a:lnTo>
                  <a:cubicBezTo>
                    <a:pt x="2375" y="3860"/>
                    <a:pt x="2357" y="3767"/>
                    <a:pt x="2301" y="3693"/>
                  </a:cubicBezTo>
                  <a:lnTo>
                    <a:pt x="1281" y="2487"/>
                  </a:lnTo>
                  <a:lnTo>
                    <a:pt x="2004" y="2487"/>
                  </a:lnTo>
                  <a:cubicBezTo>
                    <a:pt x="2208" y="2487"/>
                    <a:pt x="2375" y="2320"/>
                    <a:pt x="2375" y="2116"/>
                  </a:cubicBezTo>
                  <a:lnTo>
                    <a:pt x="2375" y="1578"/>
                  </a:lnTo>
                  <a:cubicBezTo>
                    <a:pt x="2375" y="1114"/>
                    <a:pt x="2765" y="743"/>
                    <a:pt x="3229" y="743"/>
                  </a:cubicBezTo>
                  <a:lnTo>
                    <a:pt x="5882" y="743"/>
                  </a:lnTo>
                  <a:cubicBezTo>
                    <a:pt x="6365" y="743"/>
                    <a:pt x="6365" y="0"/>
                    <a:pt x="5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21"/>
            <p:cNvSpPr/>
            <p:nvPr/>
          </p:nvSpPr>
          <p:spPr>
            <a:xfrm>
              <a:off x="3698425" y="4900725"/>
              <a:ext cx="251450" cy="151250"/>
            </a:xfrm>
            <a:custGeom>
              <a:rect b="b" l="l" r="r" t="t"/>
              <a:pathLst>
                <a:path extrusionOk="0" h="6050" w="10058">
                  <a:moveTo>
                    <a:pt x="6847" y="743"/>
                  </a:moveTo>
                  <a:cubicBezTo>
                    <a:pt x="7311" y="743"/>
                    <a:pt x="7682" y="1114"/>
                    <a:pt x="7682" y="1578"/>
                  </a:cubicBezTo>
                  <a:lnTo>
                    <a:pt x="7682" y="2135"/>
                  </a:lnTo>
                  <a:cubicBezTo>
                    <a:pt x="7682" y="2339"/>
                    <a:pt x="7849" y="2506"/>
                    <a:pt x="8053" y="2506"/>
                  </a:cubicBezTo>
                  <a:lnTo>
                    <a:pt x="8795" y="2506"/>
                  </a:lnTo>
                  <a:lnTo>
                    <a:pt x="7775" y="3712"/>
                  </a:lnTo>
                  <a:cubicBezTo>
                    <a:pt x="7719" y="3786"/>
                    <a:pt x="7682" y="3879"/>
                    <a:pt x="7682" y="3953"/>
                  </a:cubicBezTo>
                  <a:lnTo>
                    <a:pt x="7682" y="4472"/>
                  </a:lnTo>
                  <a:cubicBezTo>
                    <a:pt x="7682" y="4936"/>
                    <a:pt x="7311" y="5307"/>
                    <a:pt x="6847" y="5307"/>
                  </a:cubicBezTo>
                  <a:lnTo>
                    <a:pt x="1578" y="5307"/>
                  </a:lnTo>
                  <a:cubicBezTo>
                    <a:pt x="1114" y="5307"/>
                    <a:pt x="743" y="4936"/>
                    <a:pt x="743" y="4472"/>
                  </a:cubicBezTo>
                  <a:lnTo>
                    <a:pt x="743" y="1578"/>
                  </a:lnTo>
                  <a:cubicBezTo>
                    <a:pt x="743" y="1114"/>
                    <a:pt x="1114" y="743"/>
                    <a:pt x="1578" y="743"/>
                  </a:cubicBezTo>
                  <a:close/>
                  <a:moveTo>
                    <a:pt x="1578" y="1"/>
                  </a:moveTo>
                  <a:cubicBezTo>
                    <a:pt x="706" y="1"/>
                    <a:pt x="1" y="706"/>
                    <a:pt x="1" y="1578"/>
                  </a:cubicBezTo>
                  <a:lnTo>
                    <a:pt x="1" y="4472"/>
                  </a:lnTo>
                  <a:cubicBezTo>
                    <a:pt x="1" y="5344"/>
                    <a:pt x="706" y="6049"/>
                    <a:pt x="1578" y="6049"/>
                  </a:cubicBezTo>
                  <a:lnTo>
                    <a:pt x="6847" y="6049"/>
                  </a:lnTo>
                  <a:cubicBezTo>
                    <a:pt x="7719" y="6049"/>
                    <a:pt x="8424" y="5344"/>
                    <a:pt x="8424" y="4472"/>
                  </a:cubicBezTo>
                  <a:lnTo>
                    <a:pt x="8424" y="4083"/>
                  </a:lnTo>
                  <a:lnTo>
                    <a:pt x="9871" y="2357"/>
                  </a:lnTo>
                  <a:cubicBezTo>
                    <a:pt x="10057" y="2135"/>
                    <a:pt x="9890" y="1763"/>
                    <a:pt x="9575" y="1763"/>
                  </a:cubicBezTo>
                  <a:lnTo>
                    <a:pt x="8424" y="1763"/>
                  </a:lnTo>
                  <a:lnTo>
                    <a:pt x="8424" y="1578"/>
                  </a:lnTo>
                  <a:cubicBezTo>
                    <a:pt x="8424" y="706"/>
                    <a:pt x="7719" y="1"/>
                    <a:pt x="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121"/>
          <p:cNvGrpSpPr/>
          <p:nvPr/>
        </p:nvGrpSpPr>
        <p:grpSpPr>
          <a:xfrm>
            <a:off x="6810869" y="4144828"/>
            <a:ext cx="324172" cy="324187"/>
            <a:chOff x="4346900" y="4638650"/>
            <a:chExt cx="565450" cy="565475"/>
          </a:xfrm>
        </p:grpSpPr>
        <p:sp>
          <p:nvSpPr>
            <p:cNvPr id="1824" name="Google Shape;1824;p121"/>
            <p:cNvSpPr/>
            <p:nvPr/>
          </p:nvSpPr>
          <p:spPr>
            <a:xfrm>
              <a:off x="4799125" y="4671950"/>
              <a:ext cx="57575" cy="104150"/>
            </a:xfrm>
            <a:custGeom>
              <a:rect b="b" l="l" r="r" t="t"/>
              <a:pathLst>
                <a:path extrusionOk="0" h="4166" w="2303">
                  <a:moveTo>
                    <a:pt x="1133" y="0"/>
                  </a:moveTo>
                  <a:cubicBezTo>
                    <a:pt x="966" y="0"/>
                    <a:pt x="799" y="107"/>
                    <a:pt x="799" y="320"/>
                  </a:cubicBezTo>
                  <a:lnTo>
                    <a:pt x="799" y="580"/>
                  </a:lnTo>
                  <a:cubicBezTo>
                    <a:pt x="391" y="710"/>
                    <a:pt x="113" y="1118"/>
                    <a:pt x="187" y="1563"/>
                  </a:cubicBezTo>
                  <a:cubicBezTo>
                    <a:pt x="224" y="1804"/>
                    <a:pt x="335" y="2027"/>
                    <a:pt x="558" y="2157"/>
                  </a:cubicBezTo>
                  <a:cubicBezTo>
                    <a:pt x="744" y="2268"/>
                    <a:pt x="966" y="2287"/>
                    <a:pt x="1170" y="2324"/>
                  </a:cubicBezTo>
                  <a:cubicBezTo>
                    <a:pt x="1337" y="2361"/>
                    <a:pt x="1523" y="2435"/>
                    <a:pt x="1523" y="2639"/>
                  </a:cubicBezTo>
                  <a:cubicBezTo>
                    <a:pt x="1541" y="2825"/>
                    <a:pt x="1393" y="2973"/>
                    <a:pt x="1207" y="2992"/>
                  </a:cubicBezTo>
                  <a:cubicBezTo>
                    <a:pt x="1183" y="2995"/>
                    <a:pt x="1159" y="2997"/>
                    <a:pt x="1136" y="2997"/>
                  </a:cubicBezTo>
                  <a:cubicBezTo>
                    <a:pt x="908" y="2997"/>
                    <a:pt x="720" y="2838"/>
                    <a:pt x="669" y="2602"/>
                  </a:cubicBezTo>
                  <a:cubicBezTo>
                    <a:pt x="651" y="2412"/>
                    <a:pt x="487" y="2315"/>
                    <a:pt x="328" y="2315"/>
                  </a:cubicBezTo>
                  <a:cubicBezTo>
                    <a:pt x="162" y="2315"/>
                    <a:pt x="1" y="2421"/>
                    <a:pt x="20" y="2639"/>
                  </a:cubicBezTo>
                  <a:cubicBezTo>
                    <a:pt x="57" y="3122"/>
                    <a:pt x="391" y="3474"/>
                    <a:pt x="799" y="3604"/>
                  </a:cubicBezTo>
                  <a:lnTo>
                    <a:pt x="799" y="3845"/>
                  </a:lnTo>
                  <a:cubicBezTo>
                    <a:pt x="799" y="4059"/>
                    <a:pt x="966" y="4165"/>
                    <a:pt x="1133" y="4165"/>
                  </a:cubicBezTo>
                  <a:cubicBezTo>
                    <a:pt x="1300" y="4165"/>
                    <a:pt x="1467" y="4059"/>
                    <a:pt x="1467" y="3845"/>
                  </a:cubicBezTo>
                  <a:lnTo>
                    <a:pt x="1467" y="3604"/>
                  </a:lnTo>
                  <a:cubicBezTo>
                    <a:pt x="1616" y="3567"/>
                    <a:pt x="1764" y="3474"/>
                    <a:pt x="1894" y="3363"/>
                  </a:cubicBezTo>
                  <a:cubicBezTo>
                    <a:pt x="2302" y="2973"/>
                    <a:pt x="2284" y="2287"/>
                    <a:pt x="1857" y="1934"/>
                  </a:cubicBezTo>
                  <a:cubicBezTo>
                    <a:pt x="1653" y="1767"/>
                    <a:pt x="1430" y="1712"/>
                    <a:pt x="1189" y="1656"/>
                  </a:cubicBezTo>
                  <a:cubicBezTo>
                    <a:pt x="1040" y="1637"/>
                    <a:pt x="873" y="1637"/>
                    <a:pt x="836" y="1489"/>
                  </a:cubicBezTo>
                  <a:cubicBezTo>
                    <a:pt x="797" y="1290"/>
                    <a:pt x="938" y="1198"/>
                    <a:pt x="1098" y="1198"/>
                  </a:cubicBezTo>
                  <a:cubicBezTo>
                    <a:pt x="1236" y="1198"/>
                    <a:pt x="1388" y="1267"/>
                    <a:pt x="1449" y="1396"/>
                  </a:cubicBezTo>
                  <a:cubicBezTo>
                    <a:pt x="1499" y="1509"/>
                    <a:pt x="1625" y="1563"/>
                    <a:pt x="1742" y="1563"/>
                  </a:cubicBezTo>
                  <a:cubicBezTo>
                    <a:pt x="1798" y="1563"/>
                    <a:pt x="1852" y="1550"/>
                    <a:pt x="1894" y="1526"/>
                  </a:cubicBezTo>
                  <a:cubicBezTo>
                    <a:pt x="2079" y="1433"/>
                    <a:pt x="2098" y="1229"/>
                    <a:pt x="2024" y="1062"/>
                  </a:cubicBezTo>
                  <a:cubicBezTo>
                    <a:pt x="1912" y="840"/>
                    <a:pt x="1708" y="673"/>
                    <a:pt x="1467" y="598"/>
                  </a:cubicBezTo>
                  <a:lnTo>
                    <a:pt x="1467" y="320"/>
                  </a:lnTo>
                  <a:cubicBezTo>
                    <a:pt x="1467" y="107"/>
                    <a:pt x="1300" y="0"/>
                    <a:pt x="1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21"/>
            <p:cNvSpPr/>
            <p:nvPr/>
          </p:nvSpPr>
          <p:spPr>
            <a:xfrm>
              <a:off x="4346900" y="4638650"/>
              <a:ext cx="565450" cy="565475"/>
            </a:xfrm>
            <a:custGeom>
              <a:rect b="b" l="l" r="r" t="t"/>
              <a:pathLst>
                <a:path extrusionOk="0" h="22619" w="22618">
                  <a:moveTo>
                    <a:pt x="2231" y="1563"/>
                  </a:moveTo>
                  <a:cubicBezTo>
                    <a:pt x="2277" y="1563"/>
                    <a:pt x="2328" y="1575"/>
                    <a:pt x="2375" y="1615"/>
                  </a:cubicBezTo>
                  <a:cubicBezTo>
                    <a:pt x="2579" y="1763"/>
                    <a:pt x="2746" y="1968"/>
                    <a:pt x="2876" y="2246"/>
                  </a:cubicBezTo>
                  <a:lnTo>
                    <a:pt x="1930" y="2246"/>
                  </a:lnTo>
                  <a:lnTo>
                    <a:pt x="1930" y="1838"/>
                  </a:lnTo>
                  <a:cubicBezTo>
                    <a:pt x="1930" y="1689"/>
                    <a:pt x="2041" y="1615"/>
                    <a:pt x="2097" y="1596"/>
                  </a:cubicBezTo>
                  <a:cubicBezTo>
                    <a:pt x="2118" y="1586"/>
                    <a:pt x="2170" y="1563"/>
                    <a:pt x="2231" y="1563"/>
                  </a:cubicBezTo>
                  <a:close/>
                  <a:moveTo>
                    <a:pt x="4578" y="1563"/>
                  </a:moveTo>
                  <a:cubicBezTo>
                    <a:pt x="4640" y="1563"/>
                    <a:pt x="4692" y="1586"/>
                    <a:pt x="4713" y="1596"/>
                  </a:cubicBezTo>
                  <a:cubicBezTo>
                    <a:pt x="4769" y="1615"/>
                    <a:pt x="4880" y="1689"/>
                    <a:pt x="4880" y="1838"/>
                  </a:cubicBezTo>
                  <a:lnTo>
                    <a:pt x="4880" y="2246"/>
                  </a:lnTo>
                  <a:lnTo>
                    <a:pt x="3934" y="2246"/>
                  </a:lnTo>
                  <a:cubicBezTo>
                    <a:pt x="4064" y="1968"/>
                    <a:pt x="4231" y="1763"/>
                    <a:pt x="4435" y="1615"/>
                  </a:cubicBezTo>
                  <a:cubicBezTo>
                    <a:pt x="4482" y="1575"/>
                    <a:pt x="4533" y="1563"/>
                    <a:pt x="4578" y="1563"/>
                  </a:cubicBezTo>
                  <a:close/>
                  <a:moveTo>
                    <a:pt x="2468" y="2914"/>
                  </a:moveTo>
                  <a:lnTo>
                    <a:pt x="2468" y="3897"/>
                  </a:lnTo>
                  <a:lnTo>
                    <a:pt x="724" y="3897"/>
                  </a:lnTo>
                  <a:lnTo>
                    <a:pt x="724" y="2914"/>
                  </a:lnTo>
                  <a:close/>
                  <a:moveTo>
                    <a:pt x="6067" y="2914"/>
                  </a:moveTo>
                  <a:lnTo>
                    <a:pt x="6067" y="3897"/>
                  </a:lnTo>
                  <a:lnTo>
                    <a:pt x="4305" y="3897"/>
                  </a:lnTo>
                  <a:lnTo>
                    <a:pt x="4305" y="2914"/>
                  </a:lnTo>
                  <a:close/>
                  <a:moveTo>
                    <a:pt x="19204" y="669"/>
                  </a:moveTo>
                  <a:cubicBezTo>
                    <a:pt x="20707" y="669"/>
                    <a:pt x="21950" y="1893"/>
                    <a:pt x="21950" y="3415"/>
                  </a:cubicBezTo>
                  <a:cubicBezTo>
                    <a:pt x="21950" y="4936"/>
                    <a:pt x="20707" y="6179"/>
                    <a:pt x="19204" y="6179"/>
                  </a:cubicBezTo>
                  <a:cubicBezTo>
                    <a:pt x="17682" y="6179"/>
                    <a:pt x="16439" y="4936"/>
                    <a:pt x="16439" y="3415"/>
                  </a:cubicBezTo>
                  <a:cubicBezTo>
                    <a:pt x="16439" y="1893"/>
                    <a:pt x="17682" y="669"/>
                    <a:pt x="19204" y="669"/>
                  </a:cubicBezTo>
                  <a:close/>
                  <a:moveTo>
                    <a:pt x="3655" y="2914"/>
                  </a:moveTo>
                  <a:lnTo>
                    <a:pt x="3655" y="6903"/>
                  </a:lnTo>
                  <a:lnTo>
                    <a:pt x="3136" y="6903"/>
                  </a:lnTo>
                  <a:lnTo>
                    <a:pt x="3136" y="5827"/>
                  </a:lnTo>
                  <a:cubicBezTo>
                    <a:pt x="3136" y="5613"/>
                    <a:pt x="2969" y="5507"/>
                    <a:pt x="2802" y="5507"/>
                  </a:cubicBezTo>
                  <a:cubicBezTo>
                    <a:pt x="2635" y="5507"/>
                    <a:pt x="2468" y="5613"/>
                    <a:pt x="2468" y="5827"/>
                  </a:cubicBezTo>
                  <a:lnTo>
                    <a:pt x="2468" y="6903"/>
                  </a:lnTo>
                  <a:lnTo>
                    <a:pt x="1188" y="6903"/>
                  </a:lnTo>
                  <a:cubicBezTo>
                    <a:pt x="1132" y="6903"/>
                    <a:pt x="1076" y="6866"/>
                    <a:pt x="1076" y="6792"/>
                  </a:cubicBezTo>
                  <a:lnTo>
                    <a:pt x="1076" y="4547"/>
                  </a:lnTo>
                  <a:lnTo>
                    <a:pt x="2765" y="4547"/>
                  </a:lnTo>
                  <a:cubicBezTo>
                    <a:pt x="2950" y="4547"/>
                    <a:pt x="3136" y="4380"/>
                    <a:pt x="3136" y="4194"/>
                  </a:cubicBezTo>
                  <a:lnTo>
                    <a:pt x="3136" y="2914"/>
                  </a:lnTo>
                  <a:close/>
                  <a:moveTo>
                    <a:pt x="5715" y="4547"/>
                  </a:moveTo>
                  <a:lnTo>
                    <a:pt x="5715" y="6792"/>
                  </a:lnTo>
                  <a:cubicBezTo>
                    <a:pt x="5715" y="6847"/>
                    <a:pt x="5659" y="6903"/>
                    <a:pt x="5604" y="6903"/>
                  </a:cubicBezTo>
                  <a:lnTo>
                    <a:pt x="4305" y="6903"/>
                  </a:lnTo>
                  <a:lnTo>
                    <a:pt x="4305" y="4547"/>
                  </a:lnTo>
                  <a:close/>
                  <a:moveTo>
                    <a:pt x="11318" y="8016"/>
                  </a:moveTo>
                  <a:cubicBezTo>
                    <a:pt x="11522" y="8016"/>
                    <a:pt x="11689" y="8183"/>
                    <a:pt x="11689" y="8406"/>
                  </a:cubicBezTo>
                  <a:lnTo>
                    <a:pt x="11689" y="9927"/>
                  </a:lnTo>
                  <a:lnTo>
                    <a:pt x="10929" y="9927"/>
                  </a:lnTo>
                  <a:lnTo>
                    <a:pt x="10929" y="8406"/>
                  </a:lnTo>
                  <a:cubicBezTo>
                    <a:pt x="10929" y="8183"/>
                    <a:pt x="11096" y="8016"/>
                    <a:pt x="11318" y="8016"/>
                  </a:cubicBezTo>
                  <a:close/>
                  <a:moveTo>
                    <a:pt x="10261" y="9074"/>
                  </a:moveTo>
                  <a:lnTo>
                    <a:pt x="10261" y="9946"/>
                  </a:lnTo>
                  <a:lnTo>
                    <a:pt x="9593" y="9946"/>
                  </a:lnTo>
                  <a:cubicBezTo>
                    <a:pt x="9147" y="9519"/>
                    <a:pt x="8591" y="9204"/>
                    <a:pt x="7997" y="9074"/>
                  </a:cubicBezTo>
                  <a:close/>
                  <a:moveTo>
                    <a:pt x="14621" y="9074"/>
                  </a:moveTo>
                  <a:cubicBezTo>
                    <a:pt x="14027" y="9204"/>
                    <a:pt x="13470" y="9519"/>
                    <a:pt x="13025" y="9946"/>
                  </a:cubicBezTo>
                  <a:lnTo>
                    <a:pt x="12339" y="9946"/>
                  </a:lnTo>
                  <a:lnTo>
                    <a:pt x="12339" y="9074"/>
                  </a:lnTo>
                  <a:close/>
                  <a:moveTo>
                    <a:pt x="5437" y="14992"/>
                  </a:moveTo>
                  <a:cubicBezTo>
                    <a:pt x="5975" y="15364"/>
                    <a:pt x="6605" y="15568"/>
                    <a:pt x="7292" y="15568"/>
                  </a:cubicBezTo>
                  <a:cubicBezTo>
                    <a:pt x="7515" y="15568"/>
                    <a:pt x="7719" y="15549"/>
                    <a:pt x="7923" y="15512"/>
                  </a:cubicBezTo>
                  <a:lnTo>
                    <a:pt x="7923" y="15512"/>
                  </a:lnTo>
                  <a:lnTo>
                    <a:pt x="7218" y="17108"/>
                  </a:lnTo>
                  <a:cubicBezTo>
                    <a:pt x="7069" y="17442"/>
                    <a:pt x="6735" y="17646"/>
                    <a:pt x="6364" y="17646"/>
                  </a:cubicBezTo>
                  <a:cubicBezTo>
                    <a:pt x="5863" y="17646"/>
                    <a:pt x="5437" y="17237"/>
                    <a:pt x="5437" y="16718"/>
                  </a:cubicBezTo>
                  <a:lnTo>
                    <a:pt x="5437" y="14992"/>
                  </a:lnTo>
                  <a:close/>
                  <a:moveTo>
                    <a:pt x="17181" y="14992"/>
                  </a:moveTo>
                  <a:lnTo>
                    <a:pt x="17181" y="16718"/>
                  </a:lnTo>
                  <a:cubicBezTo>
                    <a:pt x="17181" y="17237"/>
                    <a:pt x="16773" y="17646"/>
                    <a:pt x="16254" y="17646"/>
                  </a:cubicBezTo>
                  <a:cubicBezTo>
                    <a:pt x="15882" y="17646"/>
                    <a:pt x="15548" y="17442"/>
                    <a:pt x="15419" y="17108"/>
                  </a:cubicBezTo>
                  <a:lnTo>
                    <a:pt x="14714" y="15512"/>
                  </a:lnTo>
                  <a:lnTo>
                    <a:pt x="14714" y="15512"/>
                  </a:lnTo>
                  <a:cubicBezTo>
                    <a:pt x="14899" y="15549"/>
                    <a:pt x="15122" y="15568"/>
                    <a:pt x="15326" y="15568"/>
                  </a:cubicBezTo>
                  <a:cubicBezTo>
                    <a:pt x="16012" y="15568"/>
                    <a:pt x="16643" y="15364"/>
                    <a:pt x="17181" y="14992"/>
                  </a:cubicBezTo>
                  <a:close/>
                  <a:moveTo>
                    <a:pt x="6587" y="9074"/>
                  </a:moveTo>
                  <a:cubicBezTo>
                    <a:pt x="6568" y="9092"/>
                    <a:pt x="6531" y="9092"/>
                    <a:pt x="6513" y="9111"/>
                  </a:cubicBezTo>
                  <a:cubicBezTo>
                    <a:pt x="6327" y="9148"/>
                    <a:pt x="6216" y="9333"/>
                    <a:pt x="6271" y="9500"/>
                  </a:cubicBezTo>
                  <a:cubicBezTo>
                    <a:pt x="6302" y="9653"/>
                    <a:pt x="6434" y="9756"/>
                    <a:pt x="6573" y="9756"/>
                  </a:cubicBezTo>
                  <a:cubicBezTo>
                    <a:pt x="6602" y="9756"/>
                    <a:pt x="6632" y="9751"/>
                    <a:pt x="6661" y="9742"/>
                  </a:cubicBezTo>
                  <a:cubicBezTo>
                    <a:pt x="6865" y="9686"/>
                    <a:pt x="7088" y="9667"/>
                    <a:pt x="7292" y="9667"/>
                  </a:cubicBezTo>
                  <a:cubicBezTo>
                    <a:pt x="8034" y="9667"/>
                    <a:pt x="8721" y="9964"/>
                    <a:pt x="9222" y="10502"/>
                  </a:cubicBezTo>
                  <a:cubicBezTo>
                    <a:pt x="9277" y="10558"/>
                    <a:pt x="9370" y="10614"/>
                    <a:pt x="9463" y="10614"/>
                  </a:cubicBezTo>
                  <a:lnTo>
                    <a:pt x="13155" y="10614"/>
                  </a:lnTo>
                  <a:cubicBezTo>
                    <a:pt x="13248" y="10614"/>
                    <a:pt x="13341" y="10577"/>
                    <a:pt x="13396" y="10502"/>
                  </a:cubicBezTo>
                  <a:cubicBezTo>
                    <a:pt x="13897" y="9964"/>
                    <a:pt x="14584" y="9667"/>
                    <a:pt x="15326" y="9667"/>
                  </a:cubicBezTo>
                  <a:cubicBezTo>
                    <a:pt x="16755" y="9667"/>
                    <a:pt x="17942" y="10855"/>
                    <a:pt x="17942" y="12284"/>
                  </a:cubicBezTo>
                  <a:cubicBezTo>
                    <a:pt x="17942" y="13731"/>
                    <a:pt x="16773" y="14900"/>
                    <a:pt x="15326" y="14900"/>
                  </a:cubicBezTo>
                  <a:cubicBezTo>
                    <a:pt x="14472" y="14900"/>
                    <a:pt x="13675" y="14491"/>
                    <a:pt x="13174" y="13805"/>
                  </a:cubicBezTo>
                  <a:cubicBezTo>
                    <a:pt x="13118" y="13712"/>
                    <a:pt x="13007" y="13657"/>
                    <a:pt x="12914" y="13657"/>
                  </a:cubicBezTo>
                  <a:lnTo>
                    <a:pt x="9704" y="13657"/>
                  </a:lnTo>
                  <a:cubicBezTo>
                    <a:pt x="9593" y="13657"/>
                    <a:pt x="9500" y="13712"/>
                    <a:pt x="9426" y="13805"/>
                  </a:cubicBezTo>
                  <a:cubicBezTo>
                    <a:pt x="8943" y="14491"/>
                    <a:pt x="8145" y="14900"/>
                    <a:pt x="7292" y="14900"/>
                  </a:cubicBezTo>
                  <a:cubicBezTo>
                    <a:pt x="5863" y="14900"/>
                    <a:pt x="4676" y="13712"/>
                    <a:pt x="4676" y="12284"/>
                  </a:cubicBezTo>
                  <a:cubicBezTo>
                    <a:pt x="4676" y="11616"/>
                    <a:pt x="4936" y="10966"/>
                    <a:pt x="5399" y="10484"/>
                  </a:cubicBezTo>
                  <a:cubicBezTo>
                    <a:pt x="5585" y="10280"/>
                    <a:pt x="5585" y="9872"/>
                    <a:pt x="5214" y="9872"/>
                  </a:cubicBezTo>
                  <a:lnTo>
                    <a:pt x="2505" y="9872"/>
                  </a:lnTo>
                  <a:cubicBezTo>
                    <a:pt x="2338" y="9872"/>
                    <a:pt x="2190" y="10020"/>
                    <a:pt x="2190" y="10205"/>
                  </a:cubicBezTo>
                  <a:lnTo>
                    <a:pt x="2190" y="19816"/>
                  </a:lnTo>
                  <a:lnTo>
                    <a:pt x="1522" y="19816"/>
                  </a:lnTo>
                  <a:lnTo>
                    <a:pt x="1522" y="10205"/>
                  </a:lnTo>
                  <a:cubicBezTo>
                    <a:pt x="1522" y="9593"/>
                    <a:pt x="2041" y="9074"/>
                    <a:pt x="2653" y="9074"/>
                  </a:cubicBezTo>
                  <a:close/>
                  <a:moveTo>
                    <a:pt x="19964" y="9074"/>
                  </a:moveTo>
                  <a:cubicBezTo>
                    <a:pt x="20595" y="9074"/>
                    <a:pt x="21096" y="9593"/>
                    <a:pt x="21096" y="10205"/>
                  </a:cubicBezTo>
                  <a:lnTo>
                    <a:pt x="21096" y="19816"/>
                  </a:lnTo>
                  <a:lnTo>
                    <a:pt x="20428" y="19816"/>
                  </a:lnTo>
                  <a:lnTo>
                    <a:pt x="20428" y="17015"/>
                  </a:lnTo>
                  <a:cubicBezTo>
                    <a:pt x="20428" y="16801"/>
                    <a:pt x="20261" y="16695"/>
                    <a:pt x="20094" y="16695"/>
                  </a:cubicBezTo>
                  <a:cubicBezTo>
                    <a:pt x="19927" y="16695"/>
                    <a:pt x="19760" y="16801"/>
                    <a:pt x="19760" y="17015"/>
                  </a:cubicBezTo>
                  <a:lnTo>
                    <a:pt x="19760" y="19816"/>
                  </a:lnTo>
                  <a:lnTo>
                    <a:pt x="2858" y="19816"/>
                  </a:lnTo>
                  <a:lnTo>
                    <a:pt x="2858" y="10539"/>
                  </a:lnTo>
                  <a:lnTo>
                    <a:pt x="4527" y="10539"/>
                  </a:lnTo>
                  <a:cubicBezTo>
                    <a:pt x="4193" y="11059"/>
                    <a:pt x="4008" y="11653"/>
                    <a:pt x="4008" y="12284"/>
                  </a:cubicBezTo>
                  <a:cubicBezTo>
                    <a:pt x="4008" y="13081"/>
                    <a:pt x="4305" y="13824"/>
                    <a:pt x="4769" y="14380"/>
                  </a:cubicBezTo>
                  <a:lnTo>
                    <a:pt x="4769" y="16718"/>
                  </a:lnTo>
                  <a:cubicBezTo>
                    <a:pt x="4769" y="17590"/>
                    <a:pt x="5492" y="18314"/>
                    <a:pt x="6364" y="18314"/>
                  </a:cubicBezTo>
                  <a:cubicBezTo>
                    <a:pt x="6995" y="18314"/>
                    <a:pt x="7552" y="17943"/>
                    <a:pt x="7811" y="17367"/>
                  </a:cubicBezTo>
                  <a:lnTo>
                    <a:pt x="8758" y="15234"/>
                  </a:lnTo>
                  <a:cubicBezTo>
                    <a:pt x="9184" y="15011"/>
                    <a:pt x="9574" y="14714"/>
                    <a:pt x="9871" y="14324"/>
                  </a:cubicBezTo>
                  <a:lnTo>
                    <a:pt x="12747" y="14324"/>
                  </a:lnTo>
                  <a:cubicBezTo>
                    <a:pt x="13044" y="14696"/>
                    <a:pt x="13433" y="15011"/>
                    <a:pt x="13860" y="15234"/>
                  </a:cubicBezTo>
                  <a:lnTo>
                    <a:pt x="14806" y="17367"/>
                  </a:lnTo>
                  <a:cubicBezTo>
                    <a:pt x="15066" y="17943"/>
                    <a:pt x="15623" y="18314"/>
                    <a:pt x="16254" y="18314"/>
                  </a:cubicBezTo>
                  <a:cubicBezTo>
                    <a:pt x="17126" y="18314"/>
                    <a:pt x="17849" y="17590"/>
                    <a:pt x="17849" y="16718"/>
                  </a:cubicBezTo>
                  <a:lnTo>
                    <a:pt x="17849" y="14380"/>
                  </a:lnTo>
                  <a:cubicBezTo>
                    <a:pt x="18313" y="13824"/>
                    <a:pt x="18610" y="13081"/>
                    <a:pt x="18610" y="12284"/>
                  </a:cubicBezTo>
                  <a:cubicBezTo>
                    <a:pt x="18610" y="11634"/>
                    <a:pt x="18424" y="11040"/>
                    <a:pt x="18090" y="10539"/>
                  </a:cubicBezTo>
                  <a:lnTo>
                    <a:pt x="19760" y="10539"/>
                  </a:lnTo>
                  <a:lnTo>
                    <a:pt x="19760" y="15197"/>
                  </a:lnTo>
                  <a:cubicBezTo>
                    <a:pt x="19760" y="15410"/>
                    <a:pt x="19927" y="15517"/>
                    <a:pt x="20094" y="15517"/>
                  </a:cubicBezTo>
                  <a:cubicBezTo>
                    <a:pt x="20261" y="15517"/>
                    <a:pt x="20428" y="15410"/>
                    <a:pt x="20428" y="15197"/>
                  </a:cubicBezTo>
                  <a:lnTo>
                    <a:pt x="20428" y="10205"/>
                  </a:lnTo>
                  <a:cubicBezTo>
                    <a:pt x="20428" y="10020"/>
                    <a:pt x="20280" y="9872"/>
                    <a:pt x="20094" y="9872"/>
                  </a:cubicBezTo>
                  <a:lnTo>
                    <a:pt x="17534" y="9872"/>
                  </a:lnTo>
                  <a:cubicBezTo>
                    <a:pt x="17107" y="9482"/>
                    <a:pt x="16588" y="9204"/>
                    <a:pt x="16012" y="9074"/>
                  </a:cubicBezTo>
                  <a:close/>
                  <a:moveTo>
                    <a:pt x="12413" y="20503"/>
                  </a:moveTo>
                  <a:cubicBezTo>
                    <a:pt x="12413" y="20726"/>
                    <a:pt x="12227" y="20911"/>
                    <a:pt x="12005" y="20911"/>
                  </a:cubicBezTo>
                  <a:lnTo>
                    <a:pt x="10613" y="20911"/>
                  </a:lnTo>
                  <a:cubicBezTo>
                    <a:pt x="10390" y="20911"/>
                    <a:pt x="10205" y="20726"/>
                    <a:pt x="10205" y="20503"/>
                  </a:cubicBezTo>
                  <a:close/>
                  <a:moveTo>
                    <a:pt x="19204" y="1"/>
                  </a:moveTo>
                  <a:cubicBezTo>
                    <a:pt x="17441" y="1"/>
                    <a:pt x="15994" y="1337"/>
                    <a:pt x="15790" y="3044"/>
                  </a:cubicBezTo>
                  <a:lnTo>
                    <a:pt x="11318" y="3044"/>
                  </a:lnTo>
                  <a:cubicBezTo>
                    <a:pt x="11133" y="3044"/>
                    <a:pt x="10984" y="3192"/>
                    <a:pt x="10984" y="3359"/>
                  </a:cubicBezTo>
                  <a:lnTo>
                    <a:pt x="10984" y="5326"/>
                  </a:lnTo>
                  <a:lnTo>
                    <a:pt x="6383" y="5326"/>
                  </a:lnTo>
                  <a:lnTo>
                    <a:pt x="6383" y="4491"/>
                  </a:lnTo>
                  <a:cubicBezTo>
                    <a:pt x="6587" y="4398"/>
                    <a:pt x="6735" y="4175"/>
                    <a:pt x="6735" y="3934"/>
                  </a:cubicBezTo>
                  <a:lnTo>
                    <a:pt x="6735" y="2877"/>
                  </a:lnTo>
                  <a:cubicBezTo>
                    <a:pt x="6735" y="2524"/>
                    <a:pt x="6438" y="2246"/>
                    <a:pt x="6105" y="2246"/>
                  </a:cubicBezTo>
                  <a:lnTo>
                    <a:pt x="5529" y="2246"/>
                  </a:lnTo>
                  <a:lnTo>
                    <a:pt x="5529" y="1856"/>
                  </a:lnTo>
                  <a:cubicBezTo>
                    <a:pt x="5529" y="1504"/>
                    <a:pt x="5344" y="1170"/>
                    <a:pt x="5028" y="1021"/>
                  </a:cubicBezTo>
                  <a:cubicBezTo>
                    <a:pt x="4886" y="946"/>
                    <a:pt x="4733" y="909"/>
                    <a:pt x="4581" y="909"/>
                  </a:cubicBezTo>
                  <a:cubicBezTo>
                    <a:pt x="4394" y="909"/>
                    <a:pt x="4208" y="965"/>
                    <a:pt x="4045" y="1077"/>
                  </a:cubicBezTo>
                  <a:cubicBezTo>
                    <a:pt x="3785" y="1262"/>
                    <a:pt x="3581" y="1485"/>
                    <a:pt x="3414" y="1801"/>
                  </a:cubicBezTo>
                  <a:lnTo>
                    <a:pt x="3377" y="1801"/>
                  </a:lnTo>
                  <a:cubicBezTo>
                    <a:pt x="3229" y="1504"/>
                    <a:pt x="3006" y="1262"/>
                    <a:pt x="2746" y="1077"/>
                  </a:cubicBezTo>
                  <a:cubicBezTo>
                    <a:pt x="2593" y="965"/>
                    <a:pt x="2412" y="909"/>
                    <a:pt x="2228" y="909"/>
                  </a:cubicBezTo>
                  <a:cubicBezTo>
                    <a:pt x="2077" y="909"/>
                    <a:pt x="1923" y="946"/>
                    <a:pt x="1781" y="1021"/>
                  </a:cubicBezTo>
                  <a:cubicBezTo>
                    <a:pt x="1466" y="1170"/>
                    <a:pt x="1262" y="1504"/>
                    <a:pt x="1262" y="1856"/>
                  </a:cubicBezTo>
                  <a:lnTo>
                    <a:pt x="1262" y="2246"/>
                  </a:lnTo>
                  <a:lnTo>
                    <a:pt x="668" y="2246"/>
                  </a:lnTo>
                  <a:cubicBezTo>
                    <a:pt x="334" y="2246"/>
                    <a:pt x="56" y="2524"/>
                    <a:pt x="56" y="2877"/>
                  </a:cubicBezTo>
                  <a:lnTo>
                    <a:pt x="56" y="3934"/>
                  </a:lnTo>
                  <a:cubicBezTo>
                    <a:pt x="56" y="4175"/>
                    <a:pt x="186" y="4398"/>
                    <a:pt x="408" y="4491"/>
                  </a:cubicBezTo>
                  <a:lnTo>
                    <a:pt x="408" y="6792"/>
                  </a:lnTo>
                  <a:cubicBezTo>
                    <a:pt x="408" y="7218"/>
                    <a:pt x="742" y="7571"/>
                    <a:pt x="1188" y="7571"/>
                  </a:cubicBezTo>
                  <a:lnTo>
                    <a:pt x="5585" y="7571"/>
                  </a:lnTo>
                  <a:cubicBezTo>
                    <a:pt x="6012" y="7571"/>
                    <a:pt x="6364" y="7218"/>
                    <a:pt x="6364" y="6792"/>
                  </a:cubicBezTo>
                  <a:lnTo>
                    <a:pt x="6364" y="5994"/>
                  </a:lnTo>
                  <a:lnTo>
                    <a:pt x="10966" y="5994"/>
                  </a:lnTo>
                  <a:lnTo>
                    <a:pt x="10966" y="7422"/>
                  </a:lnTo>
                  <a:cubicBezTo>
                    <a:pt x="10539" y="7552"/>
                    <a:pt x="10261" y="7979"/>
                    <a:pt x="10261" y="8424"/>
                  </a:cubicBezTo>
                  <a:lnTo>
                    <a:pt x="2653" y="8424"/>
                  </a:lnTo>
                  <a:cubicBezTo>
                    <a:pt x="1652" y="8424"/>
                    <a:pt x="854" y="9222"/>
                    <a:pt x="854" y="10205"/>
                  </a:cubicBezTo>
                  <a:lnTo>
                    <a:pt x="854" y="19835"/>
                  </a:lnTo>
                  <a:lnTo>
                    <a:pt x="334" y="19835"/>
                  </a:lnTo>
                  <a:cubicBezTo>
                    <a:pt x="149" y="19835"/>
                    <a:pt x="0" y="19983"/>
                    <a:pt x="0" y="20169"/>
                  </a:cubicBezTo>
                  <a:lnTo>
                    <a:pt x="0" y="20985"/>
                  </a:lnTo>
                  <a:cubicBezTo>
                    <a:pt x="0" y="21876"/>
                    <a:pt x="724" y="22618"/>
                    <a:pt x="1633" y="22618"/>
                  </a:cubicBezTo>
                  <a:lnTo>
                    <a:pt x="3136" y="22618"/>
                  </a:lnTo>
                  <a:cubicBezTo>
                    <a:pt x="3563" y="22618"/>
                    <a:pt x="3563" y="21950"/>
                    <a:pt x="3136" y="21950"/>
                  </a:cubicBezTo>
                  <a:lnTo>
                    <a:pt x="1633" y="21950"/>
                  </a:lnTo>
                  <a:cubicBezTo>
                    <a:pt x="1095" y="21950"/>
                    <a:pt x="650" y="21523"/>
                    <a:pt x="650" y="20985"/>
                  </a:cubicBezTo>
                  <a:lnTo>
                    <a:pt x="650" y="20503"/>
                  </a:lnTo>
                  <a:lnTo>
                    <a:pt x="9537" y="20503"/>
                  </a:lnTo>
                  <a:cubicBezTo>
                    <a:pt x="9537" y="21097"/>
                    <a:pt x="10019" y="21579"/>
                    <a:pt x="10613" y="21579"/>
                  </a:cubicBezTo>
                  <a:lnTo>
                    <a:pt x="11986" y="21579"/>
                  </a:lnTo>
                  <a:cubicBezTo>
                    <a:pt x="12580" y="21579"/>
                    <a:pt x="13062" y="21097"/>
                    <a:pt x="13062" y="20503"/>
                  </a:cubicBezTo>
                  <a:lnTo>
                    <a:pt x="21950" y="20503"/>
                  </a:lnTo>
                  <a:lnTo>
                    <a:pt x="21950" y="20985"/>
                  </a:lnTo>
                  <a:cubicBezTo>
                    <a:pt x="21950" y="21523"/>
                    <a:pt x="21504" y="21950"/>
                    <a:pt x="20966" y="21950"/>
                  </a:cubicBezTo>
                  <a:lnTo>
                    <a:pt x="4973" y="21950"/>
                  </a:lnTo>
                  <a:cubicBezTo>
                    <a:pt x="4546" y="21950"/>
                    <a:pt x="4546" y="22618"/>
                    <a:pt x="4973" y="22618"/>
                  </a:cubicBezTo>
                  <a:lnTo>
                    <a:pt x="20966" y="22618"/>
                  </a:lnTo>
                  <a:cubicBezTo>
                    <a:pt x="21875" y="22618"/>
                    <a:pt x="22599" y="21895"/>
                    <a:pt x="22599" y="20985"/>
                  </a:cubicBezTo>
                  <a:lnTo>
                    <a:pt x="22599" y="20169"/>
                  </a:lnTo>
                  <a:cubicBezTo>
                    <a:pt x="22618" y="19983"/>
                    <a:pt x="22469" y="19835"/>
                    <a:pt x="22284" y="19835"/>
                  </a:cubicBezTo>
                  <a:lnTo>
                    <a:pt x="21746" y="19835"/>
                  </a:lnTo>
                  <a:lnTo>
                    <a:pt x="21746" y="10205"/>
                  </a:lnTo>
                  <a:cubicBezTo>
                    <a:pt x="21746" y="9222"/>
                    <a:pt x="20948" y="8424"/>
                    <a:pt x="19964" y="8424"/>
                  </a:cubicBezTo>
                  <a:lnTo>
                    <a:pt x="12339" y="8424"/>
                  </a:lnTo>
                  <a:cubicBezTo>
                    <a:pt x="12357" y="7979"/>
                    <a:pt x="12060" y="7552"/>
                    <a:pt x="11634" y="7422"/>
                  </a:cubicBezTo>
                  <a:lnTo>
                    <a:pt x="11634" y="3693"/>
                  </a:lnTo>
                  <a:lnTo>
                    <a:pt x="15790" y="3693"/>
                  </a:lnTo>
                  <a:cubicBezTo>
                    <a:pt x="15938" y="5456"/>
                    <a:pt x="17404" y="6847"/>
                    <a:pt x="19204" y="6847"/>
                  </a:cubicBezTo>
                  <a:cubicBezTo>
                    <a:pt x="21078" y="6847"/>
                    <a:pt x="22618" y="5307"/>
                    <a:pt x="22618" y="3415"/>
                  </a:cubicBezTo>
                  <a:cubicBezTo>
                    <a:pt x="22618" y="1541"/>
                    <a:pt x="21078" y="1"/>
                    <a:pt x="19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21"/>
            <p:cNvSpPr/>
            <p:nvPr/>
          </p:nvSpPr>
          <p:spPr>
            <a:xfrm>
              <a:off x="4493000" y="4912225"/>
              <a:ext cx="72400" cy="67050"/>
            </a:xfrm>
            <a:custGeom>
              <a:rect b="b" l="l" r="r" t="t"/>
              <a:pathLst>
                <a:path extrusionOk="0" h="2682" w="2896">
                  <a:moveTo>
                    <a:pt x="1448" y="0"/>
                  </a:moveTo>
                  <a:cubicBezTo>
                    <a:pt x="1281" y="0"/>
                    <a:pt x="1114" y="107"/>
                    <a:pt x="1114" y="320"/>
                  </a:cubicBezTo>
                  <a:lnTo>
                    <a:pt x="1114" y="1007"/>
                  </a:lnTo>
                  <a:lnTo>
                    <a:pt x="427" y="1007"/>
                  </a:lnTo>
                  <a:cubicBezTo>
                    <a:pt x="1" y="1007"/>
                    <a:pt x="1" y="1675"/>
                    <a:pt x="427" y="1675"/>
                  </a:cubicBezTo>
                  <a:lnTo>
                    <a:pt x="1114" y="1675"/>
                  </a:lnTo>
                  <a:lnTo>
                    <a:pt x="1114" y="2361"/>
                  </a:lnTo>
                  <a:cubicBezTo>
                    <a:pt x="1114" y="2574"/>
                    <a:pt x="1281" y="2681"/>
                    <a:pt x="1448" y="2681"/>
                  </a:cubicBezTo>
                  <a:cubicBezTo>
                    <a:pt x="1615" y="2681"/>
                    <a:pt x="1782" y="2574"/>
                    <a:pt x="1782" y="2361"/>
                  </a:cubicBezTo>
                  <a:lnTo>
                    <a:pt x="1782" y="1675"/>
                  </a:lnTo>
                  <a:lnTo>
                    <a:pt x="2468" y="1675"/>
                  </a:lnTo>
                  <a:cubicBezTo>
                    <a:pt x="2895" y="1675"/>
                    <a:pt x="2895" y="1007"/>
                    <a:pt x="2468" y="1007"/>
                  </a:cubicBezTo>
                  <a:lnTo>
                    <a:pt x="1782" y="1007"/>
                  </a:lnTo>
                  <a:lnTo>
                    <a:pt x="1782" y="320"/>
                  </a:lnTo>
                  <a:cubicBezTo>
                    <a:pt x="1782" y="107"/>
                    <a:pt x="1615" y="0"/>
                    <a:pt x="1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21"/>
            <p:cNvSpPr/>
            <p:nvPr/>
          </p:nvSpPr>
          <p:spPr>
            <a:xfrm>
              <a:off x="4693850" y="4912225"/>
              <a:ext cx="72400" cy="67050"/>
            </a:xfrm>
            <a:custGeom>
              <a:rect b="b" l="l" r="r" t="t"/>
              <a:pathLst>
                <a:path extrusionOk="0" h="2682" w="2896">
                  <a:moveTo>
                    <a:pt x="1448" y="0"/>
                  </a:moveTo>
                  <a:cubicBezTo>
                    <a:pt x="1281" y="0"/>
                    <a:pt x="1114" y="107"/>
                    <a:pt x="1114" y="320"/>
                  </a:cubicBezTo>
                  <a:lnTo>
                    <a:pt x="1114" y="1007"/>
                  </a:lnTo>
                  <a:lnTo>
                    <a:pt x="427" y="1007"/>
                  </a:lnTo>
                  <a:cubicBezTo>
                    <a:pt x="1" y="1007"/>
                    <a:pt x="1" y="1675"/>
                    <a:pt x="427" y="1675"/>
                  </a:cubicBezTo>
                  <a:lnTo>
                    <a:pt x="1114" y="1675"/>
                  </a:lnTo>
                  <a:lnTo>
                    <a:pt x="1114" y="2361"/>
                  </a:lnTo>
                  <a:cubicBezTo>
                    <a:pt x="1114" y="2574"/>
                    <a:pt x="1281" y="2681"/>
                    <a:pt x="1448" y="2681"/>
                  </a:cubicBezTo>
                  <a:cubicBezTo>
                    <a:pt x="1615" y="2681"/>
                    <a:pt x="1782" y="2574"/>
                    <a:pt x="1782" y="2361"/>
                  </a:cubicBezTo>
                  <a:lnTo>
                    <a:pt x="1782" y="1675"/>
                  </a:lnTo>
                  <a:lnTo>
                    <a:pt x="2468" y="1675"/>
                  </a:lnTo>
                  <a:cubicBezTo>
                    <a:pt x="2895" y="1675"/>
                    <a:pt x="2895" y="1007"/>
                    <a:pt x="2468" y="1007"/>
                  </a:cubicBezTo>
                  <a:lnTo>
                    <a:pt x="1782" y="1007"/>
                  </a:lnTo>
                  <a:lnTo>
                    <a:pt x="1782" y="320"/>
                  </a:lnTo>
                  <a:cubicBezTo>
                    <a:pt x="1782" y="107"/>
                    <a:pt x="1615" y="0"/>
                    <a:pt x="1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21"/>
            <p:cNvSpPr/>
            <p:nvPr/>
          </p:nvSpPr>
          <p:spPr>
            <a:xfrm>
              <a:off x="4613150" y="4920675"/>
              <a:ext cx="33425" cy="16275"/>
            </a:xfrm>
            <a:custGeom>
              <a:rect b="b" l="l" r="r" t="t"/>
              <a:pathLst>
                <a:path extrusionOk="0" h="651" w="1337">
                  <a:moveTo>
                    <a:pt x="316" y="1"/>
                  </a:moveTo>
                  <a:cubicBezTo>
                    <a:pt x="149" y="1"/>
                    <a:pt x="0" y="149"/>
                    <a:pt x="0" y="316"/>
                  </a:cubicBezTo>
                  <a:cubicBezTo>
                    <a:pt x="0" y="502"/>
                    <a:pt x="149" y="650"/>
                    <a:pt x="316" y="650"/>
                  </a:cubicBezTo>
                  <a:lnTo>
                    <a:pt x="1002" y="650"/>
                  </a:lnTo>
                  <a:cubicBezTo>
                    <a:pt x="1188" y="650"/>
                    <a:pt x="1336" y="502"/>
                    <a:pt x="1336" y="316"/>
                  </a:cubicBezTo>
                  <a:cubicBezTo>
                    <a:pt x="1336" y="149"/>
                    <a:pt x="1188" y="1"/>
                    <a:pt x="1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21"/>
            <p:cNvSpPr/>
            <p:nvPr/>
          </p:nvSpPr>
          <p:spPr>
            <a:xfrm>
              <a:off x="4613150" y="4948975"/>
              <a:ext cx="33425" cy="16725"/>
            </a:xfrm>
            <a:custGeom>
              <a:rect b="b" l="l" r="r" t="t"/>
              <a:pathLst>
                <a:path extrusionOk="0" h="669" w="1337">
                  <a:moveTo>
                    <a:pt x="316" y="0"/>
                  </a:moveTo>
                  <a:cubicBezTo>
                    <a:pt x="149" y="0"/>
                    <a:pt x="0" y="149"/>
                    <a:pt x="0" y="334"/>
                  </a:cubicBezTo>
                  <a:cubicBezTo>
                    <a:pt x="0" y="520"/>
                    <a:pt x="149" y="668"/>
                    <a:pt x="316" y="668"/>
                  </a:cubicBezTo>
                  <a:lnTo>
                    <a:pt x="1002" y="668"/>
                  </a:lnTo>
                  <a:cubicBezTo>
                    <a:pt x="1188" y="668"/>
                    <a:pt x="1336" y="520"/>
                    <a:pt x="1336" y="334"/>
                  </a:cubicBezTo>
                  <a:cubicBezTo>
                    <a:pt x="1336" y="149"/>
                    <a:pt x="1188" y="0"/>
                    <a:pt x="10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121"/>
          <p:cNvGrpSpPr/>
          <p:nvPr/>
        </p:nvGrpSpPr>
        <p:grpSpPr>
          <a:xfrm>
            <a:off x="6108977" y="4144198"/>
            <a:ext cx="324173" cy="322670"/>
            <a:chOff x="5182275" y="4624200"/>
            <a:chExt cx="582625" cy="579925"/>
          </a:xfrm>
        </p:grpSpPr>
        <p:sp>
          <p:nvSpPr>
            <p:cNvPr id="1831" name="Google Shape;1831;p121"/>
            <p:cNvSpPr/>
            <p:nvPr/>
          </p:nvSpPr>
          <p:spPr>
            <a:xfrm>
              <a:off x="5182275" y="4624200"/>
              <a:ext cx="491250" cy="579925"/>
            </a:xfrm>
            <a:custGeom>
              <a:rect b="b" l="l" r="r" t="t"/>
              <a:pathLst>
                <a:path extrusionOk="0" h="23197" w="19650">
                  <a:moveTo>
                    <a:pt x="17794" y="7240"/>
                  </a:moveTo>
                  <a:cubicBezTo>
                    <a:pt x="18444" y="7240"/>
                    <a:pt x="18982" y="7778"/>
                    <a:pt x="18982" y="8427"/>
                  </a:cubicBezTo>
                  <a:cubicBezTo>
                    <a:pt x="18982" y="9077"/>
                    <a:pt x="18444" y="9596"/>
                    <a:pt x="17794" y="9596"/>
                  </a:cubicBezTo>
                  <a:lnTo>
                    <a:pt x="17757" y="9596"/>
                  </a:lnTo>
                  <a:lnTo>
                    <a:pt x="17757" y="7240"/>
                  </a:lnTo>
                  <a:close/>
                  <a:moveTo>
                    <a:pt x="2060" y="5384"/>
                  </a:moveTo>
                  <a:lnTo>
                    <a:pt x="2060" y="11340"/>
                  </a:lnTo>
                  <a:cubicBezTo>
                    <a:pt x="1207" y="11229"/>
                    <a:pt x="687" y="10765"/>
                    <a:pt x="687" y="10097"/>
                  </a:cubicBezTo>
                  <a:lnTo>
                    <a:pt x="687" y="6665"/>
                  </a:lnTo>
                  <a:cubicBezTo>
                    <a:pt x="687" y="5904"/>
                    <a:pt x="1337" y="5384"/>
                    <a:pt x="2060" y="5384"/>
                  </a:cubicBezTo>
                  <a:close/>
                  <a:moveTo>
                    <a:pt x="3563" y="5384"/>
                  </a:moveTo>
                  <a:lnTo>
                    <a:pt x="3563" y="11377"/>
                  </a:lnTo>
                  <a:lnTo>
                    <a:pt x="2747" y="11377"/>
                  </a:lnTo>
                  <a:lnTo>
                    <a:pt x="2747" y="5384"/>
                  </a:lnTo>
                  <a:close/>
                  <a:moveTo>
                    <a:pt x="6495" y="5384"/>
                  </a:moveTo>
                  <a:lnTo>
                    <a:pt x="6495" y="11377"/>
                  </a:lnTo>
                  <a:lnTo>
                    <a:pt x="4250" y="11377"/>
                  </a:lnTo>
                  <a:lnTo>
                    <a:pt x="4250" y="5384"/>
                  </a:lnTo>
                  <a:close/>
                  <a:moveTo>
                    <a:pt x="14232" y="1878"/>
                  </a:moveTo>
                  <a:lnTo>
                    <a:pt x="14232" y="14958"/>
                  </a:lnTo>
                  <a:lnTo>
                    <a:pt x="7181" y="11470"/>
                  </a:lnTo>
                  <a:lnTo>
                    <a:pt x="7200" y="5366"/>
                  </a:lnTo>
                  <a:lnTo>
                    <a:pt x="14232" y="1878"/>
                  </a:lnTo>
                  <a:close/>
                  <a:moveTo>
                    <a:pt x="16718" y="0"/>
                  </a:moveTo>
                  <a:cubicBezTo>
                    <a:pt x="16576" y="0"/>
                    <a:pt x="16431" y="31"/>
                    <a:pt x="16291" y="96"/>
                  </a:cubicBezTo>
                  <a:lnTo>
                    <a:pt x="6940" y="4716"/>
                  </a:lnTo>
                  <a:cubicBezTo>
                    <a:pt x="6928" y="4710"/>
                    <a:pt x="6371" y="4708"/>
                    <a:pt x="5635" y="4708"/>
                  </a:cubicBezTo>
                  <a:cubicBezTo>
                    <a:pt x="4161" y="4708"/>
                    <a:pt x="1968" y="4716"/>
                    <a:pt x="1968" y="4716"/>
                  </a:cubicBezTo>
                  <a:cubicBezTo>
                    <a:pt x="892" y="4716"/>
                    <a:pt x="1" y="5588"/>
                    <a:pt x="1" y="6665"/>
                  </a:cubicBezTo>
                  <a:lnTo>
                    <a:pt x="1" y="10097"/>
                  </a:lnTo>
                  <a:cubicBezTo>
                    <a:pt x="1" y="10654"/>
                    <a:pt x="242" y="11155"/>
                    <a:pt x="669" y="11507"/>
                  </a:cubicBezTo>
                  <a:cubicBezTo>
                    <a:pt x="1096" y="11841"/>
                    <a:pt x="1671" y="12045"/>
                    <a:pt x="2376" y="12045"/>
                  </a:cubicBezTo>
                  <a:lnTo>
                    <a:pt x="3563" y="12045"/>
                  </a:lnTo>
                  <a:lnTo>
                    <a:pt x="2283" y="15886"/>
                  </a:lnTo>
                  <a:cubicBezTo>
                    <a:pt x="2191" y="16139"/>
                    <a:pt x="2406" y="16321"/>
                    <a:pt x="2617" y="16321"/>
                  </a:cubicBezTo>
                  <a:cubicBezTo>
                    <a:pt x="2747" y="16321"/>
                    <a:pt x="2876" y="16252"/>
                    <a:pt x="2933" y="16090"/>
                  </a:cubicBezTo>
                  <a:lnTo>
                    <a:pt x="4268" y="12045"/>
                  </a:lnTo>
                  <a:lnTo>
                    <a:pt x="6513" y="12045"/>
                  </a:lnTo>
                  <a:lnTo>
                    <a:pt x="6513" y="21118"/>
                  </a:lnTo>
                  <a:cubicBezTo>
                    <a:pt x="6513" y="21879"/>
                    <a:pt x="5864" y="22510"/>
                    <a:pt x="5085" y="22510"/>
                  </a:cubicBezTo>
                  <a:cubicBezTo>
                    <a:pt x="4732" y="22510"/>
                    <a:pt x="4398" y="22380"/>
                    <a:pt x="4139" y="22139"/>
                  </a:cubicBezTo>
                  <a:lnTo>
                    <a:pt x="2339" y="20506"/>
                  </a:lnTo>
                  <a:cubicBezTo>
                    <a:pt x="1949" y="20153"/>
                    <a:pt x="1782" y="19615"/>
                    <a:pt x="1931" y="19114"/>
                  </a:cubicBezTo>
                  <a:lnTo>
                    <a:pt x="2302" y="18001"/>
                  </a:lnTo>
                  <a:cubicBezTo>
                    <a:pt x="2383" y="17745"/>
                    <a:pt x="2158" y="17562"/>
                    <a:pt x="1947" y="17562"/>
                  </a:cubicBezTo>
                  <a:cubicBezTo>
                    <a:pt x="1821" y="17562"/>
                    <a:pt x="1701" y="17626"/>
                    <a:pt x="1652" y="17778"/>
                  </a:cubicBezTo>
                  <a:lnTo>
                    <a:pt x="1281" y="18910"/>
                  </a:lnTo>
                  <a:cubicBezTo>
                    <a:pt x="1281" y="18910"/>
                    <a:pt x="1281" y="18910"/>
                    <a:pt x="1281" y="18929"/>
                  </a:cubicBezTo>
                  <a:cubicBezTo>
                    <a:pt x="1059" y="19689"/>
                    <a:pt x="1300" y="20487"/>
                    <a:pt x="1875" y="21007"/>
                  </a:cubicBezTo>
                  <a:lnTo>
                    <a:pt x="3693" y="22658"/>
                  </a:lnTo>
                  <a:cubicBezTo>
                    <a:pt x="4064" y="22992"/>
                    <a:pt x="4565" y="23196"/>
                    <a:pt x="5085" y="23196"/>
                  </a:cubicBezTo>
                  <a:cubicBezTo>
                    <a:pt x="6217" y="23196"/>
                    <a:pt x="7181" y="22250"/>
                    <a:pt x="7181" y="21118"/>
                  </a:cubicBezTo>
                  <a:lnTo>
                    <a:pt x="7181" y="12231"/>
                  </a:lnTo>
                  <a:lnTo>
                    <a:pt x="16273" y="16739"/>
                  </a:lnTo>
                  <a:cubicBezTo>
                    <a:pt x="16412" y="16805"/>
                    <a:pt x="16558" y="16835"/>
                    <a:pt x="16701" y="16835"/>
                  </a:cubicBezTo>
                  <a:cubicBezTo>
                    <a:pt x="17246" y="16835"/>
                    <a:pt x="17757" y="16399"/>
                    <a:pt x="17757" y="15812"/>
                  </a:cubicBezTo>
                  <a:lnTo>
                    <a:pt x="17757" y="10264"/>
                  </a:lnTo>
                  <a:cubicBezTo>
                    <a:pt x="17776" y="10283"/>
                    <a:pt x="17776" y="10283"/>
                    <a:pt x="17794" y="10283"/>
                  </a:cubicBezTo>
                  <a:cubicBezTo>
                    <a:pt x="18815" y="10283"/>
                    <a:pt x="19650" y="9429"/>
                    <a:pt x="19650" y="8427"/>
                  </a:cubicBezTo>
                  <a:cubicBezTo>
                    <a:pt x="19650" y="7407"/>
                    <a:pt x="18815" y="6572"/>
                    <a:pt x="17794" y="6572"/>
                  </a:cubicBezTo>
                  <a:lnTo>
                    <a:pt x="17757" y="6572"/>
                  </a:lnTo>
                  <a:lnTo>
                    <a:pt x="17757" y="4086"/>
                  </a:lnTo>
                  <a:cubicBezTo>
                    <a:pt x="17757" y="3863"/>
                    <a:pt x="17590" y="3752"/>
                    <a:pt x="17423" y="3752"/>
                  </a:cubicBezTo>
                  <a:cubicBezTo>
                    <a:pt x="17256" y="3752"/>
                    <a:pt x="17089" y="3863"/>
                    <a:pt x="17089" y="4086"/>
                  </a:cubicBezTo>
                  <a:lnTo>
                    <a:pt x="17089" y="15812"/>
                  </a:lnTo>
                  <a:cubicBezTo>
                    <a:pt x="17089" y="16015"/>
                    <a:pt x="16918" y="16162"/>
                    <a:pt x="16737" y="16162"/>
                  </a:cubicBezTo>
                  <a:cubicBezTo>
                    <a:pt x="16687" y="16162"/>
                    <a:pt x="16636" y="16151"/>
                    <a:pt x="16588" y="16127"/>
                  </a:cubicBezTo>
                  <a:lnTo>
                    <a:pt x="14918" y="15292"/>
                  </a:lnTo>
                  <a:lnTo>
                    <a:pt x="14918" y="1544"/>
                  </a:lnTo>
                  <a:lnTo>
                    <a:pt x="16588" y="709"/>
                  </a:lnTo>
                  <a:cubicBezTo>
                    <a:pt x="16636" y="685"/>
                    <a:pt x="16687" y="674"/>
                    <a:pt x="16737" y="674"/>
                  </a:cubicBezTo>
                  <a:cubicBezTo>
                    <a:pt x="16918" y="674"/>
                    <a:pt x="17089" y="820"/>
                    <a:pt x="17089" y="1024"/>
                  </a:cubicBezTo>
                  <a:lnTo>
                    <a:pt x="17089" y="2119"/>
                  </a:lnTo>
                  <a:cubicBezTo>
                    <a:pt x="17089" y="2341"/>
                    <a:pt x="17256" y="2453"/>
                    <a:pt x="17423" y="2453"/>
                  </a:cubicBezTo>
                  <a:cubicBezTo>
                    <a:pt x="17590" y="2453"/>
                    <a:pt x="17757" y="2341"/>
                    <a:pt x="17757" y="2119"/>
                  </a:cubicBezTo>
                  <a:lnTo>
                    <a:pt x="17757" y="1024"/>
                  </a:lnTo>
                  <a:cubicBezTo>
                    <a:pt x="17757" y="437"/>
                    <a:pt x="17257" y="0"/>
                    <a:pt x="16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21"/>
            <p:cNvSpPr/>
            <p:nvPr/>
          </p:nvSpPr>
          <p:spPr>
            <a:xfrm>
              <a:off x="5695300" y="4826050"/>
              <a:ext cx="69600" cy="17200"/>
            </a:xfrm>
            <a:custGeom>
              <a:rect b="b" l="l" r="r" t="t"/>
              <a:pathLst>
                <a:path extrusionOk="0" h="688" w="2784">
                  <a:moveTo>
                    <a:pt x="446" y="1"/>
                  </a:moveTo>
                  <a:cubicBezTo>
                    <a:pt x="1" y="1"/>
                    <a:pt x="1" y="687"/>
                    <a:pt x="446" y="687"/>
                  </a:cubicBezTo>
                  <a:lnTo>
                    <a:pt x="2339" y="687"/>
                  </a:lnTo>
                  <a:cubicBezTo>
                    <a:pt x="2784" y="687"/>
                    <a:pt x="2784" y="1"/>
                    <a:pt x="2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21"/>
            <p:cNvSpPr/>
            <p:nvPr/>
          </p:nvSpPr>
          <p:spPr>
            <a:xfrm>
              <a:off x="5668875" y="4733850"/>
              <a:ext cx="63675" cy="52325"/>
            </a:xfrm>
            <a:custGeom>
              <a:rect b="b" l="l" r="r" t="t"/>
              <a:pathLst>
                <a:path extrusionOk="0" h="2093" w="2547">
                  <a:moveTo>
                    <a:pt x="2054" y="1"/>
                  </a:moveTo>
                  <a:cubicBezTo>
                    <a:pt x="1982" y="1"/>
                    <a:pt x="1907" y="27"/>
                    <a:pt x="1837" y="89"/>
                  </a:cubicBezTo>
                  <a:lnTo>
                    <a:pt x="223" y="1499"/>
                  </a:lnTo>
                  <a:cubicBezTo>
                    <a:pt x="0" y="1703"/>
                    <a:pt x="149" y="2093"/>
                    <a:pt x="445" y="2093"/>
                  </a:cubicBezTo>
                  <a:cubicBezTo>
                    <a:pt x="520" y="2093"/>
                    <a:pt x="612" y="2074"/>
                    <a:pt x="668" y="2019"/>
                  </a:cubicBezTo>
                  <a:lnTo>
                    <a:pt x="2282" y="609"/>
                  </a:lnTo>
                  <a:cubicBezTo>
                    <a:pt x="2546" y="374"/>
                    <a:pt x="2324" y="1"/>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21"/>
            <p:cNvSpPr/>
            <p:nvPr/>
          </p:nvSpPr>
          <p:spPr>
            <a:xfrm>
              <a:off x="5667850" y="4883200"/>
              <a:ext cx="64675" cy="52250"/>
            </a:xfrm>
            <a:custGeom>
              <a:rect b="b" l="l" r="r" t="t"/>
              <a:pathLst>
                <a:path extrusionOk="0" h="2090" w="2587">
                  <a:moveTo>
                    <a:pt x="499" y="1"/>
                  </a:moveTo>
                  <a:cubicBezTo>
                    <a:pt x="234" y="1"/>
                    <a:pt x="0" y="371"/>
                    <a:pt x="264" y="590"/>
                  </a:cubicBezTo>
                  <a:lnTo>
                    <a:pt x="1878" y="2001"/>
                  </a:lnTo>
                  <a:cubicBezTo>
                    <a:pt x="1944" y="2063"/>
                    <a:pt x="2017" y="2089"/>
                    <a:pt x="2088" y="2089"/>
                  </a:cubicBezTo>
                  <a:cubicBezTo>
                    <a:pt x="2353" y="2089"/>
                    <a:pt x="2587" y="1719"/>
                    <a:pt x="2323" y="1500"/>
                  </a:cubicBezTo>
                  <a:lnTo>
                    <a:pt x="709" y="90"/>
                  </a:lnTo>
                  <a:cubicBezTo>
                    <a:pt x="643" y="27"/>
                    <a:pt x="570" y="1"/>
                    <a:pt x="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121"/>
          <p:cNvGrpSpPr/>
          <p:nvPr/>
        </p:nvGrpSpPr>
        <p:grpSpPr>
          <a:xfrm>
            <a:off x="5436417" y="4135070"/>
            <a:ext cx="289478" cy="337615"/>
            <a:chOff x="6085400" y="4640400"/>
            <a:chExt cx="483350" cy="563725"/>
          </a:xfrm>
        </p:grpSpPr>
        <p:sp>
          <p:nvSpPr>
            <p:cNvPr id="1836" name="Google Shape;1836;p121"/>
            <p:cNvSpPr/>
            <p:nvPr/>
          </p:nvSpPr>
          <p:spPr>
            <a:xfrm>
              <a:off x="6085400" y="4745350"/>
              <a:ext cx="483350" cy="458775"/>
            </a:xfrm>
            <a:custGeom>
              <a:rect b="b" l="l" r="r" t="t"/>
              <a:pathLst>
                <a:path extrusionOk="0" h="18351" w="19334">
                  <a:moveTo>
                    <a:pt x="18202" y="650"/>
                  </a:moveTo>
                  <a:cubicBezTo>
                    <a:pt x="18462" y="650"/>
                    <a:pt x="18666" y="854"/>
                    <a:pt x="18666" y="1113"/>
                  </a:cubicBezTo>
                  <a:lnTo>
                    <a:pt x="18666" y="3507"/>
                  </a:lnTo>
                  <a:lnTo>
                    <a:pt x="14120" y="3507"/>
                  </a:lnTo>
                  <a:lnTo>
                    <a:pt x="14120" y="1113"/>
                  </a:lnTo>
                  <a:cubicBezTo>
                    <a:pt x="14120" y="854"/>
                    <a:pt x="14324" y="650"/>
                    <a:pt x="14565" y="650"/>
                  </a:cubicBezTo>
                  <a:close/>
                  <a:moveTo>
                    <a:pt x="1132" y="0"/>
                  </a:moveTo>
                  <a:cubicBezTo>
                    <a:pt x="502" y="0"/>
                    <a:pt x="1" y="501"/>
                    <a:pt x="1" y="1113"/>
                  </a:cubicBezTo>
                  <a:lnTo>
                    <a:pt x="1" y="8702"/>
                  </a:lnTo>
                  <a:cubicBezTo>
                    <a:pt x="1" y="11281"/>
                    <a:pt x="1021" y="13712"/>
                    <a:pt x="2839" y="15530"/>
                  </a:cubicBezTo>
                  <a:cubicBezTo>
                    <a:pt x="4658" y="17348"/>
                    <a:pt x="7088" y="18350"/>
                    <a:pt x="9667" y="18350"/>
                  </a:cubicBezTo>
                  <a:cubicBezTo>
                    <a:pt x="10706" y="18350"/>
                    <a:pt x="11708" y="18183"/>
                    <a:pt x="12673" y="17868"/>
                  </a:cubicBezTo>
                  <a:cubicBezTo>
                    <a:pt x="13043" y="17750"/>
                    <a:pt x="12910" y="17219"/>
                    <a:pt x="12577" y="17219"/>
                  </a:cubicBezTo>
                  <a:cubicBezTo>
                    <a:pt x="12543" y="17219"/>
                    <a:pt x="12507" y="17225"/>
                    <a:pt x="12469" y="17237"/>
                  </a:cubicBezTo>
                  <a:cubicBezTo>
                    <a:pt x="11560" y="17534"/>
                    <a:pt x="10632" y="17682"/>
                    <a:pt x="9667" y="17682"/>
                  </a:cubicBezTo>
                  <a:cubicBezTo>
                    <a:pt x="4695" y="17682"/>
                    <a:pt x="669" y="13656"/>
                    <a:pt x="669" y="8702"/>
                  </a:cubicBezTo>
                  <a:lnTo>
                    <a:pt x="669" y="4175"/>
                  </a:lnTo>
                  <a:lnTo>
                    <a:pt x="3006" y="4175"/>
                  </a:lnTo>
                  <a:cubicBezTo>
                    <a:pt x="3433" y="4175"/>
                    <a:pt x="3433" y="3507"/>
                    <a:pt x="3006" y="3507"/>
                  </a:cubicBezTo>
                  <a:lnTo>
                    <a:pt x="669" y="3507"/>
                  </a:lnTo>
                  <a:lnTo>
                    <a:pt x="669" y="1113"/>
                  </a:lnTo>
                  <a:cubicBezTo>
                    <a:pt x="669" y="854"/>
                    <a:pt x="873" y="650"/>
                    <a:pt x="1114" y="650"/>
                  </a:cubicBezTo>
                  <a:lnTo>
                    <a:pt x="4750" y="650"/>
                  </a:lnTo>
                  <a:cubicBezTo>
                    <a:pt x="5010" y="650"/>
                    <a:pt x="5214" y="854"/>
                    <a:pt x="5214" y="1113"/>
                  </a:cubicBezTo>
                  <a:lnTo>
                    <a:pt x="5214" y="3507"/>
                  </a:lnTo>
                  <a:lnTo>
                    <a:pt x="4639" y="3507"/>
                  </a:lnTo>
                  <a:cubicBezTo>
                    <a:pt x="4212" y="3507"/>
                    <a:pt x="4212" y="4175"/>
                    <a:pt x="4639" y="4175"/>
                  </a:cubicBezTo>
                  <a:lnTo>
                    <a:pt x="5214" y="4175"/>
                  </a:lnTo>
                  <a:lnTo>
                    <a:pt x="5214" y="8702"/>
                  </a:lnTo>
                  <a:cubicBezTo>
                    <a:pt x="5214" y="9889"/>
                    <a:pt x="5678" y="11021"/>
                    <a:pt x="6532" y="11856"/>
                  </a:cubicBezTo>
                  <a:cubicBezTo>
                    <a:pt x="7369" y="12693"/>
                    <a:pt x="8473" y="13156"/>
                    <a:pt x="9636" y="13156"/>
                  </a:cubicBezTo>
                  <a:cubicBezTo>
                    <a:pt x="9659" y="13156"/>
                    <a:pt x="9681" y="13155"/>
                    <a:pt x="9704" y="13155"/>
                  </a:cubicBezTo>
                  <a:cubicBezTo>
                    <a:pt x="12135" y="13136"/>
                    <a:pt x="14120" y="11114"/>
                    <a:pt x="14120" y="8646"/>
                  </a:cubicBezTo>
                  <a:lnTo>
                    <a:pt x="14120" y="4175"/>
                  </a:lnTo>
                  <a:lnTo>
                    <a:pt x="18666" y="4175"/>
                  </a:lnTo>
                  <a:lnTo>
                    <a:pt x="18666" y="8702"/>
                  </a:lnTo>
                  <a:cubicBezTo>
                    <a:pt x="18666" y="12023"/>
                    <a:pt x="16848" y="15066"/>
                    <a:pt x="13916" y="16625"/>
                  </a:cubicBezTo>
                  <a:cubicBezTo>
                    <a:pt x="13595" y="16801"/>
                    <a:pt x="13788" y="17255"/>
                    <a:pt x="14085" y="17255"/>
                  </a:cubicBezTo>
                  <a:cubicBezTo>
                    <a:pt x="14132" y="17255"/>
                    <a:pt x="14181" y="17243"/>
                    <a:pt x="14232" y="17218"/>
                  </a:cubicBezTo>
                  <a:cubicBezTo>
                    <a:pt x="17386" y="15530"/>
                    <a:pt x="19334" y="12264"/>
                    <a:pt x="19334" y="8702"/>
                  </a:cubicBezTo>
                  <a:lnTo>
                    <a:pt x="19334" y="1113"/>
                  </a:lnTo>
                  <a:cubicBezTo>
                    <a:pt x="19315" y="501"/>
                    <a:pt x="18814" y="0"/>
                    <a:pt x="18202" y="0"/>
                  </a:cubicBezTo>
                  <a:lnTo>
                    <a:pt x="14565" y="0"/>
                  </a:lnTo>
                  <a:cubicBezTo>
                    <a:pt x="13953" y="0"/>
                    <a:pt x="13452" y="501"/>
                    <a:pt x="13452" y="1113"/>
                  </a:cubicBezTo>
                  <a:lnTo>
                    <a:pt x="13452" y="8646"/>
                  </a:lnTo>
                  <a:cubicBezTo>
                    <a:pt x="13452" y="10743"/>
                    <a:pt x="11782" y="12469"/>
                    <a:pt x="9704" y="12487"/>
                  </a:cubicBezTo>
                  <a:cubicBezTo>
                    <a:pt x="9681" y="12487"/>
                    <a:pt x="9658" y="12488"/>
                    <a:pt x="9635" y="12488"/>
                  </a:cubicBezTo>
                  <a:cubicBezTo>
                    <a:pt x="8640" y="12488"/>
                    <a:pt x="7703" y="12099"/>
                    <a:pt x="6995" y="11392"/>
                  </a:cubicBezTo>
                  <a:cubicBezTo>
                    <a:pt x="6272" y="10669"/>
                    <a:pt x="5882" y="9723"/>
                    <a:pt x="5882" y="8702"/>
                  </a:cubicBezTo>
                  <a:lnTo>
                    <a:pt x="5882" y="1113"/>
                  </a:lnTo>
                  <a:cubicBezTo>
                    <a:pt x="5882" y="501"/>
                    <a:pt x="5363" y="0"/>
                    <a:pt x="4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21"/>
            <p:cNvSpPr/>
            <p:nvPr/>
          </p:nvSpPr>
          <p:spPr>
            <a:xfrm>
              <a:off x="6316400" y="5097675"/>
              <a:ext cx="151100" cy="66075"/>
            </a:xfrm>
            <a:custGeom>
              <a:rect b="b" l="l" r="r" t="t"/>
              <a:pathLst>
                <a:path extrusionOk="0" h="2643" w="6044">
                  <a:moveTo>
                    <a:pt x="5564" y="1"/>
                  </a:moveTo>
                  <a:cubicBezTo>
                    <a:pt x="5497" y="1"/>
                    <a:pt x="5428" y="25"/>
                    <a:pt x="5363" y="82"/>
                  </a:cubicBezTo>
                  <a:cubicBezTo>
                    <a:pt x="4008" y="1307"/>
                    <a:pt x="2246" y="1994"/>
                    <a:pt x="427" y="1994"/>
                  </a:cubicBezTo>
                  <a:cubicBezTo>
                    <a:pt x="0" y="1994"/>
                    <a:pt x="0" y="2643"/>
                    <a:pt x="427" y="2643"/>
                  </a:cubicBezTo>
                  <a:cubicBezTo>
                    <a:pt x="2413" y="2643"/>
                    <a:pt x="4324" y="1919"/>
                    <a:pt x="5808" y="583"/>
                  </a:cubicBezTo>
                  <a:cubicBezTo>
                    <a:pt x="6044" y="362"/>
                    <a:pt x="5823" y="1"/>
                    <a:pt x="5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21"/>
            <p:cNvSpPr/>
            <p:nvPr/>
          </p:nvSpPr>
          <p:spPr>
            <a:xfrm>
              <a:off x="6112775" y="4675175"/>
              <a:ext cx="16725" cy="43300"/>
            </a:xfrm>
            <a:custGeom>
              <a:rect b="b" l="l" r="r" t="t"/>
              <a:pathLst>
                <a:path extrusionOk="0" h="1732" w="669">
                  <a:moveTo>
                    <a:pt x="334" y="1"/>
                  </a:moveTo>
                  <a:cubicBezTo>
                    <a:pt x="167" y="1"/>
                    <a:pt x="0" y="108"/>
                    <a:pt x="0" y="321"/>
                  </a:cubicBezTo>
                  <a:lnTo>
                    <a:pt x="0" y="1397"/>
                  </a:lnTo>
                  <a:cubicBezTo>
                    <a:pt x="0" y="1583"/>
                    <a:pt x="149" y="1731"/>
                    <a:pt x="334" y="1731"/>
                  </a:cubicBezTo>
                  <a:cubicBezTo>
                    <a:pt x="520" y="1731"/>
                    <a:pt x="668" y="1583"/>
                    <a:pt x="668" y="1397"/>
                  </a:cubicBezTo>
                  <a:lnTo>
                    <a:pt x="668" y="321"/>
                  </a:lnTo>
                  <a:cubicBezTo>
                    <a:pt x="668" y="108"/>
                    <a:pt x="501"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21"/>
            <p:cNvSpPr/>
            <p:nvPr/>
          </p:nvSpPr>
          <p:spPr>
            <a:xfrm>
              <a:off x="6150350" y="4640400"/>
              <a:ext cx="16250" cy="78075"/>
            </a:xfrm>
            <a:custGeom>
              <a:rect b="b" l="l" r="r" t="t"/>
              <a:pathLst>
                <a:path extrusionOk="0" h="3123" w="650">
                  <a:moveTo>
                    <a:pt x="325" y="0"/>
                  </a:moveTo>
                  <a:cubicBezTo>
                    <a:pt x="163" y="0"/>
                    <a:pt x="0" y="107"/>
                    <a:pt x="0" y="320"/>
                  </a:cubicBezTo>
                  <a:lnTo>
                    <a:pt x="0" y="2788"/>
                  </a:lnTo>
                  <a:cubicBezTo>
                    <a:pt x="0" y="2974"/>
                    <a:pt x="149" y="3122"/>
                    <a:pt x="316" y="3122"/>
                  </a:cubicBezTo>
                  <a:cubicBezTo>
                    <a:pt x="501" y="3122"/>
                    <a:pt x="650" y="2974"/>
                    <a:pt x="650" y="2788"/>
                  </a:cubicBezTo>
                  <a:lnTo>
                    <a:pt x="650" y="320"/>
                  </a:lnTo>
                  <a:cubicBezTo>
                    <a:pt x="650" y="107"/>
                    <a:pt x="487"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21"/>
            <p:cNvSpPr/>
            <p:nvPr/>
          </p:nvSpPr>
          <p:spPr>
            <a:xfrm>
              <a:off x="6187450" y="4675175"/>
              <a:ext cx="16725" cy="43300"/>
            </a:xfrm>
            <a:custGeom>
              <a:rect b="b" l="l" r="r" t="t"/>
              <a:pathLst>
                <a:path extrusionOk="0" h="1732" w="669">
                  <a:moveTo>
                    <a:pt x="334" y="1"/>
                  </a:moveTo>
                  <a:cubicBezTo>
                    <a:pt x="167" y="1"/>
                    <a:pt x="0" y="108"/>
                    <a:pt x="0" y="321"/>
                  </a:cubicBezTo>
                  <a:lnTo>
                    <a:pt x="0" y="1397"/>
                  </a:lnTo>
                  <a:cubicBezTo>
                    <a:pt x="0" y="1583"/>
                    <a:pt x="149" y="1731"/>
                    <a:pt x="334" y="1731"/>
                  </a:cubicBezTo>
                  <a:cubicBezTo>
                    <a:pt x="520" y="1731"/>
                    <a:pt x="668" y="1583"/>
                    <a:pt x="668" y="1397"/>
                  </a:cubicBezTo>
                  <a:lnTo>
                    <a:pt x="668" y="321"/>
                  </a:lnTo>
                  <a:cubicBezTo>
                    <a:pt x="668" y="108"/>
                    <a:pt x="501"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21"/>
            <p:cNvSpPr/>
            <p:nvPr/>
          </p:nvSpPr>
          <p:spPr>
            <a:xfrm>
              <a:off x="6449050" y="4675175"/>
              <a:ext cx="16275" cy="43300"/>
            </a:xfrm>
            <a:custGeom>
              <a:rect b="b" l="l" r="r" t="t"/>
              <a:pathLst>
                <a:path extrusionOk="0" h="1732" w="651">
                  <a:moveTo>
                    <a:pt x="326" y="1"/>
                  </a:moveTo>
                  <a:cubicBezTo>
                    <a:pt x="163" y="1"/>
                    <a:pt x="1" y="108"/>
                    <a:pt x="1" y="321"/>
                  </a:cubicBezTo>
                  <a:lnTo>
                    <a:pt x="1" y="1397"/>
                  </a:lnTo>
                  <a:cubicBezTo>
                    <a:pt x="1" y="1583"/>
                    <a:pt x="149" y="1731"/>
                    <a:pt x="316" y="1731"/>
                  </a:cubicBezTo>
                  <a:cubicBezTo>
                    <a:pt x="502" y="1731"/>
                    <a:pt x="650" y="1583"/>
                    <a:pt x="650" y="1397"/>
                  </a:cubicBezTo>
                  <a:lnTo>
                    <a:pt x="650" y="321"/>
                  </a:lnTo>
                  <a:cubicBezTo>
                    <a:pt x="650" y="108"/>
                    <a:pt x="488" y="1"/>
                    <a:pt x="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21"/>
            <p:cNvSpPr/>
            <p:nvPr/>
          </p:nvSpPr>
          <p:spPr>
            <a:xfrm>
              <a:off x="6486175" y="4640400"/>
              <a:ext cx="16725" cy="78075"/>
            </a:xfrm>
            <a:custGeom>
              <a:rect b="b" l="l" r="r" t="t"/>
              <a:pathLst>
                <a:path extrusionOk="0" h="3123" w="669">
                  <a:moveTo>
                    <a:pt x="334" y="0"/>
                  </a:moveTo>
                  <a:cubicBezTo>
                    <a:pt x="167" y="0"/>
                    <a:pt x="0" y="107"/>
                    <a:pt x="0" y="320"/>
                  </a:cubicBezTo>
                  <a:lnTo>
                    <a:pt x="0" y="2788"/>
                  </a:lnTo>
                  <a:cubicBezTo>
                    <a:pt x="0" y="2974"/>
                    <a:pt x="149" y="3122"/>
                    <a:pt x="334" y="3122"/>
                  </a:cubicBezTo>
                  <a:cubicBezTo>
                    <a:pt x="520" y="3122"/>
                    <a:pt x="668" y="2974"/>
                    <a:pt x="668" y="2788"/>
                  </a:cubicBezTo>
                  <a:lnTo>
                    <a:pt x="668" y="320"/>
                  </a:lnTo>
                  <a:cubicBezTo>
                    <a:pt x="668" y="107"/>
                    <a:pt x="501"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21"/>
            <p:cNvSpPr/>
            <p:nvPr/>
          </p:nvSpPr>
          <p:spPr>
            <a:xfrm>
              <a:off x="6523750" y="4675175"/>
              <a:ext cx="16250" cy="43300"/>
            </a:xfrm>
            <a:custGeom>
              <a:rect b="b" l="l" r="r" t="t"/>
              <a:pathLst>
                <a:path extrusionOk="0" h="1732" w="650">
                  <a:moveTo>
                    <a:pt x="325" y="1"/>
                  </a:moveTo>
                  <a:cubicBezTo>
                    <a:pt x="162" y="1"/>
                    <a:pt x="0" y="108"/>
                    <a:pt x="0" y="321"/>
                  </a:cubicBezTo>
                  <a:lnTo>
                    <a:pt x="0" y="1397"/>
                  </a:lnTo>
                  <a:cubicBezTo>
                    <a:pt x="0" y="1583"/>
                    <a:pt x="149" y="1731"/>
                    <a:pt x="334" y="1731"/>
                  </a:cubicBezTo>
                  <a:cubicBezTo>
                    <a:pt x="501" y="1731"/>
                    <a:pt x="650" y="1583"/>
                    <a:pt x="650" y="1397"/>
                  </a:cubicBezTo>
                  <a:lnTo>
                    <a:pt x="650" y="321"/>
                  </a:lnTo>
                  <a:cubicBezTo>
                    <a:pt x="650" y="108"/>
                    <a:pt x="487" y="1"/>
                    <a:pt x="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847" name="Shape 1847"/>
        <p:cNvGrpSpPr/>
        <p:nvPr/>
      </p:nvGrpSpPr>
      <p:grpSpPr>
        <a:xfrm>
          <a:off x="0" y="0"/>
          <a:ext cx="0" cy="0"/>
          <a:chOff x="0" y="0"/>
          <a:chExt cx="0" cy="0"/>
        </a:xfrm>
      </p:grpSpPr>
      <p:sp>
        <p:nvSpPr>
          <p:cNvPr id="1848" name="Google Shape;1848;p122"/>
          <p:cNvSpPr txBox="1"/>
          <p:nvPr>
            <p:ph idx="1" type="body"/>
          </p:nvPr>
        </p:nvSpPr>
        <p:spPr>
          <a:xfrm>
            <a:off x="626250" y="1304875"/>
            <a:ext cx="7891500" cy="3416400"/>
          </a:xfrm>
          <a:prstGeom prst="rect">
            <a:avLst/>
          </a:prstGeom>
        </p:spPr>
        <p:txBody>
          <a:bodyPr anchorCtr="0" anchor="t" bIns="91425" lIns="91425" spcFirstLastPara="1" rIns="91425" wrap="square" tIns="91425">
            <a:noAutofit/>
          </a:bodyPr>
          <a:lstStyle/>
          <a:p>
            <a:pPr indent="-317500" lvl="0" marL="457200" marR="50800" rtl="0" algn="l">
              <a:lnSpc>
                <a:spcPct val="100000"/>
              </a:lnSpc>
              <a:spcBef>
                <a:spcPts val="0"/>
              </a:spcBef>
              <a:spcAft>
                <a:spcPts val="0"/>
              </a:spcAft>
              <a:buSzPts val="1400"/>
              <a:buChar char="●"/>
            </a:pPr>
            <a:r>
              <a:rPr lang="en">
                <a:uFill>
                  <a:noFill/>
                </a:uFill>
                <a:hlinkClick r:id="rId3"/>
              </a:rPr>
              <a:t>Woman at desk working from home</a:t>
            </a:r>
            <a:endParaRPr/>
          </a:p>
          <a:p>
            <a:pPr indent="-317500" lvl="0" marL="457200" marR="50800" rtl="0" algn="l">
              <a:lnSpc>
                <a:spcPct val="100000"/>
              </a:lnSpc>
              <a:spcBef>
                <a:spcPts val="0"/>
              </a:spcBef>
              <a:spcAft>
                <a:spcPts val="0"/>
              </a:spcAft>
              <a:buSzPts val="1400"/>
              <a:buChar char="●"/>
            </a:pPr>
            <a:r>
              <a:rPr lang="en">
                <a:uFill>
                  <a:noFill/>
                </a:uFill>
                <a:hlinkClick r:id="rId4"/>
              </a:rPr>
              <a:t>Mid shot woman at laptop</a:t>
            </a:r>
            <a:endParaRPr/>
          </a:p>
          <a:p>
            <a:pPr indent="-317500" lvl="0" marL="457200" marR="50800" rtl="0" algn="l">
              <a:lnSpc>
                <a:spcPct val="100000"/>
              </a:lnSpc>
              <a:spcBef>
                <a:spcPts val="0"/>
              </a:spcBef>
              <a:spcAft>
                <a:spcPts val="0"/>
              </a:spcAft>
              <a:buSzPts val="1400"/>
              <a:buChar char="●"/>
            </a:pPr>
            <a:r>
              <a:rPr lang="en">
                <a:uFill>
                  <a:noFill/>
                </a:uFill>
                <a:hlinkClick r:id="rId5"/>
              </a:rPr>
              <a:t>Worried woman looking at phone</a:t>
            </a:r>
            <a:endParaRPr/>
          </a:p>
          <a:p>
            <a:pPr indent="-317500" lvl="0" marL="457200" marR="50800" rtl="0" algn="l">
              <a:lnSpc>
                <a:spcPct val="100000"/>
              </a:lnSpc>
              <a:spcBef>
                <a:spcPts val="0"/>
              </a:spcBef>
              <a:spcAft>
                <a:spcPts val="0"/>
              </a:spcAft>
              <a:buSzPts val="1400"/>
              <a:buChar char="●"/>
            </a:pPr>
            <a:r>
              <a:rPr lang="en">
                <a:uFill>
                  <a:noFill/>
                </a:uFill>
                <a:hlinkClick r:id="rId6"/>
              </a:rPr>
              <a:t>Woman jumping and holding a camera</a:t>
            </a:r>
            <a:endParaRPr/>
          </a:p>
          <a:p>
            <a:pPr indent="-317500" lvl="0" marL="457200" marR="50800" rtl="0" algn="l">
              <a:lnSpc>
                <a:spcPct val="100000"/>
              </a:lnSpc>
              <a:spcBef>
                <a:spcPts val="0"/>
              </a:spcBef>
              <a:spcAft>
                <a:spcPts val="0"/>
              </a:spcAft>
              <a:buSzPts val="1400"/>
              <a:buChar char="●"/>
            </a:pPr>
            <a:r>
              <a:rPr lang="en">
                <a:uFill>
                  <a:noFill/>
                </a:uFill>
                <a:hlinkClick r:id="rId7"/>
              </a:rPr>
              <a:t>African american man high view</a:t>
            </a:r>
            <a:endParaRPr/>
          </a:p>
          <a:p>
            <a:pPr indent="-317500" lvl="0" marL="457200" marR="50800" rtl="0" algn="l">
              <a:lnSpc>
                <a:spcPct val="100000"/>
              </a:lnSpc>
              <a:spcBef>
                <a:spcPts val="0"/>
              </a:spcBef>
              <a:spcAft>
                <a:spcPts val="0"/>
              </a:spcAft>
              <a:buSzPts val="1400"/>
              <a:buChar char="●"/>
            </a:pPr>
            <a:r>
              <a:rPr lang="en">
                <a:uFill>
                  <a:noFill/>
                </a:uFill>
                <a:hlinkClick r:id="rId8"/>
              </a:rPr>
              <a:t>Girls dancing</a:t>
            </a:r>
            <a:endParaRPr/>
          </a:p>
          <a:p>
            <a:pPr indent="-317500" lvl="0" marL="457200" marR="50800" rtl="0" algn="l">
              <a:lnSpc>
                <a:spcPct val="100000"/>
              </a:lnSpc>
              <a:spcBef>
                <a:spcPts val="0"/>
              </a:spcBef>
              <a:spcAft>
                <a:spcPts val="0"/>
              </a:spcAft>
              <a:buSzPts val="1400"/>
              <a:buChar char="●"/>
            </a:pPr>
            <a:r>
              <a:rPr lang="en">
                <a:uFill>
                  <a:noFill/>
                </a:uFill>
                <a:hlinkClick r:id="rId9"/>
              </a:rPr>
              <a:t>Front view guy with headphones holding a cup of coffee</a:t>
            </a:r>
            <a:endParaRPr/>
          </a:p>
          <a:p>
            <a:pPr indent="-317500" lvl="0" marL="457200" marR="50800" rtl="0" algn="l">
              <a:lnSpc>
                <a:spcPct val="100000"/>
              </a:lnSpc>
              <a:spcBef>
                <a:spcPts val="0"/>
              </a:spcBef>
              <a:spcAft>
                <a:spcPts val="0"/>
              </a:spcAft>
              <a:buSzPts val="1400"/>
              <a:buChar char="●"/>
            </a:pPr>
            <a:r>
              <a:rPr lang="en">
                <a:uFill>
                  <a:noFill/>
                </a:uFill>
                <a:hlinkClick r:id="rId10"/>
              </a:rPr>
              <a:t>African american man reading his notes close-up</a:t>
            </a:r>
            <a:endParaRPr/>
          </a:p>
          <a:p>
            <a:pPr indent="-317500" lvl="0" marL="457200" marR="50800" rtl="0" algn="l">
              <a:lnSpc>
                <a:spcPct val="100000"/>
              </a:lnSpc>
              <a:spcBef>
                <a:spcPts val="0"/>
              </a:spcBef>
              <a:spcAft>
                <a:spcPts val="0"/>
              </a:spcAft>
              <a:buSzPts val="1400"/>
              <a:buChar char="●"/>
            </a:pPr>
            <a:r>
              <a:rPr lang="en">
                <a:uFill>
                  <a:noFill/>
                </a:uFill>
                <a:hlinkClick r:id="rId11"/>
              </a:rPr>
              <a:t>Adorable model holding glasses</a:t>
            </a:r>
            <a:endParaRPr/>
          </a:p>
          <a:p>
            <a:pPr indent="0" lvl="0" marL="457200" marR="50800" rtl="0" algn="l">
              <a:lnSpc>
                <a:spcPct val="100000"/>
              </a:lnSpc>
              <a:spcBef>
                <a:spcPts val="0"/>
              </a:spcBef>
              <a:spcAft>
                <a:spcPts val="0"/>
              </a:spcAft>
              <a:buNone/>
            </a:pPr>
            <a:r>
              <a:t/>
            </a:r>
            <a:endParaRPr/>
          </a:p>
          <a:p>
            <a:pPr indent="0" lvl="0" marL="0" marR="50800" rtl="0" algn="l">
              <a:lnSpc>
                <a:spcPct val="100000"/>
              </a:lnSpc>
              <a:spcBef>
                <a:spcPts val="0"/>
              </a:spcBef>
              <a:spcAft>
                <a:spcPts val="0"/>
              </a:spcAft>
              <a:buNone/>
            </a:pPr>
            <a:r>
              <a:t/>
            </a:r>
            <a:endParaRPr/>
          </a:p>
          <a:p>
            <a:pPr indent="0" lvl="0" marL="0" marR="50800" rtl="0" algn="l">
              <a:lnSpc>
                <a:spcPct val="100000"/>
              </a:lnSpc>
              <a:spcBef>
                <a:spcPts val="0"/>
              </a:spcBef>
              <a:spcAft>
                <a:spcPts val="0"/>
              </a:spcAft>
              <a:buNone/>
            </a:pPr>
            <a:r>
              <a:t/>
            </a:r>
            <a:endParaRPr/>
          </a:p>
          <a:p>
            <a:pPr indent="0" lvl="0" marL="0" marR="50800" rtl="0" algn="l">
              <a:lnSpc>
                <a:spcPct val="100000"/>
              </a:lnSpc>
              <a:spcBef>
                <a:spcPts val="0"/>
              </a:spcBef>
              <a:spcAft>
                <a:spcPts val="0"/>
              </a:spcAft>
              <a:buNone/>
            </a:pPr>
            <a:r>
              <a:t/>
            </a:r>
            <a:endParaRPr/>
          </a:p>
          <a:p>
            <a:pPr indent="0" lvl="0" marL="0" marR="50800" rtl="0" algn="l">
              <a:lnSpc>
                <a:spcPct val="100000"/>
              </a:lnSpc>
              <a:spcBef>
                <a:spcPts val="0"/>
              </a:spcBef>
              <a:spcAft>
                <a:spcPts val="0"/>
              </a:spcAft>
              <a:buNone/>
            </a:pPr>
            <a:r>
              <a:t/>
            </a:r>
            <a:endParaRPr/>
          </a:p>
          <a:p>
            <a:pPr indent="0" lvl="0" marL="0" rtl="0" algn="l">
              <a:lnSpc>
                <a:spcPct val="100000"/>
              </a:lnSpc>
              <a:spcBef>
                <a:spcPts val="0"/>
              </a:spcBef>
              <a:spcAft>
                <a:spcPts val="1200"/>
              </a:spcAft>
              <a:buNone/>
            </a:pPr>
            <a:r>
              <a:t/>
            </a:r>
            <a:endParaRPr/>
          </a:p>
        </p:txBody>
      </p:sp>
      <p:sp>
        <p:nvSpPr>
          <p:cNvPr id="1849" name="Google Shape;1849;p122"/>
          <p:cNvSpPr txBox="1"/>
          <p:nvPr>
            <p:ph type="title"/>
          </p:nvPr>
        </p:nvSpPr>
        <p:spPr>
          <a:xfrm>
            <a:off x="626250" y="597425"/>
            <a:ext cx="789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cxnSp>
        <p:nvCxnSpPr>
          <p:cNvPr id="1850" name="Google Shape;1850;p122"/>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854" name="Shape 1854"/>
        <p:cNvGrpSpPr/>
        <p:nvPr/>
      </p:nvGrpSpPr>
      <p:grpSpPr>
        <a:xfrm>
          <a:off x="0" y="0"/>
          <a:ext cx="0" cy="0"/>
          <a:chOff x="0" y="0"/>
          <a:chExt cx="0" cy="0"/>
        </a:xfrm>
      </p:grpSpPr>
      <p:sp>
        <p:nvSpPr>
          <p:cNvPr id="1855" name="Google Shape;1855;p123"/>
          <p:cNvSpPr txBox="1"/>
          <p:nvPr>
            <p:ph idx="1" type="body"/>
          </p:nvPr>
        </p:nvSpPr>
        <p:spPr>
          <a:xfrm>
            <a:off x="713225" y="1424150"/>
            <a:ext cx="7710900" cy="3259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3"/>
              </a:rPr>
              <a:t>Thoughtful young man looking at digital tablet on kitchen counter </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4"/>
              </a:rPr>
              <a:t>Happy young african businesswoman holding clipboard in hand looking away </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5"/>
              </a:rPr>
              <a:t>Young office team coworking</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6"/>
              </a:rPr>
              <a:t>Multiracial group of coworkers listening to speaker</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7"/>
              </a:rPr>
              <a:t>Multiracial group of coworkers laughing together</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8"/>
              </a:rPr>
              <a:t>Group of businesspeople looking at business plan in the office </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9"/>
              </a:rPr>
              <a:t>Man and woman walking together at dealership</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10"/>
              </a:rPr>
              <a:t>Long shot of business people in meeting</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11"/>
              </a:rPr>
              <a:t>Low angle womens team meeting</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12"/>
              </a:rPr>
              <a:t>Colleagues working together at the office</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Font typeface="Proxima Nova"/>
              <a:buChar char="●"/>
            </a:pPr>
            <a:r>
              <a:rPr lang="en">
                <a:solidFill>
                  <a:schemeClr val="hlink"/>
                </a:solidFill>
                <a:highlight>
                  <a:srgbClr val="FFFFFF"/>
                </a:highlight>
                <a:uFill>
                  <a:noFill/>
                </a:uFill>
                <a:latin typeface="Proxima Nova"/>
                <a:ea typeface="Proxima Nova"/>
                <a:cs typeface="Proxima Nova"/>
                <a:sym typeface="Proxima Nova"/>
                <a:hlinkClick r:id="rId13"/>
              </a:rPr>
              <a:t>Business people working on a new project in the office</a:t>
            </a:r>
            <a:endParaRPr>
              <a:solidFill>
                <a:srgbClr val="374957"/>
              </a:solidFill>
              <a:highlight>
                <a:srgbClr val="FFFFFF"/>
              </a:highlight>
              <a:latin typeface="Proxima Nova"/>
              <a:ea typeface="Proxima Nova"/>
              <a:cs typeface="Proxima Nova"/>
              <a:sym typeface="Proxima Nova"/>
            </a:endParaRPr>
          </a:p>
          <a:p>
            <a:pPr indent="-317500" lvl="0" marL="457200" rtl="0" algn="l">
              <a:spcBef>
                <a:spcPts val="0"/>
              </a:spcBef>
              <a:spcAft>
                <a:spcPts val="0"/>
              </a:spcAft>
              <a:buSzPts val="1400"/>
              <a:buChar char="●"/>
            </a:pPr>
            <a:r>
              <a:rPr lang="en">
                <a:solidFill>
                  <a:schemeClr val="hlink"/>
                </a:solidFill>
                <a:uFill>
                  <a:noFill/>
                </a:uFill>
                <a:hlinkClick r:id="rId14"/>
              </a:rPr>
              <a:t>Female colleagues discussing work at office</a:t>
            </a:r>
            <a:endParaRPr/>
          </a:p>
          <a:p>
            <a:pPr indent="-317500" lvl="0" marL="457200" rtl="0" algn="l">
              <a:spcBef>
                <a:spcPts val="0"/>
              </a:spcBef>
              <a:spcAft>
                <a:spcPts val="0"/>
              </a:spcAft>
              <a:buSzPts val="1400"/>
              <a:buChar char="●"/>
            </a:pPr>
            <a:r>
              <a:rPr lang="en">
                <a:solidFill>
                  <a:schemeClr val="hlink"/>
                </a:solidFill>
                <a:uFill>
                  <a:noFill/>
                </a:uFill>
                <a:hlinkClick r:id="rId15"/>
              </a:rPr>
              <a:t>Stressed young businessman sitting at workplace in the office</a:t>
            </a:r>
            <a:endParaRPr/>
          </a:p>
          <a:p>
            <a:pPr indent="-317500" lvl="0" marL="457200" rtl="0" algn="l">
              <a:spcBef>
                <a:spcPts val="0"/>
              </a:spcBef>
              <a:spcAft>
                <a:spcPts val="0"/>
              </a:spcAft>
              <a:buSzPts val="1400"/>
              <a:buChar char="●"/>
            </a:pPr>
            <a:r>
              <a:rPr lang="en">
                <a:solidFill>
                  <a:schemeClr val="hlink"/>
                </a:solidFill>
                <a:uFill>
                  <a:noFill/>
                </a:uFill>
                <a:hlinkClick r:id="rId16"/>
              </a:rPr>
              <a:t>Group of adult men working together at the office</a:t>
            </a:r>
            <a:endParaRPr/>
          </a:p>
        </p:txBody>
      </p:sp>
      <p:sp>
        <p:nvSpPr>
          <p:cNvPr id="1856" name="Google Shape;1856;p123"/>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cxnSp>
        <p:nvCxnSpPr>
          <p:cNvPr id="1857" name="Google Shape;1857;p123"/>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1" name="Shape 1861"/>
        <p:cNvGrpSpPr/>
        <p:nvPr/>
      </p:nvGrpSpPr>
      <p:grpSpPr>
        <a:xfrm>
          <a:off x="0" y="0"/>
          <a:ext cx="0" cy="0"/>
          <a:chOff x="0" y="0"/>
          <a:chExt cx="0" cy="0"/>
        </a:xfrm>
      </p:grpSpPr>
      <p:sp>
        <p:nvSpPr>
          <p:cNvPr id="1862" name="Google Shape;1862;p124"/>
          <p:cNvSpPr txBox="1"/>
          <p:nvPr>
            <p:ph type="title"/>
          </p:nvPr>
        </p:nvSpPr>
        <p:spPr>
          <a:xfrm>
            <a:off x="713225" y="530725"/>
            <a:ext cx="57714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cxnSp>
        <p:nvCxnSpPr>
          <p:cNvPr id="1863" name="Google Shape;1863;p124"/>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grpSp>
        <p:nvGrpSpPr>
          <p:cNvPr id="1864" name="Google Shape;1864;p124"/>
          <p:cNvGrpSpPr/>
          <p:nvPr/>
        </p:nvGrpSpPr>
        <p:grpSpPr>
          <a:xfrm>
            <a:off x="4303349" y="2161626"/>
            <a:ext cx="4127425" cy="1745599"/>
            <a:chOff x="803162" y="2667727"/>
            <a:chExt cx="1411906" cy="633611"/>
          </a:xfrm>
        </p:grpSpPr>
        <p:cxnSp>
          <p:nvCxnSpPr>
            <p:cNvPr id="1865" name="Google Shape;1865;p124"/>
            <p:cNvCxnSpPr>
              <a:stCxn id="1866" idx="2"/>
              <a:endCxn id="1867" idx="0"/>
            </p:cNvCxnSpPr>
            <p:nvPr/>
          </p:nvCxnSpPr>
          <p:spPr>
            <a:xfrm flipH="1" rot="-5400000">
              <a:off x="1629114" y="2672827"/>
              <a:ext cx="129300" cy="369300"/>
            </a:xfrm>
            <a:prstGeom prst="bentConnector3">
              <a:avLst>
                <a:gd fmla="val 49944" name="adj1"/>
              </a:avLst>
            </a:prstGeom>
            <a:noFill/>
            <a:ln cap="flat" cmpd="sng" w="19050">
              <a:solidFill>
                <a:schemeClr val="dk1"/>
              </a:solidFill>
              <a:prstDash val="solid"/>
              <a:round/>
              <a:headEnd len="sm" w="sm" type="none"/>
              <a:tailEnd len="sm" w="sm" type="none"/>
            </a:ln>
          </p:spPr>
        </p:cxnSp>
        <p:cxnSp>
          <p:nvCxnSpPr>
            <p:cNvPr id="1868" name="Google Shape;1868;p124"/>
            <p:cNvCxnSpPr>
              <a:stCxn id="1869" idx="0"/>
              <a:endCxn id="1866" idx="2"/>
            </p:cNvCxnSpPr>
            <p:nvPr/>
          </p:nvCxnSpPr>
          <p:spPr>
            <a:xfrm rot="-5400000">
              <a:off x="1259830" y="2672682"/>
              <a:ext cx="129300" cy="369300"/>
            </a:xfrm>
            <a:prstGeom prst="bentConnector3">
              <a:avLst>
                <a:gd fmla="val 49944" name="adj1"/>
              </a:avLst>
            </a:prstGeom>
            <a:noFill/>
            <a:ln cap="flat" cmpd="sng" w="19050">
              <a:solidFill>
                <a:schemeClr val="dk1"/>
              </a:solidFill>
              <a:prstDash val="solid"/>
              <a:round/>
              <a:headEnd len="sm" w="sm" type="none"/>
              <a:tailEnd len="sm" w="sm" type="none"/>
            </a:ln>
          </p:spPr>
        </p:cxnSp>
        <p:cxnSp>
          <p:nvCxnSpPr>
            <p:cNvPr id="1870" name="Google Shape;1870;p124"/>
            <p:cNvCxnSpPr>
              <a:stCxn id="1869" idx="2"/>
              <a:endCxn id="1871" idx="0"/>
            </p:cNvCxnSpPr>
            <p:nvPr/>
          </p:nvCxnSpPr>
          <p:spPr>
            <a:xfrm flipH="1" rot="-5400000">
              <a:off x="1163380" y="3023532"/>
              <a:ext cx="129300" cy="176400"/>
            </a:xfrm>
            <a:prstGeom prst="bentConnector3">
              <a:avLst>
                <a:gd fmla="val 49944" name="adj1"/>
              </a:avLst>
            </a:prstGeom>
            <a:noFill/>
            <a:ln cap="flat" cmpd="sng" w="19050">
              <a:solidFill>
                <a:schemeClr val="dk1"/>
              </a:solidFill>
              <a:prstDash val="solid"/>
              <a:round/>
              <a:headEnd len="sm" w="sm" type="none"/>
              <a:tailEnd len="sm" w="sm" type="none"/>
            </a:ln>
          </p:spPr>
        </p:cxnSp>
        <p:cxnSp>
          <p:nvCxnSpPr>
            <p:cNvPr id="1872" name="Google Shape;1872;p124"/>
            <p:cNvCxnSpPr>
              <a:stCxn id="1873" idx="0"/>
              <a:endCxn id="1869" idx="2"/>
            </p:cNvCxnSpPr>
            <p:nvPr/>
          </p:nvCxnSpPr>
          <p:spPr>
            <a:xfrm rot="-5400000">
              <a:off x="987062" y="3023388"/>
              <a:ext cx="129300" cy="176400"/>
            </a:xfrm>
            <a:prstGeom prst="bentConnector3">
              <a:avLst>
                <a:gd fmla="val 49944" name="adj1"/>
              </a:avLst>
            </a:prstGeom>
            <a:noFill/>
            <a:ln cap="flat" cmpd="sng" w="19050">
              <a:solidFill>
                <a:schemeClr val="dk1"/>
              </a:solidFill>
              <a:prstDash val="solid"/>
              <a:round/>
              <a:headEnd len="sm" w="sm" type="none"/>
              <a:tailEnd len="sm" w="sm" type="none"/>
            </a:ln>
          </p:spPr>
        </p:cxnSp>
        <p:cxnSp>
          <p:nvCxnSpPr>
            <p:cNvPr id="1874" name="Google Shape;1874;p124"/>
            <p:cNvCxnSpPr>
              <a:stCxn id="1867" idx="2"/>
              <a:endCxn id="1875" idx="0"/>
            </p:cNvCxnSpPr>
            <p:nvPr/>
          </p:nvCxnSpPr>
          <p:spPr>
            <a:xfrm flipH="1" rot="-5400000">
              <a:off x="1901948" y="3023532"/>
              <a:ext cx="129300" cy="176400"/>
            </a:xfrm>
            <a:prstGeom prst="bentConnector3">
              <a:avLst>
                <a:gd fmla="val 49944" name="adj1"/>
              </a:avLst>
            </a:prstGeom>
            <a:noFill/>
            <a:ln cap="flat" cmpd="sng" w="19050">
              <a:solidFill>
                <a:schemeClr val="dk1"/>
              </a:solidFill>
              <a:prstDash val="solid"/>
              <a:round/>
              <a:headEnd len="sm" w="sm" type="none"/>
              <a:tailEnd len="sm" w="sm" type="none"/>
            </a:ln>
          </p:spPr>
        </p:cxnSp>
        <p:cxnSp>
          <p:nvCxnSpPr>
            <p:cNvPr id="1876" name="Google Shape;1876;p124"/>
            <p:cNvCxnSpPr>
              <a:stCxn id="1877" idx="0"/>
              <a:endCxn id="1867" idx="2"/>
            </p:cNvCxnSpPr>
            <p:nvPr/>
          </p:nvCxnSpPr>
          <p:spPr>
            <a:xfrm rot="-5400000">
              <a:off x="1725631" y="3023388"/>
              <a:ext cx="129300" cy="176400"/>
            </a:xfrm>
            <a:prstGeom prst="bentConnector3">
              <a:avLst>
                <a:gd fmla="val 49944" name="adj1"/>
              </a:avLst>
            </a:prstGeom>
            <a:noFill/>
            <a:ln cap="flat" cmpd="sng" w="19050">
              <a:solidFill>
                <a:schemeClr val="dk1"/>
              </a:solidFill>
              <a:prstDash val="solid"/>
              <a:round/>
              <a:headEnd len="sm" w="sm" type="none"/>
              <a:tailEnd len="sm" w="sm" type="none"/>
            </a:ln>
          </p:spPr>
        </p:cxnSp>
        <p:sp>
          <p:nvSpPr>
            <p:cNvPr id="1873" name="Google Shape;1873;p124"/>
            <p:cNvSpPr/>
            <p:nvPr/>
          </p:nvSpPr>
          <p:spPr>
            <a:xfrm>
              <a:off x="803162" y="3176238"/>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71" name="Google Shape;1871;p124"/>
            <p:cNvSpPr/>
            <p:nvPr/>
          </p:nvSpPr>
          <p:spPr>
            <a:xfrm>
              <a:off x="1155799" y="3176238"/>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77" name="Google Shape;1877;p124"/>
            <p:cNvSpPr/>
            <p:nvPr/>
          </p:nvSpPr>
          <p:spPr>
            <a:xfrm>
              <a:off x="1541731" y="3176238"/>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75" name="Google Shape;1875;p124"/>
            <p:cNvSpPr/>
            <p:nvPr/>
          </p:nvSpPr>
          <p:spPr>
            <a:xfrm>
              <a:off x="1894368" y="3176238"/>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67" name="Google Shape;1867;p124"/>
            <p:cNvSpPr/>
            <p:nvPr/>
          </p:nvSpPr>
          <p:spPr>
            <a:xfrm>
              <a:off x="1718048" y="2921982"/>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69" name="Google Shape;1869;p124"/>
            <p:cNvSpPr/>
            <p:nvPr/>
          </p:nvSpPr>
          <p:spPr>
            <a:xfrm>
              <a:off x="979480" y="2921982"/>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66" name="Google Shape;1866;p124"/>
            <p:cNvSpPr/>
            <p:nvPr/>
          </p:nvSpPr>
          <p:spPr>
            <a:xfrm>
              <a:off x="1348764" y="2667727"/>
              <a:ext cx="320700" cy="125100"/>
            </a:xfrm>
            <a:prstGeom prst="roundRect">
              <a:avLst>
                <a:gd fmla="val 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878" name="Google Shape;1878;p124"/>
          <p:cNvGrpSpPr/>
          <p:nvPr/>
        </p:nvGrpSpPr>
        <p:grpSpPr>
          <a:xfrm rot="10800000">
            <a:off x="997220" y="2161635"/>
            <a:ext cx="2785991" cy="1745581"/>
            <a:chOff x="5645403" y="2920021"/>
            <a:chExt cx="2650800" cy="2180614"/>
          </a:xfrm>
        </p:grpSpPr>
        <p:sp>
          <p:nvSpPr>
            <p:cNvPr id="1879" name="Google Shape;1879;p124"/>
            <p:cNvSpPr/>
            <p:nvPr/>
          </p:nvSpPr>
          <p:spPr>
            <a:xfrm>
              <a:off x="5772903" y="2920021"/>
              <a:ext cx="2523300" cy="4692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0" name="Google Shape;1880;p124"/>
            <p:cNvCxnSpPr>
              <a:stCxn id="1879" idx="1"/>
            </p:cNvCxnSpPr>
            <p:nvPr/>
          </p:nvCxnSpPr>
          <p:spPr>
            <a:xfrm rot="10800000">
              <a:off x="5645403" y="3154021"/>
              <a:ext cx="127500" cy="600"/>
            </a:xfrm>
            <a:prstGeom prst="straightConnector1">
              <a:avLst/>
            </a:prstGeom>
            <a:noFill/>
            <a:ln cap="flat" cmpd="sng" w="19050">
              <a:solidFill>
                <a:schemeClr val="dk1"/>
              </a:solidFill>
              <a:prstDash val="solid"/>
              <a:round/>
              <a:headEnd len="med" w="med" type="none"/>
              <a:tailEnd len="med" w="med" type="none"/>
            </a:ln>
          </p:spPr>
        </p:cxnSp>
        <p:sp>
          <p:nvSpPr>
            <p:cNvPr id="1881" name="Google Shape;1881;p124"/>
            <p:cNvSpPr/>
            <p:nvPr/>
          </p:nvSpPr>
          <p:spPr>
            <a:xfrm>
              <a:off x="6010040" y="3500932"/>
              <a:ext cx="2049000" cy="4692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2" name="Google Shape;1882;p124"/>
            <p:cNvCxnSpPr>
              <a:endCxn id="1881" idx="3"/>
            </p:cNvCxnSpPr>
            <p:nvPr/>
          </p:nvCxnSpPr>
          <p:spPr>
            <a:xfrm rot="10800000">
              <a:off x="8059040" y="3735532"/>
              <a:ext cx="135300" cy="0"/>
            </a:xfrm>
            <a:prstGeom prst="straightConnector1">
              <a:avLst/>
            </a:prstGeom>
            <a:noFill/>
            <a:ln cap="flat" cmpd="sng" w="19050">
              <a:solidFill>
                <a:schemeClr val="lt2"/>
              </a:solidFill>
              <a:prstDash val="solid"/>
              <a:round/>
              <a:headEnd len="med" w="med" type="none"/>
              <a:tailEnd len="med" w="med" type="none"/>
            </a:ln>
          </p:spPr>
        </p:cxnSp>
        <p:sp>
          <p:nvSpPr>
            <p:cNvPr id="1883" name="Google Shape;1883;p124"/>
            <p:cNvSpPr/>
            <p:nvPr/>
          </p:nvSpPr>
          <p:spPr>
            <a:xfrm>
              <a:off x="6299123" y="4066183"/>
              <a:ext cx="1470600" cy="4692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4" name="Google Shape;1884;p124"/>
            <p:cNvCxnSpPr>
              <a:stCxn id="1883" idx="1"/>
            </p:cNvCxnSpPr>
            <p:nvPr/>
          </p:nvCxnSpPr>
          <p:spPr>
            <a:xfrm rot="10800000">
              <a:off x="6175223" y="4300183"/>
              <a:ext cx="123900" cy="600"/>
            </a:xfrm>
            <a:prstGeom prst="straightConnector1">
              <a:avLst/>
            </a:prstGeom>
            <a:noFill/>
            <a:ln cap="flat" cmpd="sng" w="19050">
              <a:solidFill>
                <a:schemeClr val="dk1"/>
              </a:solidFill>
              <a:prstDash val="solid"/>
              <a:round/>
              <a:headEnd len="med" w="med" type="none"/>
              <a:tailEnd len="med" w="med" type="none"/>
            </a:ln>
          </p:spPr>
        </p:cxnSp>
        <p:sp>
          <p:nvSpPr>
            <p:cNvPr id="1885" name="Google Shape;1885;p124"/>
            <p:cNvSpPr/>
            <p:nvPr/>
          </p:nvSpPr>
          <p:spPr>
            <a:xfrm>
              <a:off x="6629161" y="4631435"/>
              <a:ext cx="810600" cy="4692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6" name="Google Shape;1886;p124"/>
            <p:cNvCxnSpPr>
              <a:endCxn id="1885" idx="3"/>
            </p:cNvCxnSpPr>
            <p:nvPr/>
          </p:nvCxnSpPr>
          <p:spPr>
            <a:xfrm flipH="1">
              <a:off x="7439761" y="4864535"/>
              <a:ext cx="104400" cy="1500"/>
            </a:xfrm>
            <a:prstGeom prst="straightConnector1">
              <a:avLst/>
            </a:prstGeom>
            <a:noFill/>
            <a:ln cap="flat" cmpd="sng" w="19050">
              <a:solidFill>
                <a:schemeClr val="lt2"/>
              </a:solidFill>
              <a:prstDash val="solid"/>
              <a:round/>
              <a:headEnd len="med" w="med" type="none"/>
              <a:tailEnd len="med" w="med" type="none"/>
            </a:ln>
          </p:spPr>
        </p:cxn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0" name="Shape 1890"/>
        <p:cNvGrpSpPr/>
        <p:nvPr/>
      </p:nvGrpSpPr>
      <p:grpSpPr>
        <a:xfrm>
          <a:off x="0" y="0"/>
          <a:ext cx="0" cy="0"/>
          <a:chOff x="0" y="0"/>
          <a:chExt cx="0" cy="0"/>
        </a:xfrm>
      </p:grpSpPr>
      <p:sp>
        <p:nvSpPr>
          <p:cNvPr id="1891" name="Google Shape;1891;p125"/>
          <p:cNvSpPr txBox="1"/>
          <p:nvPr>
            <p:ph type="title"/>
          </p:nvPr>
        </p:nvSpPr>
        <p:spPr>
          <a:xfrm>
            <a:off x="713225" y="530725"/>
            <a:ext cx="57714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cxnSp>
        <p:nvCxnSpPr>
          <p:cNvPr id="1892" name="Google Shape;1892;p125"/>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cxnSp>
        <p:nvCxnSpPr>
          <p:cNvPr id="1893" name="Google Shape;1893;p125"/>
          <p:cNvCxnSpPr>
            <a:stCxn id="1894" idx="3"/>
            <a:endCxn id="1895" idx="1"/>
          </p:cNvCxnSpPr>
          <p:nvPr/>
        </p:nvCxnSpPr>
        <p:spPr>
          <a:xfrm>
            <a:off x="1802050" y="2102525"/>
            <a:ext cx="840600" cy="600"/>
          </a:xfrm>
          <a:prstGeom prst="bentConnector3">
            <a:avLst>
              <a:gd fmla="val 49997" name="adj1"/>
            </a:avLst>
          </a:prstGeom>
          <a:noFill/>
          <a:ln cap="flat" cmpd="sng" w="19050">
            <a:solidFill>
              <a:schemeClr val="dk1"/>
            </a:solidFill>
            <a:prstDash val="solid"/>
            <a:round/>
            <a:headEnd len="med" w="med" type="none"/>
            <a:tailEnd len="med" w="med" type="none"/>
          </a:ln>
        </p:spPr>
      </p:cxnSp>
      <p:cxnSp>
        <p:nvCxnSpPr>
          <p:cNvPr id="1896" name="Google Shape;1896;p125"/>
          <p:cNvCxnSpPr>
            <a:stCxn id="1895" idx="2"/>
            <a:endCxn id="1897" idx="0"/>
          </p:cNvCxnSpPr>
          <p:nvPr/>
        </p:nvCxnSpPr>
        <p:spPr>
          <a:xfrm rot="5400000">
            <a:off x="2046800" y="1857725"/>
            <a:ext cx="351000" cy="1412400"/>
          </a:xfrm>
          <a:prstGeom prst="bentConnector3">
            <a:avLst>
              <a:gd fmla="val 49993" name="adj1"/>
            </a:avLst>
          </a:prstGeom>
          <a:noFill/>
          <a:ln cap="flat" cmpd="sng" w="19050">
            <a:solidFill>
              <a:schemeClr val="dk1"/>
            </a:solidFill>
            <a:prstDash val="solid"/>
            <a:round/>
            <a:headEnd len="med" w="med" type="none"/>
            <a:tailEnd len="med" w="med" type="none"/>
          </a:ln>
        </p:spPr>
      </p:cxnSp>
      <p:cxnSp>
        <p:nvCxnSpPr>
          <p:cNvPr id="1898" name="Google Shape;1898;p125"/>
          <p:cNvCxnSpPr>
            <a:stCxn id="1897" idx="3"/>
            <a:endCxn id="1899" idx="1"/>
          </p:cNvCxnSpPr>
          <p:nvPr/>
        </p:nvCxnSpPr>
        <p:spPr>
          <a:xfrm>
            <a:off x="1802050" y="3025275"/>
            <a:ext cx="840600" cy="600"/>
          </a:xfrm>
          <a:prstGeom prst="bentConnector3">
            <a:avLst>
              <a:gd fmla="val 49997" name="adj1"/>
            </a:avLst>
          </a:prstGeom>
          <a:noFill/>
          <a:ln cap="flat" cmpd="sng" w="19050">
            <a:solidFill>
              <a:schemeClr val="dk1"/>
            </a:solidFill>
            <a:prstDash val="solid"/>
            <a:round/>
            <a:headEnd len="med" w="med" type="none"/>
            <a:tailEnd len="med" w="med" type="none"/>
          </a:ln>
        </p:spPr>
      </p:cxnSp>
      <p:cxnSp>
        <p:nvCxnSpPr>
          <p:cNvPr id="1900" name="Google Shape;1900;p125"/>
          <p:cNvCxnSpPr>
            <a:stCxn id="1899" idx="2"/>
            <a:endCxn id="1901" idx="0"/>
          </p:cNvCxnSpPr>
          <p:nvPr/>
        </p:nvCxnSpPr>
        <p:spPr>
          <a:xfrm rot="5400000">
            <a:off x="2051600" y="2775675"/>
            <a:ext cx="341400" cy="1412400"/>
          </a:xfrm>
          <a:prstGeom prst="bentConnector3">
            <a:avLst>
              <a:gd fmla="val 50011" name="adj1"/>
            </a:avLst>
          </a:prstGeom>
          <a:noFill/>
          <a:ln cap="flat" cmpd="sng" w="19050">
            <a:solidFill>
              <a:schemeClr val="dk1"/>
            </a:solidFill>
            <a:prstDash val="solid"/>
            <a:round/>
            <a:headEnd len="med" w="med" type="none"/>
            <a:tailEnd len="med" w="med" type="none"/>
          </a:ln>
        </p:spPr>
      </p:cxnSp>
      <p:cxnSp>
        <p:nvCxnSpPr>
          <p:cNvPr id="1902" name="Google Shape;1902;p125"/>
          <p:cNvCxnSpPr/>
          <p:nvPr/>
        </p:nvCxnSpPr>
        <p:spPr>
          <a:xfrm>
            <a:off x="1805563" y="3909375"/>
            <a:ext cx="840900" cy="900"/>
          </a:xfrm>
          <a:prstGeom prst="bentConnector3">
            <a:avLst>
              <a:gd fmla="val 50000" name="adj1"/>
            </a:avLst>
          </a:prstGeom>
          <a:noFill/>
          <a:ln cap="flat" cmpd="sng" w="19050">
            <a:solidFill>
              <a:schemeClr val="dk1"/>
            </a:solidFill>
            <a:prstDash val="solid"/>
            <a:round/>
            <a:headEnd len="med" w="med" type="none"/>
            <a:tailEnd len="med" w="med" type="none"/>
          </a:ln>
        </p:spPr>
      </p:cxnSp>
      <p:sp>
        <p:nvSpPr>
          <p:cNvPr id="1894" name="Google Shape;1894;p125"/>
          <p:cNvSpPr/>
          <p:nvPr/>
        </p:nvSpPr>
        <p:spPr>
          <a:xfrm>
            <a:off x="1230250" y="1816625"/>
            <a:ext cx="571800" cy="5718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25"/>
          <p:cNvSpPr/>
          <p:nvPr/>
        </p:nvSpPr>
        <p:spPr>
          <a:xfrm>
            <a:off x="2642600" y="1816625"/>
            <a:ext cx="571800" cy="5718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25"/>
          <p:cNvSpPr/>
          <p:nvPr/>
        </p:nvSpPr>
        <p:spPr>
          <a:xfrm>
            <a:off x="1230250" y="2739375"/>
            <a:ext cx="571800" cy="5718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25"/>
          <p:cNvSpPr/>
          <p:nvPr/>
        </p:nvSpPr>
        <p:spPr>
          <a:xfrm>
            <a:off x="2642600" y="2739375"/>
            <a:ext cx="571800" cy="5718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25"/>
          <p:cNvSpPr/>
          <p:nvPr/>
        </p:nvSpPr>
        <p:spPr>
          <a:xfrm>
            <a:off x="1230250" y="3652650"/>
            <a:ext cx="571800" cy="5718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25"/>
          <p:cNvSpPr/>
          <p:nvPr/>
        </p:nvSpPr>
        <p:spPr>
          <a:xfrm>
            <a:off x="2642600" y="3652650"/>
            <a:ext cx="571800" cy="5718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4" name="Google Shape;1904;p125"/>
          <p:cNvGrpSpPr/>
          <p:nvPr/>
        </p:nvGrpSpPr>
        <p:grpSpPr>
          <a:xfrm>
            <a:off x="4054979" y="1816625"/>
            <a:ext cx="3858600" cy="1314084"/>
            <a:chOff x="4571667" y="1711800"/>
            <a:chExt cx="3858600" cy="1314084"/>
          </a:xfrm>
        </p:grpSpPr>
        <p:sp>
          <p:nvSpPr>
            <p:cNvPr id="1905" name="Google Shape;1905;p125"/>
            <p:cNvSpPr/>
            <p:nvPr/>
          </p:nvSpPr>
          <p:spPr>
            <a:xfrm>
              <a:off x="5258475" y="2458610"/>
              <a:ext cx="1107626" cy="567274"/>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25"/>
            <p:cNvSpPr/>
            <p:nvPr/>
          </p:nvSpPr>
          <p:spPr>
            <a:xfrm>
              <a:off x="6626554" y="2458610"/>
              <a:ext cx="1107626" cy="567274"/>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25"/>
            <p:cNvSpPr/>
            <p:nvPr/>
          </p:nvSpPr>
          <p:spPr>
            <a:xfrm>
              <a:off x="4574436" y="1714640"/>
              <a:ext cx="1122802" cy="567363"/>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25"/>
            <p:cNvSpPr/>
            <p:nvPr/>
          </p:nvSpPr>
          <p:spPr>
            <a:xfrm>
              <a:off x="5919796" y="1711800"/>
              <a:ext cx="1122802" cy="567274"/>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25"/>
            <p:cNvSpPr/>
            <p:nvPr/>
          </p:nvSpPr>
          <p:spPr>
            <a:xfrm>
              <a:off x="7287875" y="1711800"/>
              <a:ext cx="1122802" cy="567274"/>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0" name="Google Shape;1910;p125"/>
            <p:cNvCxnSpPr/>
            <p:nvPr/>
          </p:nvCxnSpPr>
          <p:spPr>
            <a:xfrm>
              <a:off x="4571667" y="2371847"/>
              <a:ext cx="3858600" cy="0"/>
            </a:xfrm>
            <a:prstGeom prst="straightConnector1">
              <a:avLst/>
            </a:prstGeom>
            <a:noFill/>
            <a:ln cap="flat" cmpd="sng" w="19050">
              <a:solidFill>
                <a:schemeClr val="dk1"/>
              </a:solidFill>
              <a:prstDash val="solid"/>
              <a:round/>
              <a:headEnd len="med" w="med" type="none"/>
              <a:tailEnd len="med" w="med" type="none"/>
            </a:ln>
          </p:spPr>
        </p:cxnSp>
      </p:grpSp>
      <p:grpSp>
        <p:nvGrpSpPr>
          <p:cNvPr id="1911" name="Google Shape;1911;p125"/>
          <p:cNvGrpSpPr/>
          <p:nvPr/>
        </p:nvGrpSpPr>
        <p:grpSpPr>
          <a:xfrm>
            <a:off x="4054958" y="3320621"/>
            <a:ext cx="3858776" cy="903821"/>
            <a:chOff x="1247650" y="2075423"/>
            <a:chExt cx="6648477" cy="1557238"/>
          </a:xfrm>
        </p:grpSpPr>
        <p:sp>
          <p:nvSpPr>
            <p:cNvPr id="1912" name="Google Shape;1912;p12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2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2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2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2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2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19050">
              <a:solidFill>
                <a:schemeClr val="dk1"/>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921" name="Shape 1921"/>
        <p:cNvGrpSpPr/>
        <p:nvPr/>
      </p:nvGrpSpPr>
      <p:grpSpPr>
        <a:xfrm>
          <a:off x="0" y="0"/>
          <a:ext cx="0" cy="0"/>
          <a:chOff x="0" y="0"/>
          <a:chExt cx="0" cy="0"/>
        </a:xfrm>
      </p:grpSpPr>
      <p:sp>
        <p:nvSpPr>
          <p:cNvPr id="1922" name="Google Shape;1922;p126"/>
          <p:cNvSpPr txBox="1"/>
          <p:nvPr>
            <p:ph type="title"/>
          </p:nvPr>
        </p:nvSpPr>
        <p:spPr>
          <a:xfrm>
            <a:off x="626250" y="597425"/>
            <a:ext cx="789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23" name="Google Shape;1923;p126"/>
          <p:cNvSpPr txBox="1"/>
          <p:nvPr>
            <p:ph idx="1" type="body"/>
          </p:nvPr>
        </p:nvSpPr>
        <p:spPr>
          <a:xfrm>
            <a:off x="626250" y="1304875"/>
            <a:ext cx="7891500" cy="3416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Man with black jacket talking on a phone and drinking</a:t>
            </a:r>
            <a:endParaRPr/>
          </a:p>
          <a:p>
            <a:pPr indent="-317500" lvl="0" marL="457200" rtl="0" algn="l">
              <a:spcBef>
                <a:spcPts val="0"/>
              </a:spcBef>
              <a:spcAft>
                <a:spcPts val="0"/>
              </a:spcAft>
              <a:buSzPts val="1400"/>
              <a:buChar char="●"/>
            </a:pPr>
            <a:r>
              <a:rPr lang="en">
                <a:uFill>
                  <a:noFill/>
                </a:uFill>
                <a:hlinkClick r:id="rId4"/>
              </a:rPr>
              <a:t>Woman jumping and using her camera photo</a:t>
            </a:r>
            <a:endParaRPr/>
          </a:p>
          <a:p>
            <a:pPr indent="-317500" lvl="0" marL="457200" rtl="0" algn="l">
              <a:spcBef>
                <a:spcPts val="0"/>
              </a:spcBef>
              <a:spcAft>
                <a:spcPts val="0"/>
              </a:spcAft>
              <a:buSzPts val="1400"/>
              <a:buChar char="●"/>
            </a:pPr>
            <a:r>
              <a:rPr lang="en">
                <a:uFill>
                  <a:noFill/>
                </a:uFill>
                <a:hlinkClick r:id="rId5"/>
              </a:rPr>
              <a:t>Alluring woman posing in yellow top</a:t>
            </a:r>
            <a:endParaRPr/>
          </a:p>
          <a:p>
            <a:pPr indent="-317500" lvl="0" marL="457200" rtl="0" algn="l">
              <a:spcBef>
                <a:spcPts val="0"/>
              </a:spcBef>
              <a:spcAft>
                <a:spcPts val="0"/>
              </a:spcAft>
              <a:buSzPts val="1400"/>
              <a:buChar char="●"/>
            </a:pPr>
            <a:r>
              <a:rPr lang="en">
                <a:uFill>
                  <a:noFill/>
                </a:uFill>
                <a:hlinkClick r:id="rId6"/>
              </a:rPr>
              <a:t>African american man copy space</a:t>
            </a:r>
            <a:endParaRPr/>
          </a:p>
          <a:p>
            <a:pPr indent="-317500" lvl="0" marL="457200" rtl="0" algn="l">
              <a:spcBef>
                <a:spcPts val="0"/>
              </a:spcBef>
              <a:spcAft>
                <a:spcPts val="0"/>
              </a:spcAft>
              <a:buSzPts val="1400"/>
              <a:buChar char="●"/>
            </a:pPr>
            <a:r>
              <a:rPr lang="en">
                <a:uFill>
                  <a:noFill/>
                </a:uFill>
                <a:hlinkClick r:id="rId7"/>
              </a:rPr>
              <a:t>Man posing with arms crossed</a:t>
            </a:r>
            <a:endParaRPr/>
          </a:p>
          <a:p>
            <a:pPr indent="-317500" lvl="0" marL="457200" rtl="0" algn="l">
              <a:spcBef>
                <a:spcPts val="0"/>
              </a:spcBef>
              <a:spcAft>
                <a:spcPts val="0"/>
              </a:spcAft>
              <a:buSzPts val="1400"/>
              <a:buChar char="●"/>
            </a:pPr>
            <a:r>
              <a:rPr lang="en">
                <a:uFill>
                  <a:noFill/>
                </a:uFill>
                <a:hlinkClick r:id="rId8"/>
              </a:rPr>
              <a:t>Woman holding a camera photo</a:t>
            </a:r>
            <a:endParaRPr/>
          </a:p>
          <a:p>
            <a:pPr indent="-317500" lvl="0" marL="457200" rtl="0" algn="l">
              <a:spcBef>
                <a:spcPts val="0"/>
              </a:spcBef>
              <a:spcAft>
                <a:spcPts val="0"/>
              </a:spcAft>
              <a:buSzPts val="1400"/>
              <a:buChar char="●"/>
            </a:pPr>
            <a:r>
              <a:rPr lang="en">
                <a:uFill>
                  <a:noFill/>
                </a:uFill>
                <a:hlinkClick r:id="rId9"/>
              </a:rPr>
              <a:t>Side view of male photographer</a:t>
            </a:r>
            <a:endParaRPr/>
          </a:p>
          <a:p>
            <a:pPr indent="-317500" lvl="0" marL="457200" rtl="0" algn="l">
              <a:spcBef>
                <a:spcPts val="0"/>
              </a:spcBef>
              <a:spcAft>
                <a:spcPts val="0"/>
              </a:spcAft>
              <a:buSzPts val="1400"/>
              <a:buChar char="●"/>
            </a:pPr>
            <a:r>
              <a:rPr lang="en">
                <a:uFill>
                  <a:noFill/>
                </a:uFill>
                <a:hlinkClick r:id="rId10"/>
              </a:rPr>
              <a:t>African american man writing</a:t>
            </a:r>
            <a:endParaRPr/>
          </a:p>
          <a:p>
            <a:pPr indent="-317500" lvl="0" marL="457200" rtl="0" algn="l">
              <a:spcBef>
                <a:spcPts val="0"/>
              </a:spcBef>
              <a:spcAft>
                <a:spcPts val="0"/>
              </a:spcAft>
              <a:buSzPts val="1400"/>
              <a:buChar char="●"/>
            </a:pPr>
            <a:r>
              <a:rPr lang="en">
                <a:uFill>
                  <a:noFill/>
                </a:uFill>
                <a:hlinkClick r:id="rId11"/>
              </a:rPr>
              <a:t>Man with black jacket talking on the phone</a:t>
            </a:r>
            <a:endParaRPr/>
          </a:p>
          <a:p>
            <a:pPr indent="-317500" lvl="0" marL="457200" rtl="0" algn="l">
              <a:spcBef>
                <a:spcPts val="0"/>
              </a:spcBef>
              <a:spcAft>
                <a:spcPts val="0"/>
              </a:spcAft>
              <a:buSzPts val="1400"/>
              <a:buChar char="●"/>
            </a:pPr>
            <a:r>
              <a:rPr lang="en">
                <a:uFill>
                  <a:noFill/>
                </a:uFill>
                <a:hlinkClick r:id="rId12"/>
              </a:rPr>
              <a:t>African american man front view</a:t>
            </a:r>
            <a:endParaRPr/>
          </a:p>
          <a:p>
            <a:pPr indent="-317500" lvl="0" marL="457200" rtl="0" algn="l">
              <a:spcBef>
                <a:spcPts val="0"/>
              </a:spcBef>
              <a:spcAft>
                <a:spcPts val="0"/>
              </a:spcAft>
              <a:buSzPts val="1400"/>
              <a:buChar char="●"/>
            </a:pPr>
            <a:r>
              <a:rPr lang="en">
                <a:uFill>
                  <a:noFill/>
                </a:uFill>
                <a:hlinkClick r:id="rId13"/>
              </a:rPr>
              <a:t>Young girl speaking on the phone in the office</a:t>
            </a:r>
            <a:endParaRPr/>
          </a:p>
          <a:p>
            <a:pPr indent="-317500" lvl="0" marL="457200" rtl="0" algn="l">
              <a:spcBef>
                <a:spcPts val="0"/>
              </a:spcBef>
              <a:spcAft>
                <a:spcPts val="0"/>
              </a:spcAft>
              <a:buSzPts val="1400"/>
              <a:buChar char="●"/>
            </a:pPr>
            <a:r>
              <a:rPr lang="en">
                <a:uFill>
                  <a:noFill/>
                </a:uFill>
                <a:hlinkClick r:id="rId14"/>
              </a:rPr>
              <a:t>Young man wearing eyeglasses using laptop on kitchen counter</a:t>
            </a:r>
            <a:endParaRPr/>
          </a:p>
          <a:p>
            <a:pPr indent="-317500" lvl="0" marL="457200" rtl="0" algn="l">
              <a:spcBef>
                <a:spcPts val="0"/>
              </a:spcBef>
              <a:spcAft>
                <a:spcPts val="0"/>
              </a:spcAft>
              <a:buSzPts val="1400"/>
              <a:buChar char="●"/>
            </a:pPr>
            <a:r>
              <a:rPr lang="en">
                <a:uFill>
                  <a:noFill/>
                </a:uFill>
                <a:hlinkClick r:id="rId15"/>
              </a:rPr>
              <a:t>Mid shot woman talking on phone at table</a:t>
            </a:r>
            <a:endParaRPr/>
          </a:p>
        </p:txBody>
      </p:sp>
      <p:cxnSp>
        <p:nvCxnSpPr>
          <p:cNvPr id="1924" name="Google Shape;1924;p126"/>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928" name="Shape 1928"/>
        <p:cNvGrpSpPr/>
        <p:nvPr/>
      </p:nvGrpSpPr>
      <p:grpSpPr>
        <a:xfrm>
          <a:off x="0" y="0"/>
          <a:ext cx="0" cy="0"/>
          <a:chOff x="0" y="0"/>
          <a:chExt cx="0" cy="0"/>
        </a:xfrm>
      </p:grpSpPr>
      <p:sp>
        <p:nvSpPr>
          <p:cNvPr id="1929" name="Google Shape;1929;p127"/>
          <p:cNvSpPr txBox="1"/>
          <p:nvPr>
            <p:ph type="title"/>
          </p:nvPr>
        </p:nvSpPr>
        <p:spPr>
          <a:xfrm>
            <a:off x="626250" y="597425"/>
            <a:ext cx="789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30" name="Google Shape;1930;p127"/>
          <p:cNvSpPr txBox="1"/>
          <p:nvPr>
            <p:ph idx="1" type="body"/>
          </p:nvPr>
        </p:nvSpPr>
        <p:spPr>
          <a:xfrm>
            <a:off x="626250" y="1304875"/>
            <a:ext cx="7891500" cy="3416400"/>
          </a:xfrm>
          <a:prstGeom prst="rect">
            <a:avLst/>
          </a:prstGeom>
        </p:spPr>
        <p:txBody>
          <a:bodyPr anchorCtr="0" anchor="t" bIns="91425" lIns="91425" spcFirstLastPara="1" rIns="91425" wrap="square" tIns="91425">
            <a:noAutofit/>
          </a:bodyPr>
          <a:lstStyle/>
          <a:p>
            <a:pPr indent="-317500" lvl="0" marL="457200" marR="50800" rtl="0" algn="l">
              <a:lnSpc>
                <a:spcPct val="100000"/>
              </a:lnSpc>
              <a:spcBef>
                <a:spcPts val="0"/>
              </a:spcBef>
              <a:spcAft>
                <a:spcPts val="0"/>
              </a:spcAft>
              <a:buSzPts val="1400"/>
              <a:buChar char="●"/>
            </a:pPr>
            <a:r>
              <a:rPr lang="en">
                <a:uFill>
                  <a:noFill/>
                </a:uFill>
                <a:hlinkClick r:id="rId3"/>
              </a:rPr>
              <a:t>Front view of older woman working with pen</a:t>
            </a:r>
            <a:endParaRPr/>
          </a:p>
          <a:p>
            <a:pPr indent="-317500" lvl="0" marL="457200" marR="50800" rtl="0" algn="l">
              <a:lnSpc>
                <a:spcPct val="100000"/>
              </a:lnSpc>
              <a:spcBef>
                <a:spcPts val="0"/>
              </a:spcBef>
              <a:spcAft>
                <a:spcPts val="0"/>
              </a:spcAft>
              <a:buSzPts val="1400"/>
              <a:buChar char="●"/>
            </a:pPr>
            <a:r>
              <a:rPr lang="en">
                <a:uFill>
                  <a:noFill/>
                </a:uFill>
                <a:hlinkClick r:id="rId4"/>
              </a:rPr>
              <a:t>Stylish model pointing at phone</a:t>
            </a:r>
            <a:endParaRPr/>
          </a:p>
          <a:p>
            <a:pPr indent="-317500" lvl="0" marL="457200" marR="50800" rtl="0" algn="l">
              <a:lnSpc>
                <a:spcPct val="100000"/>
              </a:lnSpc>
              <a:spcBef>
                <a:spcPts val="0"/>
              </a:spcBef>
              <a:spcAft>
                <a:spcPts val="0"/>
              </a:spcAft>
              <a:buSzPts val="1400"/>
              <a:buChar char="●"/>
            </a:pPr>
            <a:r>
              <a:rPr lang="en">
                <a:uFill>
                  <a:noFill/>
                </a:uFill>
                <a:hlinkClick r:id="rId5"/>
              </a:rPr>
              <a:t>Studio shot of woman posing</a:t>
            </a:r>
            <a:endParaRPr/>
          </a:p>
          <a:p>
            <a:pPr indent="-317500" lvl="0" marL="457200" marR="50800" rtl="0" algn="l">
              <a:lnSpc>
                <a:spcPct val="100000"/>
              </a:lnSpc>
              <a:spcBef>
                <a:spcPts val="0"/>
              </a:spcBef>
              <a:spcAft>
                <a:spcPts val="0"/>
              </a:spcAft>
              <a:buSzPts val="1400"/>
              <a:buChar char="●"/>
            </a:pPr>
            <a:r>
              <a:rPr lang="en">
                <a:uFill>
                  <a:noFill/>
                </a:uFill>
                <a:hlinkClick r:id="rId6"/>
              </a:rPr>
              <a:t>Guy sitting on a chair and holding a digital tablet </a:t>
            </a:r>
            <a:endParaRPr/>
          </a:p>
          <a:p>
            <a:pPr indent="-317500" lvl="0" marL="457200" marR="50800" rtl="0" algn="l">
              <a:lnSpc>
                <a:spcPct val="100000"/>
              </a:lnSpc>
              <a:spcBef>
                <a:spcPts val="0"/>
              </a:spcBef>
              <a:spcAft>
                <a:spcPts val="0"/>
              </a:spcAft>
              <a:buSzPts val="1400"/>
              <a:buChar char="●"/>
            </a:pPr>
            <a:r>
              <a:rPr lang="en">
                <a:uFill>
                  <a:noFill/>
                </a:uFill>
                <a:hlinkClick r:id="rId7"/>
              </a:rPr>
              <a:t>Portrait freelance woman working from home</a:t>
            </a:r>
            <a:endParaRPr/>
          </a:p>
          <a:p>
            <a:pPr indent="-317500" lvl="0" marL="457200" marR="50800" rtl="0" algn="l">
              <a:lnSpc>
                <a:spcPct val="100000"/>
              </a:lnSpc>
              <a:spcBef>
                <a:spcPts val="0"/>
              </a:spcBef>
              <a:spcAft>
                <a:spcPts val="0"/>
              </a:spcAft>
              <a:buSzPts val="1400"/>
              <a:buChar char="●"/>
            </a:pPr>
            <a:r>
              <a:rPr lang="en">
                <a:uFill>
                  <a:noFill/>
                </a:uFill>
                <a:hlinkClick r:id="rId8"/>
              </a:rPr>
              <a:t>Front view of businesswoman working with laptop and notebook</a:t>
            </a:r>
            <a:endParaRPr/>
          </a:p>
        </p:txBody>
      </p:sp>
      <p:cxnSp>
        <p:nvCxnSpPr>
          <p:cNvPr id="1931" name="Google Shape;1931;p127"/>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5" name="Shape 1935"/>
        <p:cNvGrpSpPr/>
        <p:nvPr/>
      </p:nvGrpSpPr>
      <p:grpSpPr>
        <a:xfrm>
          <a:off x="0" y="0"/>
          <a:ext cx="0" cy="0"/>
          <a:chOff x="0" y="0"/>
          <a:chExt cx="0" cy="0"/>
        </a:xfrm>
      </p:grpSpPr>
      <p:sp>
        <p:nvSpPr>
          <p:cNvPr id="1936" name="Google Shape;1936;p128"/>
          <p:cNvSpPr txBox="1"/>
          <p:nvPr>
            <p:ph idx="1" type="body"/>
          </p:nvPr>
        </p:nvSpPr>
        <p:spPr>
          <a:xfrm>
            <a:off x="713225" y="1424150"/>
            <a:ext cx="7710900" cy="3259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Business woman working at home</a:t>
            </a:r>
            <a:endParaRPr/>
          </a:p>
          <a:p>
            <a:pPr indent="-317500" lvl="0" marL="457200" rtl="0" algn="l">
              <a:spcBef>
                <a:spcPts val="0"/>
              </a:spcBef>
              <a:spcAft>
                <a:spcPts val="0"/>
              </a:spcAft>
              <a:buSzPts val="1400"/>
              <a:buChar char="●"/>
            </a:pPr>
            <a:r>
              <a:rPr lang="en">
                <a:uFill>
                  <a:noFill/>
                </a:uFill>
                <a:hlinkClick r:id="rId4"/>
              </a:rPr>
              <a:t>Portrait young man wearing shirt posing</a:t>
            </a:r>
            <a:endParaRPr>
              <a:uFill>
                <a:noFill/>
              </a:uFill>
              <a:hlinkClick r:id="rId5"/>
            </a:endParaRPr>
          </a:p>
          <a:p>
            <a:pPr indent="-317500" lvl="0" marL="457200" rtl="0" algn="l">
              <a:spcBef>
                <a:spcPts val="0"/>
              </a:spcBef>
              <a:spcAft>
                <a:spcPts val="0"/>
              </a:spcAft>
              <a:buSzPts val="1400"/>
              <a:buChar char="●"/>
            </a:pPr>
            <a:r>
              <a:rPr lang="en">
                <a:solidFill>
                  <a:schemeClr val="hlink"/>
                </a:solidFill>
                <a:uFill>
                  <a:noFill/>
                </a:uFill>
                <a:hlinkClick r:id="rId6"/>
              </a:rPr>
              <a:t>Blonde businesswoman working on a laptop</a:t>
            </a:r>
            <a:endParaRPr/>
          </a:p>
          <a:p>
            <a:pPr indent="-317500" lvl="0" marL="457200" rtl="0" algn="l">
              <a:spcBef>
                <a:spcPts val="0"/>
              </a:spcBef>
              <a:spcAft>
                <a:spcPts val="0"/>
              </a:spcAft>
              <a:buSzPts val="1400"/>
              <a:buChar char="●"/>
            </a:pPr>
            <a:r>
              <a:rPr lang="en">
                <a:uFill>
                  <a:noFill/>
                </a:uFill>
                <a:hlinkClick r:id="rId7"/>
              </a:rPr>
              <a:t>Front view of smiley woman holding a tablet</a:t>
            </a:r>
            <a:endParaRPr/>
          </a:p>
          <a:p>
            <a:pPr indent="-317500" lvl="0" marL="457200" rtl="0" algn="l">
              <a:spcBef>
                <a:spcPts val="0"/>
              </a:spcBef>
              <a:spcAft>
                <a:spcPts val="0"/>
              </a:spcAft>
              <a:buSzPts val="1400"/>
              <a:buChar char="●"/>
            </a:pPr>
            <a:r>
              <a:rPr lang="en">
                <a:uFill>
                  <a:noFill/>
                </a:uFill>
                <a:hlinkClick r:id="rId8"/>
              </a:rPr>
              <a:t>Contemplating businesswoman sitting in front of laptop in office</a:t>
            </a:r>
            <a:endParaRPr/>
          </a:p>
          <a:p>
            <a:pPr indent="-317500" lvl="0" marL="457200" rtl="0" algn="l">
              <a:spcBef>
                <a:spcPts val="0"/>
              </a:spcBef>
              <a:spcAft>
                <a:spcPts val="0"/>
              </a:spcAft>
              <a:buSzPts val="1400"/>
              <a:buChar char="●"/>
            </a:pPr>
            <a:r>
              <a:rPr lang="en">
                <a:uFill>
                  <a:noFill/>
                </a:uFill>
                <a:hlinkClick r:id="rId9"/>
              </a:rPr>
              <a:t>Friendly brunette looking at camera</a:t>
            </a:r>
            <a:endParaRPr/>
          </a:p>
          <a:p>
            <a:pPr indent="-317500" lvl="0" marL="457200" rtl="0" algn="l">
              <a:spcBef>
                <a:spcPts val="0"/>
              </a:spcBef>
              <a:spcAft>
                <a:spcPts val="0"/>
              </a:spcAft>
              <a:buSzPts val="1400"/>
              <a:buChar char="●"/>
            </a:pPr>
            <a:r>
              <a:rPr lang="en">
                <a:uFill>
                  <a:noFill/>
                </a:uFill>
                <a:hlinkClick r:id="rId10"/>
              </a:rPr>
              <a:t>Medium shot man watching tv at home</a:t>
            </a:r>
            <a:endParaRPr/>
          </a:p>
          <a:p>
            <a:pPr indent="-317500" lvl="0" marL="457200" rtl="0" algn="l">
              <a:spcBef>
                <a:spcPts val="0"/>
              </a:spcBef>
              <a:spcAft>
                <a:spcPts val="0"/>
              </a:spcAft>
              <a:buSzPts val="1400"/>
              <a:buChar char="●"/>
            </a:pPr>
            <a:r>
              <a:rPr lang="en">
                <a:uFill>
                  <a:noFill/>
                </a:uFill>
                <a:hlinkClick r:id="rId11"/>
              </a:rPr>
              <a:t>Office studio and photographer taking photos</a:t>
            </a:r>
            <a:endParaRPr>
              <a:uFill>
                <a:noFill/>
              </a:uFill>
              <a:hlinkClick r:id="rId12"/>
            </a:endParaRPr>
          </a:p>
          <a:p>
            <a:pPr indent="-317500" lvl="0" marL="457200" rtl="0" algn="l">
              <a:spcBef>
                <a:spcPts val="0"/>
              </a:spcBef>
              <a:spcAft>
                <a:spcPts val="0"/>
              </a:spcAft>
              <a:buSzPts val="1400"/>
              <a:buChar char="●"/>
            </a:pPr>
            <a:r>
              <a:rPr lang="en">
                <a:solidFill>
                  <a:schemeClr val="hlink"/>
                </a:solidFill>
                <a:uFill>
                  <a:noFill/>
                </a:uFill>
                <a:hlinkClick r:id="rId13"/>
              </a:rPr>
              <a:t>Teamwork meeting with business people</a:t>
            </a:r>
            <a:endParaRPr/>
          </a:p>
          <a:p>
            <a:pPr indent="-317500" lvl="0" marL="457200" rtl="0" algn="l">
              <a:spcBef>
                <a:spcPts val="0"/>
              </a:spcBef>
              <a:spcAft>
                <a:spcPts val="0"/>
              </a:spcAft>
              <a:buSzPts val="1400"/>
              <a:buChar char="●"/>
            </a:pPr>
            <a:r>
              <a:rPr lang="en">
                <a:uFill>
                  <a:noFill/>
                </a:uFill>
                <a:hlinkClick r:id="rId14"/>
              </a:rPr>
              <a:t>Cheerful coworkers at table with gadgets</a:t>
            </a:r>
            <a:endParaRPr/>
          </a:p>
          <a:p>
            <a:pPr indent="-317500" lvl="0" marL="457200" rtl="0" algn="l">
              <a:spcBef>
                <a:spcPts val="0"/>
              </a:spcBef>
              <a:spcAft>
                <a:spcPts val="0"/>
              </a:spcAft>
              <a:buSzPts val="1400"/>
              <a:buChar char="●"/>
            </a:pPr>
            <a:r>
              <a:rPr lang="en">
                <a:uFill>
                  <a:noFill/>
                </a:uFill>
                <a:hlinkClick r:id="rId15"/>
              </a:rPr>
              <a:t>Colleagues looking at charts</a:t>
            </a:r>
            <a:endParaRPr/>
          </a:p>
          <a:p>
            <a:pPr indent="-317500" lvl="0" marL="457200" rtl="0" algn="l">
              <a:spcBef>
                <a:spcPts val="0"/>
              </a:spcBef>
              <a:spcAft>
                <a:spcPts val="0"/>
              </a:spcAft>
              <a:buSzPts val="1400"/>
              <a:buChar char="●"/>
            </a:pPr>
            <a:r>
              <a:rPr lang="en">
                <a:solidFill>
                  <a:schemeClr val="hlink"/>
                </a:solidFill>
                <a:uFill>
                  <a:noFill/>
                </a:uFill>
                <a:hlinkClick r:id="rId16"/>
              </a:rPr>
              <a:t>Portrait of a male psychologist sitting on chair writing in diary with pencil looking at camera</a:t>
            </a:r>
            <a:endParaRPr/>
          </a:p>
        </p:txBody>
      </p:sp>
      <p:sp>
        <p:nvSpPr>
          <p:cNvPr id="1937" name="Google Shape;1937;p128"/>
          <p:cNvSpPr txBox="1"/>
          <p:nvPr>
            <p:ph type="title"/>
          </p:nvPr>
        </p:nvSpPr>
        <p:spPr>
          <a:xfrm>
            <a:off x="713225" y="530725"/>
            <a:ext cx="7710900" cy="52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cxnSp>
        <p:nvCxnSpPr>
          <p:cNvPr id="1938" name="Google Shape;1938;p128"/>
          <p:cNvCxnSpPr/>
          <p:nvPr/>
        </p:nvCxnSpPr>
        <p:spPr>
          <a:xfrm>
            <a:off x="814975" y="1263460"/>
            <a:ext cx="647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2" name="Shape 1942"/>
        <p:cNvGrpSpPr/>
        <p:nvPr/>
      </p:nvGrpSpPr>
      <p:grpSpPr>
        <a:xfrm>
          <a:off x="0" y="0"/>
          <a:ext cx="0" cy="0"/>
          <a:chOff x="0" y="0"/>
          <a:chExt cx="0" cy="0"/>
        </a:xfrm>
      </p:grpSpPr>
      <p:sp>
        <p:nvSpPr>
          <p:cNvPr id="1943" name="Google Shape;1943;p129"/>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44" name="Google Shape;1944;p12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945" name="Google Shape;1945;p12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9" name="Shape 1949"/>
        <p:cNvGrpSpPr/>
        <p:nvPr/>
      </p:nvGrpSpPr>
      <p:grpSpPr>
        <a:xfrm>
          <a:off x="0" y="0"/>
          <a:ext cx="0" cy="0"/>
          <a:chOff x="0" y="0"/>
          <a:chExt cx="0" cy="0"/>
        </a:xfrm>
      </p:grpSpPr>
      <p:sp>
        <p:nvSpPr>
          <p:cNvPr id="1950" name="Google Shape;1950;p13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951" name="Google Shape;1951;p13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52" name="Google Shape;1952;p13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200">
                <a:solidFill>
                  <a:srgbClr val="EFEFEF"/>
                </a:solidFill>
                <a:latin typeface="Arial"/>
                <a:ea typeface="Arial"/>
                <a:cs typeface="Arial"/>
                <a:sym typeface="Arial"/>
              </a:rPr>
              <a:t>Julius Sans One</a:t>
            </a:r>
            <a:endParaRPr b="1" sz="1200">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sz="1200">
                <a:solidFill>
                  <a:srgbClr val="EFEFEF"/>
                </a:solidFill>
                <a:latin typeface="Arial"/>
                <a:ea typeface="Arial"/>
                <a:cs typeface="Arial"/>
                <a:sym typeface="Arial"/>
              </a:rPr>
              <a:t>(</a:t>
            </a:r>
            <a:r>
              <a:rPr lang="en" sz="1200">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https://fonts.google.com/specimen/Julius+Sans+One</a:t>
            </a:r>
            <a:r>
              <a:rPr lang="en" sz="1200">
                <a:solidFill>
                  <a:srgbClr val="EFEFEF"/>
                </a:solidFill>
                <a:latin typeface="Arial"/>
                <a:ea typeface="Arial"/>
                <a:cs typeface="Arial"/>
                <a:sym typeface="Arial"/>
              </a:rPr>
              <a:t>)</a:t>
            </a:r>
            <a:endParaRPr b="1" sz="1200">
              <a:solidFill>
                <a:srgbClr val="EFEFEF"/>
              </a:solidFill>
              <a:latin typeface="Arial"/>
              <a:ea typeface="Arial"/>
              <a:cs typeface="Arial"/>
              <a:sym typeface="Arial"/>
            </a:endParaRPr>
          </a:p>
          <a:p>
            <a:pPr indent="0" lvl="0" marL="0" rtl="0" algn="ctr">
              <a:spcBef>
                <a:spcPts val="0"/>
              </a:spcBef>
              <a:spcAft>
                <a:spcPts val="0"/>
              </a:spcAft>
              <a:buNone/>
            </a:pPr>
            <a:r>
              <a:t/>
            </a:r>
            <a:endParaRPr b="1" sz="1200">
              <a:solidFill>
                <a:srgbClr val="EFEFEF"/>
              </a:solidFill>
              <a:latin typeface="Arial"/>
              <a:ea typeface="Arial"/>
              <a:cs typeface="Arial"/>
              <a:sym typeface="Arial"/>
            </a:endParaRPr>
          </a:p>
          <a:p>
            <a:pPr indent="0" lvl="0" marL="0" rtl="0" algn="ctr">
              <a:spcBef>
                <a:spcPts val="0"/>
              </a:spcBef>
              <a:spcAft>
                <a:spcPts val="0"/>
              </a:spcAft>
              <a:buNone/>
            </a:pPr>
            <a:r>
              <a:rPr b="1" lang="en" sz="1200">
                <a:solidFill>
                  <a:srgbClr val="EFEFEF"/>
                </a:solidFill>
                <a:latin typeface="Arial"/>
                <a:ea typeface="Arial"/>
                <a:cs typeface="Arial"/>
                <a:sym typeface="Arial"/>
              </a:rPr>
              <a:t>Didact Gothic</a:t>
            </a:r>
            <a:endParaRPr b="1" sz="1200">
              <a:solidFill>
                <a:srgbClr val="EFEFEF"/>
              </a:solidFill>
              <a:latin typeface="Arial"/>
              <a:ea typeface="Arial"/>
              <a:cs typeface="Arial"/>
              <a:sym typeface="Arial"/>
            </a:endParaRPr>
          </a:p>
          <a:p>
            <a:pPr indent="0" lvl="0" marL="0" rtl="0" algn="ctr">
              <a:spcBef>
                <a:spcPts val="0"/>
              </a:spcBef>
              <a:spcAft>
                <a:spcPts val="0"/>
              </a:spcAft>
              <a:buNone/>
            </a:pPr>
            <a:r>
              <a:rPr lang="en" sz="1200">
                <a:solidFill>
                  <a:srgbClr val="EFEFEF"/>
                </a:solidFill>
                <a:latin typeface="Arial"/>
                <a:ea typeface="Arial"/>
                <a:cs typeface="Arial"/>
                <a:sym typeface="Arial"/>
              </a:rPr>
              <a:t>(</a:t>
            </a:r>
            <a:r>
              <a:rPr lang="en" sz="1200">
                <a:solidFill>
                  <a:srgbClr val="EFEFEF"/>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sz="1200">
                <a:solidFill>
                  <a:srgbClr val="EFEFEF"/>
                </a:solidFill>
                <a:latin typeface="Arial"/>
                <a:ea typeface="Arial"/>
                <a:cs typeface="Arial"/>
                <a:sym typeface="Arial"/>
              </a:rPr>
              <a:t>)</a:t>
            </a:r>
            <a:endParaRPr sz="1200">
              <a:solidFill>
                <a:srgbClr val="EFEFEF"/>
              </a:solidFill>
              <a:latin typeface="Arial"/>
              <a:ea typeface="Arial"/>
              <a:cs typeface="Arial"/>
              <a:sym typeface="Arial"/>
            </a:endParaRPr>
          </a:p>
          <a:p>
            <a:pPr indent="0" lvl="0" marL="0" rtl="0" algn="l">
              <a:spcBef>
                <a:spcPts val="0"/>
              </a:spcBef>
              <a:spcAft>
                <a:spcPts val="0"/>
              </a:spcAft>
              <a:buClr>
                <a:schemeClr val="dk1"/>
              </a:buClr>
              <a:buSzPts val="1100"/>
              <a:buFont typeface="Arial"/>
              <a:buNone/>
            </a:pPr>
            <a:r>
              <a:t/>
            </a:r>
            <a:endParaRPr sz="1200">
              <a:solidFill>
                <a:srgbClr val="FFFFFF"/>
              </a:solidFill>
              <a:latin typeface="Arial"/>
              <a:ea typeface="Arial"/>
              <a:cs typeface="Arial"/>
              <a:sym typeface="Arial"/>
            </a:endParaRPr>
          </a:p>
        </p:txBody>
      </p:sp>
      <p:sp>
        <p:nvSpPr>
          <p:cNvPr id="1953" name="Google Shape;1953;p130"/>
          <p:cNvSpPr/>
          <p:nvPr/>
        </p:nvSpPr>
        <p:spPr>
          <a:xfrm>
            <a:off x="3645388" y="3498875"/>
            <a:ext cx="791400" cy="754200"/>
          </a:xfrm>
          <a:prstGeom prst="roundRect">
            <a:avLst>
              <a:gd fmla="val 16667" name="adj"/>
            </a:avLst>
          </a:prstGeom>
          <a:solidFill>
            <a:srgbClr val="EEEEEE"/>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30"/>
          <p:cNvSpPr/>
          <p:nvPr/>
        </p:nvSpPr>
        <p:spPr>
          <a:xfrm>
            <a:off x="4707207" y="3498875"/>
            <a:ext cx="791400" cy="754200"/>
          </a:xfrm>
          <a:prstGeom prst="roundRect">
            <a:avLst>
              <a:gd fmla="val 16667" name="adj"/>
            </a:avLst>
          </a:prstGeom>
          <a:solidFill>
            <a:srgbClr val="DBDBDB"/>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30"/>
          <p:cNvSpPr/>
          <p:nvPr/>
        </p:nvSpPr>
        <p:spPr>
          <a:xfrm>
            <a:off x="5769027" y="3498875"/>
            <a:ext cx="791400" cy="754200"/>
          </a:xfrm>
          <a:prstGeom prst="roundRect">
            <a:avLst>
              <a:gd fmla="val 16667" name="adj"/>
            </a:avLst>
          </a:prstGeom>
          <a:solidFill>
            <a:srgbClr val="929292"/>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30"/>
          <p:cNvSpPr/>
          <p:nvPr/>
        </p:nvSpPr>
        <p:spPr>
          <a:xfrm>
            <a:off x="2583563" y="3498875"/>
            <a:ext cx="791400" cy="754200"/>
          </a:xfrm>
          <a:prstGeom prst="roundRect">
            <a:avLst>
              <a:gd fmla="val 16667" name="adj"/>
            </a:avLst>
          </a:prstGeom>
          <a:solidFill>
            <a:srgbClr val="383838"/>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30"/>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31F20"/>
                </a:solidFill>
              </a:rPr>
              <a:t>#eeeeee</a:t>
            </a:r>
            <a:endParaRPr sz="1000">
              <a:solidFill>
                <a:srgbClr val="231F20"/>
              </a:solidFill>
            </a:endParaRPr>
          </a:p>
        </p:txBody>
      </p:sp>
      <p:sp>
        <p:nvSpPr>
          <p:cNvPr id="1958" name="Google Shape;1958;p130"/>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31F20"/>
                </a:solidFill>
              </a:rPr>
              <a:t>#dbdbdb</a:t>
            </a:r>
            <a:endParaRPr sz="1000">
              <a:solidFill>
                <a:srgbClr val="231F20"/>
              </a:solidFill>
            </a:endParaRPr>
          </a:p>
        </p:txBody>
      </p:sp>
      <p:sp>
        <p:nvSpPr>
          <p:cNvPr id="1959" name="Google Shape;1959;p130"/>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31F20"/>
                </a:solidFill>
              </a:rPr>
              <a:t>#929292</a:t>
            </a:r>
            <a:endParaRPr sz="1000">
              <a:solidFill>
                <a:srgbClr val="231F20"/>
              </a:solidFill>
            </a:endParaRPr>
          </a:p>
        </p:txBody>
      </p:sp>
      <p:sp>
        <p:nvSpPr>
          <p:cNvPr id="1960" name="Google Shape;1960;p130"/>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#383838</a:t>
            </a:r>
            <a:endParaRPr sz="1000">
              <a:solidFill>
                <a:schemeClr val="lt1"/>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4" name="Shape 1964"/>
        <p:cNvGrpSpPr/>
        <p:nvPr/>
      </p:nvGrpSpPr>
      <p:grpSpPr>
        <a:xfrm>
          <a:off x="0" y="0"/>
          <a:ext cx="0" cy="0"/>
          <a:chOff x="0" y="0"/>
          <a:chExt cx="0" cy="0"/>
        </a:xfrm>
      </p:grpSpPr>
      <p:sp>
        <p:nvSpPr>
          <p:cNvPr id="1965" name="Google Shape;1965;p131"/>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1966" name="Google Shape;1966;p131"/>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1967" name="Google Shape;1967;p13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968" name="Google Shape;1968;p131"/>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969" name="Google Shape;1969;p131"/>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970" name="Google Shape;1970;p131"/>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971" name="Google Shape;1971;p131"/>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972" name="Google Shape;1972;p131"/>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973" name="Google Shape;1973;p131"/>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974" name="Google Shape;1974;p131"/>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975" name="Google Shape;1975;p131"/>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976" name="Google Shape;1976;p131"/>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80" name="Shape 1980"/>
        <p:cNvGrpSpPr/>
        <p:nvPr/>
      </p:nvGrpSpPr>
      <p:grpSpPr>
        <a:xfrm>
          <a:off x="0" y="0"/>
          <a:ext cx="0" cy="0"/>
          <a:chOff x="0" y="0"/>
          <a:chExt cx="0" cy="0"/>
        </a:xfrm>
      </p:grpSpPr>
      <p:sp>
        <p:nvSpPr>
          <p:cNvPr id="1981" name="Google Shape;1981;p13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982" name="Google Shape;1982;p13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You can easily</a:t>
            </a:r>
            <a:r>
              <a:rPr lang="en">
                <a:latin typeface="Arial"/>
                <a:ea typeface="Arial"/>
                <a:cs typeface="Arial"/>
                <a:sym typeface="Arial"/>
              </a:rPr>
              <a:t> </a:t>
            </a:r>
            <a:r>
              <a:rPr lang="en">
                <a:solidFill>
                  <a:srgbClr val="869FB2"/>
                </a:solidFill>
                <a:latin typeface="Arial"/>
                <a:ea typeface="Arial"/>
                <a:cs typeface="Arial"/>
                <a:sym typeface="Arial"/>
              </a:rPr>
              <a:t>resize</a:t>
            </a:r>
            <a:r>
              <a:rPr lang="en">
                <a:latin typeface="Arial"/>
                <a:ea typeface="Arial"/>
                <a:cs typeface="Arial"/>
                <a:sym typeface="Arial"/>
              </a:rPr>
              <a:t> </a:t>
            </a:r>
            <a:r>
              <a:rPr lang="en">
                <a:solidFill>
                  <a:schemeClr val="lt1"/>
                </a:solidFill>
                <a:latin typeface="Arial"/>
                <a:ea typeface="Arial"/>
                <a:cs typeface="Arial"/>
                <a:sym typeface="Arial"/>
              </a:rPr>
              <a:t>these resources without losing quality. To</a:t>
            </a:r>
            <a:r>
              <a:rPr lang="en">
                <a:latin typeface="Arial"/>
                <a:ea typeface="Arial"/>
                <a:cs typeface="Arial"/>
                <a:sym typeface="Arial"/>
              </a:rPr>
              <a:t> </a:t>
            </a:r>
            <a:r>
              <a:rPr lang="en">
                <a:solidFill>
                  <a:srgbClr val="869FB2"/>
                </a:solidFill>
                <a:latin typeface="Arial"/>
                <a:ea typeface="Arial"/>
                <a:cs typeface="Arial"/>
                <a:sym typeface="Arial"/>
              </a:rPr>
              <a:t>change the color</a:t>
            </a:r>
            <a:r>
              <a:rPr lang="en">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infographics</a:t>
            </a:r>
            <a:r>
              <a:rPr lang="en">
                <a:solidFill>
                  <a:schemeClr val="lt1"/>
                </a:solidFill>
                <a:latin typeface="Arial"/>
                <a:ea typeface="Arial"/>
                <a:cs typeface="Arial"/>
                <a:sym typeface="Arial"/>
              </a:rPr>
              <a:t> on Slidesgo.</a:t>
            </a:r>
            <a:endParaRPr sz="1100">
              <a:solidFill>
                <a:srgbClr val="FFFFFF"/>
              </a:solidFill>
              <a:latin typeface="Arial"/>
              <a:ea typeface="Arial"/>
              <a:cs typeface="Arial"/>
              <a:sym typeface="Arial"/>
            </a:endParaRPr>
          </a:p>
        </p:txBody>
      </p:sp>
      <p:grpSp>
        <p:nvGrpSpPr>
          <p:cNvPr id="1983" name="Google Shape;1983;p132"/>
          <p:cNvGrpSpPr/>
          <p:nvPr/>
        </p:nvGrpSpPr>
        <p:grpSpPr>
          <a:xfrm>
            <a:off x="5156078" y="3085736"/>
            <a:ext cx="474294" cy="551291"/>
            <a:chOff x="4727025" y="1332775"/>
            <a:chExt cx="59900" cy="69625"/>
          </a:xfrm>
        </p:grpSpPr>
        <p:sp>
          <p:nvSpPr>
            <p:cNvPr id="1984" name="Google Shape;1984;p13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3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132"/>
          <p:cNvGrpSpPr/>
          <p:nvPr/>
        </p:nvGrpSpPr>
        <p:grpSpPr>
          <a:xfrm>
            <a:off x="5769734" y="2314340"/>
            <a:ext cx="555653" cy="557031"/>
            <a:chOff x="4820425" y="1329900"/>
            <a:chExt cx="70175" cy="70350"/>
          </a:xfrm>
        </p:grpSpPr>
        <p:sp>
          <p:nvSpPr>
            <p:cNvPr id="1987" name="Google Shape;1987;p13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3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3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3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132"/>
          <p:cNvGrpSpPr/>
          <p:nvPr/>
        </p:nvGrpSpPr>
        <p:grpSpPr>
          <a:xfrm>
            <a:off x="6396103" y="2318845"/>
            <a:ext cx="582574" cy="533871"/>
            <a:chOff x="4903200" y="1331525"/>
            <a:chExt cx="73575" cy="67425"/>
          </a:xfrm>
        </p:grpSpPr>
        <p:sp>
          <p:nvSpPr>
            <p:cNvPr id="1992" name="Google Shape;1992;p13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3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132"/>
          <p:cNvGrpSpPr/>
          <p:nvPr/>
        </p:nvGrpSpPr>
        <p:grpSpPr>
          <a:xfrm>
            <a:off x="5755581" y="3078709"/>
            <a:ext cx="583960" cy="565345"/>
            <a:chOff x="4815575" y="1416800"/>
            <a:chExt cx="73750" cy="71400"/>
          </a:xfrm>
        </p:grpSpPr>
        <p:sp>
          <p:nvSpPr>
            <p:cNvPr id="1995" name="Google Shape;1995;p13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3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3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132"/>
          <p:cNvGrpSpPr/>
          <p:nvPr/>
        </p:nvGrpSpPr>
        <p:grpSpPr>
          <a:xfrm>
            <a:off x="6390362" y="3108896"/>
            <a:ext cx="589898" cy="504970"/>
            <a:chOff x="4902475" y="1418875"/>
            <a:chExt cx="74500" cy="63775"/>
          </a:xfrm>
        </p:grpSpPr>
        <p:sp>
          <p:nvSpPr>
            <p:cNvPr id="1999" name="Google Shape;1999;p13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3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132"/>
          <p:cNvGrpSpPr/>
          <p:nvPr/>
        </p:nvGrpSpPr>
        <p:grpSpPr>
          <a:xfrm>
            <a:off x="5765577" y="3826000"/>
            <a:ext cx="563967" cy="567127"/>
            <a:chOff x="4818100" y="1507675"/>
            <a:chExt cx="71225" cy="71625"/>
          </a:xfrm>
        </p:grpSpPr>
        <p:sp>
          <p:nvSpPr>
            <p:cNvPr id="2002" name="Google Shape;2002;p13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3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3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3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132"/>
          <p:cNvGrpSpPr/>
          <p:nvPr/>
        </p:nvGrpSpPr>
        <p:grpSpPr>
          <a:xfrm>
            <a:off x="5079075" y="3829461"/>
            <a:ext cx="628301" cy="588505"/>
            <a:chOff x="4721450" y="1509475"/>
            <a:chExt cx="79350" cy="74325"/>
          </a:xfrm>
        </p:grpSpPr>
        <p:sp>
          <p:nvSpPr>
            <p:cNvPr id="2007" name="Google Shape;2007;p13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3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3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3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132"/>
          <p:cNvGrpSpPr/>
          <p:nvPr/>
        </p:nvGrpSpPr>
        <p:grpSpPr>
          <a:xfrm>
            <a:off x="6424608" y="3814027"/>
            <a:ext cx="557038" cy="562772"/>
            <a:chOff x="4906800" y="1507500"/>
            <a:chExt cx="70350" cy="71075"/>
          </a:xfrm>
        </p:grpSpPr>
        <p:sp>
          <p:nvSpPr>
            <p:cNvPr id="2012" name="Google Shape;2012;p13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3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3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3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3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132"/>
          <p:cNvGrpSpPr/>
          <p:nvPr/>
        </p:nvGrpSpPr>
        <p:grpSpPr>
          <a:xfrm>
            <a:off x="4462216" y="2340963"/>
            <a:ext cx="517934" cy="517934"/>
            <a:chOff x="3736598" y="2170606"/>
            <a:chExt cx="404889" cy="404889"/>
          </a:xfrm>
        </p:grpSpPr>
        <p:sp>
          <p:nvSpPr>
            <p:cNvPr id="2018" name="Google Shape;2018;p13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3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3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3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132"/>
          <p:cNvGrpSpPr/>
          <p:nvPr/>
        </p:nvGrpSpPr>
        <p:grpSpPr>
          <a:xfrm>
            <a:off x="3729277" y="2341061"/>
            <a:ext cx="586986" cy="517740"/>
            <a:chOff x="3161917" y="2170682"/>
            <a:chExt cx="458870" cy="404737"/>
          </a:xfrm>
        </p:grpSpPr>
        <p:sp>
          <p:nvSpPr>
            <p:cNvPr id="2023" name="Google Shape;2023;p13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3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3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132"/>
          <p:cNvGrpSpPr/>
          <p:nvPr/>
        </p:nvGrpSpPr>
        <p:grpSpPr>
          <a:xfrm>
            <a:off x="3752299" y="3102400"/>
            <a:ext cx="540943" cy="517963"/>
            <a:chOff x="3179914" y="2889488"/>
            <a:chExt cx="422876" cy="404911"/>
          </a:xfrm>
        </p:grpSpPr>
        <p:sp>
          <p:nvSpPr>
            <p:cNvPr id="2027" name="Google Shape;2027;p13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3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3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3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3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3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 name="Google Shape;2033;p132"/>
          <p:cNvGrpSpPr/>
          <p:nvPr/>
        </p:nvGrpSpPr>
        <p:grpSpPr>
          <a:xfrm>
            <a:off x="4453093" y="3102358"/>
            <a:ext cx="536180" cy="518047"/>
            <a:chOff x="3729467" y="2889422"/>
            <a:chExt cx="419153" cy="404977"/>
          </a:xfrm>
        </p:grpSpPr>
        <p:sp>
          <p:nvSpPr>
            <p:cNvPr id="2034" name="Google Shape;2034;p13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3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3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3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3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3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3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132"/>
          <p:cNvGrpSpPr/>
          <p:nvPr/>
        </p:nvGrpSpPr>
        <p:grpSpPr>
          <a:xfrm>
            <a:off x="1990126" y="3445787"/>
            <a:ext cx="965351" cy="134611"/>
            <a:chOff x="4411970" y="2962952"/>
            <a:chExt cx="706544" cy="104212"/>
          </a:xfrm>
        </p:grpSpPr>
        <p:sp>
          <p:nvSpPr>
            <p:cNvPr id="2042" name="Google Shape;2042;p13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3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3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3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132"/>
          <p:cNvGrpSpPr/>
          <p:nvPr/>
        </p:nvGrpSpPr>
        <p:grpSpPr>
          <a:xfrm>
            <a:off x="1990126" y="3041077"/>
            <a:ext cx="960158" cy="289172"/>
            <a:chOff x="4411970" y="2726085"/>
            <a:chExt cx="643107" cy="193659"/>
          </a:xfrm>
        </p:grpSpPr>
        <p:sp>
          <p:nvSpPr>
            <p:cNvPr id="2047" name="Google Shape;2047;p13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3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3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132"/>
          <p:cNvGrpSpPr/>
          <p:nvPr/>
        </p:nvGrpSpPr>
        <p:grpSpPr>
          <a:xfrm>
            <a:off x="998624" y="3295400"/>
            <a:ext cx="811503" cy="252584"/>
            <a:chOff x="4411970" y="4340222"/>
            <a:chExt cx="779467" cy="242683"/>
          </a:xfrm>
        </p:grpSpPr>
        <p:sp>
          <p:nvSpPr>
            <p:cNvPr id="2051" name="Google Shape;2051;p13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3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3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132"/>
          <p:cNvGrpSpPr/>
          <p:nvPr/>
        </p:nvGrpSpPr>
        <p:grpSpPr>
          <a:xfrm>
            <a:off x="1990126" y="2709308"/>
            <a:ext cx="965160" cy="216230"/>
            <a:chOff x="4411970" y="2468674"/>
            <a:chExt cx="747317" cy="167425"/>
          </a:xfrm>
        </p:grpSpPr>
        <p:sp>
          <p:nvSpPr>
            <p:cNvPr id="2055" name="Google Shape;2055;p13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3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7" name="Google Shape;2057;p13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8" name="Google Shape;2058;p132"/>
          <p:cNvGrpSpPr/>
          <p:nvPr/>
        </p:nvGrpSpPr>
        <p:grpSpPr>
          <a:xfrm>
            <a:off x="997692" y="2334687"/>
            <a:ext cx="1959041" cy="208784"/>
            <a:chOff x="6336019" y="3733725"/>
            <a:chExt cx="2566206" cy="351310"/>
          </a:xfrm>
        </p:grpSpPr>
        <p:sp>
          <p:nvSpPr>
            <p:cNvPr id="2059" name="Google Shape;2059;p13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3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3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3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132"/>
          <p:cNvGrpSpPr/>
          <p:nvPr/>
        </p:nvGrpSpPr>
        <p:grpSpPr>
          <a:xfrm>
            <a:off x="1990126" y="3950602"/>
            <a:ext cx="946551" cy="153200"/>
            <a:chOff x="4404545" y="3301592"/>
            <a:chExt cx="782403" cy="129272"/>
          </a:xfrm>
        </p:grpSpPr>
        <p:sp>
          <p:nvSpPr>
            <p:cNvPr id="2064" name="Google Shape;2064;p13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3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132"/>
          <p:cNvGrpSpPr/>
          <p:nvPr/>
        </p:nvGrpSpPr>
        <p:grpSpPr>
          <a:xfrm>
            <a:off x="1990126" y="3695937"/>
            <a:ext cx="962257" cy="139127"/>
            <a:chOff x="4411970" y="3131459"/>
            <a:chExt cx="710520" cy="117397"/>
          </a:xfrm>
        </p:grpSpPr>
        <p:sp>
          <p:nvSpPr>
            <p:cNvPr id="2067" name="Google Shape;2067;p13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3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69" name="Google Shape;2069;p13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0" name="Google Shape;2070;p132"/>
          <p:cNvGrpSpPr/>
          <p:nvPr/>
        </p:nvGrpSpPr>
        <p:grpSpPr>
          <a:xfrm>
            <a:off x="990271" y="3621603"/>
            <a:ext cx="823838" cy="458988"/>
            <a:chOff x="4411970" y="1801825"/>
            <a:chExt cx="734586" cy="409262"/>
          </a:xfrm>
        </p:grpSpPr>
        <p:sp>
          <p:nvSpPr>
            <p:cNvPr id="2071" name="Google Shape;2071;p13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3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132"/>
          <p:cNvGrpSpPr/>
          <p:nvPr/>
        </p:nvGrpSpPr>
        <p:grpSpPr>
          <a:xfrm>
            <a:off x="3095243" y="2339173"/>
            <a:ext cx="521514" cy="521514"/>
            <a:chOff x="5681300" y="2527788"/>
            <a:chExt cx="805800" cy="805800"/>
          </a:xfrm>
        </p:grpSpPr>
        <p:sp>
          <p:nvSpPr>
            <p:cNvPr id="2074" name="Google Shape;2074;p13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3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132"/>
          <p:cNvGrpSpPr/>
          <p:nvPr/>
        </p:nvGrpSpPr>
        <p:grpSpPr>
          <a:xfrm>
            <a:off x="3089483" y="3094865"/>
            <a:ext cx="533033" cy="533033"/>
            <a:chOff x="4049800" y="640400"/>
            <a:chExt cx="858900" cy="858900"/>
          </a:xfrm>
        </p:grpSpPr>
        <p:sp>
          <p:nvSpPr>
            <p:cNvPr id="2077" name="Google Shape;2077;p13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3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132"/>
          <p:cNvGrpSpPr/>
          <p:nvPr/>
        </p:nvGrpSpPr>
        <p:grpSpPr>
          <a:xfrm>
            <a:off x="3014966" y="3772543"/>
            <a:ext cx="682068" cy="682068"/>
            <a:chOff x="5080188" y="927900"/>
            <a:chExt cx="961200" cy="961200"/>
          </a:xfrm>
        </p:grpSpPr>
        <p:sp>
          <p:nvSpPr>
            <p:cNvPr id="2080" name="Google Shape;2080;p13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3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3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3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3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3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3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3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 name="Google Shape;2088;p132"/>
          <p:cNvGrpSpPr/>
          <p:nvPr/>
        </p:nvGrpSpPr>
        <p:grpSpPr>
          <a:xfrm>
            <a:off x="4478465" y="3869234"/>
            <a:ext cx="505650" cy="504006"/>
            <a:chOff x="6039282" y="1042577"/>
            <a:chExt cx="734315" cy="731929"/>
          </a:xfrm>
        </p:grpSpPr>
        <p:sp>
          <p:nvSpPr>
            <p:cNvPr id="2089" name="Google Shape;2089;p13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3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3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3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3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3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3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3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3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3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3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3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3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3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3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3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3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3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3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3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3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132"/>
          <p:cNvGrpSpPr/>
          <p:nvPr/>
        </p:nvGrpSpPr>
        <p:grpSpPr>
          <a:xfrm>
            <a:off x="5091067" y="2298862"/>
            <a:ext cx="567744" cy="602136"/>
            <a:chOff x="1825800" y="1651625"/>
            <a:chExt cx="539989" cy="571775"/>
          </a:xfrm>
        </p:grpSpPr>
        <p:sp>
          <p:nvSpPr>
            <p:cNvPr id="2111" name="Google Shape;2111;p13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3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3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3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132"/>
          <p:cNvGrpSpPr/>
          <p:nvPr/>
        </p:nvGrpSpPr>
        <p:grpSpPr>
          <a:xfrm>
            <a:off x="3765995" y="3855579"/>
            <a:ext cx="508123" cy="507955"/>
            <a:chOff x="1897577" y="2802432"/>
            <a:chExt cx="492176" cy="492014"/>
          </a:xfrm>
        </p:grpSpPr>
        <p:sp>
          <p:nvSpPr>
            <p:cNvPr id="2116" name="Google Shape;2116;p13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3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3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3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3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3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3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3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3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3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3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3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132"/>
          <p:cNvGrpSpPr/>
          <p:nvPr/>
        </p:nvGrpSpPr>
        <p:grpSpPr>
          <a:xfrm>
            <a:off x="997525" y="4169123"/>
            <a:ext cx="809227" cy="200842"/>
            <a:chOff x="2013045" y="4813233"/>
            <a:chExt cx="921986" cy="228854"/>
          </a:xfrm>
        </p:grpSpPr>
        <p:sp>
          <p:nvSpPr>
            <p:cNvPr id="2129" name="Google Shape;2129;p13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3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132"/>
          <p:cNvGrpSpPr/>
          <p:nvPr/>
        </p:nvGrpSpPr>
        <p:grpSpPr>
          <a:xfrm>
            <a:off x="1005985" y="2656004"/>
            <a:ext cx="792421" cy="269941"/>
            <a:chOff x="1046767" y="4756633"/>
            <a:chExt cx="859646" cy="292841"/>
          </a:xfrm>
        </p:grpSpPr>
        <p:sp>
          <p:nvSpPr>
            <p:cNvPr id="2132" name="Google Shape;2132;p13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3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3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5" name="Google Shape;2135;p13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3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3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3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9" name="Google Shape;2139;p132"/>
          <p:cNvGrpSpPr/>
          <p:nvPr/>
        </p:nvGrpSpPr>
        <p:grpSpPr>
          <a:xfrm>
            <a:off x="7141841" y="2550562"/>
            <a:ext cx="166473" cy="141497"/>
            <a:chOff x="4660325" y="1866850"/>
            <a:chExt cx="68350" cy="58100"/>
          </a:xfrm>
        </p:grpSpPr>
        <p:sp>
          <p:nvSpPr>
            <p:cNvPr id="2140" name="Google Shape;2140;p13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3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132"/>
          <p:cNvGrpSpPr/>
          <p:nvPr/>
        </p:nvGrpSpPr>
        <p:grpSpPr>
          <a:xfrm>
            <a:off x="7451186" y="2576286"/>
            <a:ext cx="162515" cy="90049"/>
            <a:chOff x="4791775" y="1877500"/>
            <a:chExt cx="66725" cy="36975"/>
          </a:xfrm>
        </p:grpSpPr>
        <p:sp>
          <p:nvSpPr>
            <p:cNvPr id="2143" name="Google Shape;2143;p13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3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132"/>
          <p:cNvGrpSpPr/>
          <p:nvPr/>
        </p:nvGrpSpPr>
        <p:grpSpPr>
          <a:xfrm>
            <a:off x="7772899" y="2576286"/>
            <a:ext cx="144979" cy="90049"/>
            <a:chOff x="4923925" y="1877500"/>
            <a:chExt cx="59525" cy="36975"/>
          </a:xfrm>
        </p:grpSpPr>
        <p:sp>
          <p:nvSpPr>
            <p:cNvPr id="2146" name="Google Shape;2146;p13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3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132"/>
          <p:cNvGrpSpPr/>
          <p:nvPr/>
        </p:nvGrpSpPr>
        <p:grpSpPr>
          <a:xfrm>
            <a:off x="8067390" y="2558477"/>
            <a:ext cx="141447" cy="125667"/>
            <a:chOff x="5058450" y="1870100"/>
            <a:chExt cx="58075" cy="51600"/>
          </a:xfrm>
        </p:grpSpPr>
        <p:sp>
          <p:nvSpPr>
            <p:cNvPr id="2149" name="Google Shape;2149;p13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3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 name="Google Shape;2151;p132"/>
          <p:cNvGrpSpPr/>
          <p:nvPr/>
        </p:nvGrpSpPr>
        <p:grpSpPr>
          <a:xfrm>
            <a:off x="7481905" y="2980885"/>
            <a:ext cx="101077" cy="107645"/>
            <a:chOff x="4811425" y="2065025"/>
            <a:chExt cx="41500" cy="44200"/>
          </a:xfrm>
        </p:grpSpPr>
        <p:sp>
          <p:nvSpPr>
            <p:cNvPr id="2152" name="Google Shape;2152;p13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3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 name="Google Shape;2154;p132"/>
          <p:cNvGrpSpPr/>
          <p:nvPr/>
        </p:nvGrpSpPr>
        <p:grpSpPr>
          <a:xfrm>
            <a:off x="7774342" y="2981098"/>
            <a:ext cx="120867" cy="107218"/>
            <a:chOff x="4929875" y="2065025"/>
            <a:chExt cx="49625" cy="44025"/>
          </a:xfrm>
        </p:grpSpPr>
        <p:sp>
          <p:nvSpPr>
            <p:cNvPr id="2155" name="Google Shape;2155;p13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3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132"/>
          <p:cNvGrpSpPr/>
          <p:nvPr/>
        </p:nvGrpSpPr>
        <p:grpSpPr>
          <a:xfrm>
            <a:off x="8103011" y="2984112"/>
            <a:ext cx="70206" cy="101191"/>
            <a:chOff x="5083925" y="2066350"/>
            <a:chExt cx="28825" cy="41550"/>
          </a:xfrm>
        </p:grpSpPr>
        <p:sp>
          <p:nvSpPr>
            <p:cNvPr id="2158" name="Google Shape;2158;p13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3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 name="Google Shape;2160;p132"/>
          <p:cNvGrpSpPr/>
          <p:nvPr/>
        </p:nvGrpSpPr>
        <p:grpSpPr>
          <a:xfrm>
            <a:off x="7134565" y="2999759"/>
            <a:ext cx="181026" cy="69896"/>
            <a:chOff x="4659775" y="2072775"/>
            <a:chExt cx="74325" cy="28700"/>
          </a:xfrm>
        </p:grpSpPr>
        <p:sp>
          <p:nvSpPr>
            <p:cNvPr id="2161" name="Google Shape;2161;p13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3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3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 name="Google Shape;2164;p132"/>
          <p:cNvGrpSpPr/>
          <p:nvPr/>
        </p:nvGrpSpPr>
        <p:grpSpPr>
          <a:xfrm>
            <a:off x="8054421" y="2790324"/>
            <a:ext cx="167387" cy="89197"/>
            <a:chOff x="4662475" y="1976500"/>
            <a:chExt cx="68725" cy="36625"/>
          </a:xfrm>
        </p:grpSpPr>
        <p:sp>
          <p:nvSpPr>
            <p:cNvPr id="2165" name="Google Shape;2165;p13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3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3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132"/>
          <p:cNvGrpSpPr/>
          <p:nvPr/>
        </p:nvGrpSpPr>
        <p:grpSpPr>
          <a:xfrm>
            <a:off x="7751326" y="2793764"/>
            <a:ext cx="166899" cy="82317"/>
            <a:chOff x="4920150" y="1977875"/>
            <a:chExt cx="68525" cy="33800"/>
          </a:xfrm>
        </p:grpSpPr>
        <p:sp>
          <p:nvSpPr>
            <p:cNvPr id="2169" name="Google Shape;2169;p13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3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3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132"/>
          <p:cNvGrpSpPr/>
          <p:nvPr/>
        </p:nvGrpSpPr>
        <p:grpSpPr>
          <a:xfrm>
            <a:off x="7162483" y="3197682"/>
            <a:ext cx="125190" cy="127859"/>
            <a:chOff x="4676550" y="2160575"/>
            <a:chExt cx="51400" cy="52500"/>
          </a:xfrm>
        </p:grpSpPr>
        <p:sp>
          <p:nvSpPr>
            <p:cNvPr id="2173" name="Google Shape;2173;p13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3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3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132"/>
          <p:cNvGrpSpPr/>
          <p:nvPr/>
        </p:nvGrpSpPr>
        <p:grpSpPr>
          <a:xfrm>
            <a:off x="7459741" y="3204714"/>
            <a:ext cx="145405" cy="113794"/>
            <a:chOff x="4768325" y="2163475"/>
            <a:chExt cx="59700" cy="46725"/>
          </a:xfrm>
        </p:grpSpPr>
        <p:sp>
          <p:nvSpPr>
            <p:cNvPr id="2177" name="Google Shape;2177;p13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3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9" name="Google Shape;2179;p13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3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3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3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3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3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5" name="Google Shape;2185;p132"/>
          <p:cNvGrpSpPr/>
          <p:nvPr/>
        </p:nvGrpSpPr>
        <p:grpSpPr>
          <a:xfrm>
            <a:off x="7476059" y="3459808"/>
            <a:ext cx="112768" cy="106853"/>
            <a:chOff x="4768575" y="2253950"/>
            <a:chExt cx="46300" cy="43875"/>
          </a:xfrm>
        </p:grpSpPr>
        <p:sp>
          <p:nvSpPr>
            <p:cNvPr id="2186" name="Google Shape;2186;p13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3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132"/>
          <p:cNvGrpSpPr/>
          <p:nvPr/>
        </p:nvGrpSpPr>
        <p:grpSpPr>
          <a:xfrm>
            <a:off x="7775682" y="3948834"/>
            <a:ext cx="118187" cy="146246"/>
            <a:chOff x="4960900" y="2433225"/>
            <a:chExt cx="48525" cy="60050"/>
          </a:xfrm>
        </p:grpSpPr>
        <p:sp>
          <p:nvSpPr>
            <p:cNvPr id="2189" name="Google Shape;2189;p13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3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132"/>
          <p:cNvGrpSpPr/>
          <p:nvPr/>
        </p:nvGrpSpPr>
        <p:grpSpPr>
          <a:xfrm>
            <a:off x="7464247" y="4212895"/>
            <a:ext cx="136394" cy="143810"/>
            <a:chOff x="4854075" y="2527625"/>
            <a:chExt cx="56000" cy="59050"/>
          </a:xfrm>
        </p:grpSpPr>
        <p:sp>
          <p:nvSpPr>
            <p:cNvPr id="2192" name="Google Shape;2192;p13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3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4" name="Google Shape;2194;p13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3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3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7" name="Google Shape;2197;p132"/>
          <p:cNvGrpSpPr/>
          <p:nvPr/>
        </p:nvGrpSpPr>
        <p:grpSpPr>
          <a:xfrm>
            <a:off x="8088458" y="3676639"/>
            <a:ext cx="99312" cy="160797"/>
            <a:chOff x="5059700" y="2334775"/>
            <a:chExt cx="40775" cy="66025"/>
          </a:xfrm>
        </p:grpSpPr>
        <p:sp>
          <p:nvSpPr>
            <p:cNvPr id="2198" name="Google Shape;2198;p13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3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3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3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3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3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3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3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3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132"/>
          <p:cNvGrpSpPr/>
          <p:nvPr/>
        </p:nvGrpSpPr>
        <p:grpSpPr>
          <a:xfrm>
            <a:off x="8045622" y="3941771"/>
            <a:ext cx="184984" cy="160371"/>
            <a:chOff x="5037700" y="2430325"/>
            <a:chExt cx="75950" cy="65850"/>
          </a:xfrm>
        </p:grpSpPr>
        <p:sp>
          <p:nvSpPr>
            <p:cNvPr id="2208" name="Google Shape;2208;p13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3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132"/>
          <p:cNvGrpSpPr/>
          <p:nvPr/>
        </p:nvGrpSpPr>
        <p:grpSpPr>
          <a:xfrm>
            <a:off x="7465128" y="3708223"/>
            <a:ext cx="173014" cy="97629"/>
            <a:chOff x="4756975" y="2341800"/>
            <a:chExt cx="91975" cy="51925"/>
          </a:xfrm>
        </p:grpSpPr>
        <p:sp>
          <p:nvSpPr>
            <p:cNvPr id="2211" name="Google Shape;2211;p13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3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3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3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3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3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3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3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3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3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3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3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3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3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3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3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3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3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3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3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132"/>
          <p:cNvGrpSpPr/>
          <p:nvPr/>
        </p:nvGrpSpPr>
        <p:grpSpPr>
          <a:xfrm>
            <a:off x="7732065" y="4196920"/>
            <a:ext cx="212497" cy="175761"/>
            <a:chOff x="4943575" y="2516350"/>
            <a:chExt cx="98675" cy="81700"/>
          </a:xfrm>
        </p:grpSpPr>
        <p:sp>
          <p:nvSpPr>
            <p:cNvPr id="2232" name="Google Shape;2232;p13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3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3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3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3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3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3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3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3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3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3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3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3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3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3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3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3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3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3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3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3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3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3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3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3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3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3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3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3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3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3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3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3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3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3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3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3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3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3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3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3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3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3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3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3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3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3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3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3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3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3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3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3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3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3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3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3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3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3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3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3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3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3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3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3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3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3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3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3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3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3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3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3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3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3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3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3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3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0" name="Google Shape;2310;p13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3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3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3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7" name="Shape 2317"/>
        <p:cNvGrpSpPr/>
        <p:nvPr/>
      </p:nvGrpSpPr>
      <p:grpSpPr>
        <a:xfrm>
          <a:off x="0" y="0"/>
          <a:ext cx="0" cy="0"/>
          <a:chOff x="0" y="0"/>
          <a:chExt cx="0" cy="0"/>
        </a:xfrm>
      </p:grpSpPr>
      <p:grpSp>
        <p:nvGrpSpPr>
          <p:cNvPr id="2318" name="Google Shape;2318;p133"/>
          <p:cNvGrpSpPr/>
          <p:nvPr/>
        </p:nvGrpSpPr>
        <p:grpSpPr>
          <a:xfrm>
            <a:off x="3642951" y="1176740"/>
            <a:ext cx="2078182" cy="1366558"/>
            <a:chOff x="235800" y="830650"/>
            <a:chExt cx="6978450" cy="4588844"/>
          </a:xfrm>
        </p:grpSpPr>
        <p:sp>
          <p:nvSpPr>
            <p:cNvPr id="2319" name="Google Shape;2319;p13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3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3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3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3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3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133"/>
          <p:cNvGrpSpPr/>
          <p:nvPr/>
        </p:nvGrpSpPr>
        <p:grpSpPr>
          <a:xfrm>
            <a:off x="749629" y="2988892"/>
            <a:ext cx="2622876" cy="1333540"/>
            <a:chOff x="238125" y="1038125"/>
            <a:chExt cx="7146800" cy="3633625"/>
          </a:xfrm>
        </p:grpSpPr>
        <p:sp>
          <p:nvSpPr>
            <p:cNvPr id="2326" name="Google Shape;2326;p13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3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3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3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3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3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3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3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3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3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3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3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3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3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3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3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3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3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3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3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3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3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3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3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3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3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3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3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3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3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3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3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3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3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3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3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3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3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3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3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3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3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3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3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3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3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3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3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3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3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3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3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3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3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3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3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3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3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3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3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3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3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3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3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3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3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3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3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3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3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3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3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3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3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3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3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3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3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3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3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3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3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3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3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3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3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3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3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3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3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3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3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3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3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3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3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3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3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3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3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3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3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3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3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3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3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3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3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3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3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3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3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3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3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3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3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3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3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3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3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3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3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3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3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3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3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3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3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3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3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3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3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3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3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3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3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3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3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3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3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3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3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3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3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3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3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3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3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3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3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3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3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3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3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3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3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3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3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3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3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3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3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3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3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3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3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3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3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3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3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3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3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3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3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3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3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3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3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3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3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3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3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3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3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3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3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3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3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3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3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3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3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3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3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3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3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3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3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3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3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3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3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3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3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3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3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3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3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3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3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3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3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3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3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3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3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3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3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3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3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3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3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3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3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3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3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3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3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3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3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3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3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3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3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3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3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3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3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3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3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3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3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3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3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3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3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3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3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3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3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3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3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3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3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3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3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3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3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3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3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3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3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3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3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3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3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3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3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3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3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3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3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3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3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3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3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3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3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3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3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3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3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3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3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3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3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3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3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3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3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3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3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3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3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3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3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3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3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3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3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3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3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3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3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3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3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3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3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3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3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3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3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3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3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3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3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3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3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3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3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3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3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3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3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3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3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3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3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3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3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3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3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3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3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3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3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3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3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3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3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3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3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3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3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3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3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3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3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3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3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3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3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3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3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3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3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3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3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3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3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3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3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3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3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3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3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3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3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3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3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3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3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3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3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3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3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3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3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3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3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3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3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3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3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3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3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3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3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3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3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3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3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3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3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3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3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3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3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3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3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3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3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3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3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3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3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3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3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3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3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3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3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3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3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3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3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3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3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3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3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3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3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3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3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3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3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3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3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3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3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3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3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3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3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3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3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3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3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3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3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3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3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3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3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3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3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3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3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3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3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3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3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3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3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3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3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3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3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3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3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3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3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3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3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3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3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3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3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3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3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3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3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3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3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3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3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3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3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3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3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3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3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3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3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3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3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3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3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3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3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3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3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3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3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3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3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3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3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3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3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3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3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3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3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3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3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3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3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3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3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3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3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3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3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3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3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3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3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3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3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3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3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3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3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3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3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3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3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3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3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3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3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3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3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3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3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3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3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3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3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3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3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3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3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3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3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3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3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3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3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3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3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3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3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3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3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3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3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3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3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3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3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3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3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3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3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3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3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3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3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3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3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3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3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3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3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3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3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3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3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3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3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3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3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3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3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3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3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3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3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3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3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3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3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3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3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3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3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3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3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3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3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3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3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3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3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3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3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3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3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3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3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3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3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3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3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3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3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3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3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3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3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3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3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3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3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3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3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3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3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3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3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3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3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3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3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3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3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3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3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3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3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3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3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3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3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3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3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3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3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3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3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3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3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3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3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3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3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3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3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3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3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3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3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3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3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3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3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3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3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3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3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3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3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3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3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3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3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3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3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3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3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3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3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3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3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3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3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3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3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3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3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3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3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3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3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3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3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3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3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3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3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3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3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3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3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3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3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3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3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3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3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3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3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3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3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3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3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3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3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3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3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3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3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3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3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3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3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3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3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3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3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3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3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3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3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3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3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3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3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3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3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3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3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3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3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3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3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3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3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3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3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3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3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3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3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3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3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3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3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3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3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3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3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3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3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3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3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3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3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3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3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3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3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3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3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3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3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3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3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3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3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3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3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3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3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3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3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3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3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3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3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3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3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3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3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3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3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3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3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3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3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3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3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3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3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3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3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3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3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3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3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3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3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3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3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3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3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3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3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3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3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3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3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3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3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3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3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3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3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3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3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3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3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3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3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3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3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3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3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3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3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3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3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3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3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3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3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3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3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3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3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3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3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3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3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3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3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3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3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3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3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3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3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3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3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3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3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3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3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3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3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3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3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3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3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3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3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3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3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3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3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3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3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3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3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3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3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3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3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3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3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3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3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3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3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3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3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3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3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3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3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3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3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3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3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3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3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3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3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3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3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3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3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3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3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3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3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3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3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3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3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3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3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3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3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3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3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3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3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3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3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3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3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3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3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3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3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3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3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3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3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3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3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3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3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3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3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3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3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3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3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3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3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3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3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3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3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3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3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3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3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3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3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3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3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3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3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3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3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3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3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3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3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3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3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3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3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3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3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3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3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3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3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3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3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3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3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3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3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3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3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3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3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3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3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3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3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3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3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3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3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3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3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3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3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3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3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3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3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3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3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3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3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3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3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3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3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3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3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3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3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3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3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3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3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3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3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3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3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3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3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3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3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3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3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3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3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3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3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3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3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3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3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3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3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3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3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3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3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3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3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3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3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3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3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3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3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3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3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3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3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3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3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3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3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3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3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3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3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3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3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3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3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3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3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3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3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3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3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3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3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3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3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3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3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3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3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3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3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3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3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3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3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3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3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3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3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3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3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3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3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3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3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3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3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3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3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3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3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3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3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3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3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3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3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3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3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3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3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3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3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3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3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3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3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3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3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3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3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3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3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3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3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3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3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3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3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3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3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3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3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3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3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3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3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3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3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3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3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3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3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3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3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3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3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3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3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3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3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3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3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3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3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3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3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3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3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3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3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3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3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3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3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3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3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3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3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3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3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3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3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3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3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3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3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3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3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3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3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3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3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3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3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3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3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3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3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3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3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3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3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3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3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3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3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3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3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3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3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3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3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3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3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3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3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3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3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3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3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3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3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3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3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3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3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3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3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3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3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3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3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3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3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3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3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3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3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3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3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3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3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3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3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3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3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3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3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3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3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3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3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3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3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3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3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3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3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3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3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3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3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3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3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3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3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3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3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3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3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3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3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3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3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3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3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3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3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3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3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3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3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3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3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3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3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3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3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3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3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3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3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3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3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3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3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3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3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3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3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3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3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3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3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3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3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3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3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3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3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3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3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3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3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3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3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3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3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3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3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3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3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3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3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3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3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3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3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3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3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3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3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3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3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3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3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3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3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3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3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3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3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3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3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3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3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3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3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3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3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3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3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3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3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3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3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3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3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3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3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3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3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3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3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3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3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3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3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3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3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3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3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3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3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3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3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3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3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3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3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3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3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3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3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3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3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3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3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3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3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3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3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3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3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3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3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3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3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3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3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3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3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3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3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3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3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3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3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3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3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3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3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3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3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3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3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3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3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3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3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3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3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3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3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3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3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3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3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3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3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3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3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3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3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3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3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3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3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3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3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3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3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3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3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3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3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3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3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3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3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3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3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3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3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3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3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3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3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3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3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3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3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3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3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3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3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3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3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3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3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3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3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3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3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3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3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3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3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3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3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3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3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3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3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3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3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3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3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3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3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3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3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3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3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3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3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3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3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3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3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3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3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3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3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3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3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3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3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3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3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3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3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3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3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3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3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3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133"/>
          <p:cNvGrpSpPr/>
          <p:nvPr/>
        </p:nvGrpSpPr>
        <p:grpSpPr>
          <a:xfrm>
            <a:off x="5961311" y="1231136"/>
            <a:ext cx="2435960" cy="1297725"/>
            <a:chOff x="233350" y="949250"/>
            <a:chExt cx="7137300" cy="3802300"/>
          </a:xfrm>
        </p:grpSpPr>
        <p:sp>
          <p:nvSpPr>
            <p:cNvPr id="3899" name="Google Shape;3899;p13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3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3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3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3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3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3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3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3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3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3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3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3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3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3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3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3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3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3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3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3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3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3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3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3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3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3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3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3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3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3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3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3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3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3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3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3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3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3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3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3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3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3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3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3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3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3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3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3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3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3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133"/>
          <p:cNvGrpSpPr/>
          <p:nvPr/>
        </p:nvGrpSpPr>
        <p:grpSpPr>
          <a:xfrm>
            <a:off x="7714435" y="3194726"/>
            <a:ext cx="104231" cy="320340"/>
            <a:chOff x="7564426" y="3224343"/>
            <a:chExt cx="119985" cy="368801"/>
          </a:xfrm>
        </p:grpSpPr>
        <p:sp>
          <p:nvSpPr>
            <p:cNvPr id="3951" name="Google Shape;3951;p13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3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133"/>
          <p:cNvGrpSpPr/>
          <p:nvPr/>
        </p:nvGrpSpPr>
        <p:grpSpPr>
          <a:xfrm>
            <a:off x="7413923" y="3188827"/>
            <a:ext cx="189489" cy="332132"/>
            <a:chOff x="8370831" y="3202002"/>
            <a:chExt cx="218129" cy="382376"/>
          </a:xfrm>
        </p:grpSpPr>
        <p:sp>
          <p:nvSpPr>
            <p:cNvPr id="3954" name="Google Shape;3954;p13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3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6" name="Google Shape;3956;p133"/>
          <p:cNvGrpSpPr/>
          <p:nvPr/>
        </p:nvGrpSpPr>
        <p:grpSpPr>
          <a:xfrm>
            <a:off x="8137312" y="3599959"/>
            <a:ext cx="309429" cy="267000"/>
            <a:chOff x="6742064" y="3750480"/>
            <a:chExt cx="399315" cy="344560"/>
          </a:xfrm>
        </p:grpSpPr>
        <p:sp>
          <p:nvSpPr>
            <p:cNvPr id="3957" name="Google Shape;3957;p13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3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133"/>
          <p:cNvGrpSpPr/>
          <p:nvPr/>
        </p:nvGrpSpPr>
        <p:grpSpPr>
          <a:xfrm>
            <a:off x="7676331" y="3951006"/>
            <a:ext cx="180437" cy="281608"/>
            <a:chOff x="7248525" y="3739696"/>
            <a:chExt cx="230531" cy="359790"/>
          </a:xfrm>
        </p:grpSpPr>
        <p:sp>
          <p:nvSpPr>
            <p:cNvPr id="3960" name="Google Shape;3960;p13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3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133"/>
          <p:cNvGrpSpPr/>
          <p:nvPr/>
        </p:nvGrpSpPr>
        <p:grpSpPr>
          <a:xfrm>
            <a:off x="7922251" y="3594231"/>
            <a:ext cx="162896" cy="278710"/>
            <a:chOff x="7601242" y="3729267"/>
            <a:chExt cx="222566" cy="380803"/>
          </a:xfrm>
        </p:grpSpPr>
        <p:sp>
          <p:nvSpPr>
            <p:cNvPr id="3963" name="Google Shape;3963;p13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3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5" name="Google Shape;3965;p13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6" name="Google Shape;3966;p133"/>
          <p:cNvGrpSpPr/>
          <p:nvPr/>
        </p:nvGrpSpPr>
        <p:grpSpPr>
          <a:xfrm>
            <a:off x="7411896" y="3595371"/>
            <a:ext cx="193543" cy="275990"/>
            <a:chOff x="8304647" y="3738687"/>
            <a:chExt cx="225076" cy="320956"/>
          </a:xfrm>
        </p:grpSpPr>
        <p:sp>
          <p:nvSpPr>
            <p:cNvPr id="3967" name="Google Shape;3967;p13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3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3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133"/>
          <p:cNvGrpSpPr/>
          <p:nvPr/>
        </p:nvGrpSpPr>
        <p:grpSpPr>
          <a:xfrm>
            <a:off x="7684389" y="3595371"/>
            <a:ext cx="178492" cy="275990"/>
            <a:chOff x="8615101" y="3738687"/>
            <a:chExt cx="207573" cy="320956"/>
          </a:xfrm>
        </p:grpSpPr>
        <p:sp>
          <p:nvSpPr>
            <p:cNvPr id="3971" name="Google Shape;3971;p13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3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3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4" name="Google Shape;3974;p13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5" name="Google Shape;3975;p133"/>
          <p:cNvGrpSpPr/>
          <p:nvPr/>
        </p:nvGrpSpPr>
        <p:grpSpPr>
          <a:xfrm>
            <a:off x="7909920" y="3998032"/>
            <a:ext cx="187557" cy="187557"/>
            <a:chOff x="8565775" y="671075"/>
            <a:chExt cx="441000" cy="441000"/>
          </a:xfrm>
        </p:grpSpPr>
        <p:sp>
          <p:nvSpPr>
            <p:cNvPr id="3976" name="Google Shape;3976;p13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3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8" name="Google Shape;3978;p13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3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133"/>
          <p:cNvGrpSpPr/>
          <p:nvPr/>
        </p:nvGrpSpPr>
        <p:grpSpPr>
          <a:xfrm>
            <a:off x="6064392" y="3070557"/>
            <a:ext cx="587865" cy="517731"/>
            <a:chOff x="6000718" y="3070557"/>
            <a:chExt cx="587865" cy="517731"/>
          </a:xfrm>
        </p:grpSpPr>
        <p:sp>
          <p:nvSpPr>
            <p:cNvPr id="3981" name="Google Shape;3981;p13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3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3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3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3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3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3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3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3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3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133"/>
          <p:cNvGrpSpPr/>
          <p:nvPr/>
        </p:nvGrpSpPr>
        <p:grpSpPr>
          <a:xfrm>
            <a:off x="6079197" y="3714217"/>
            <a:ext cx="557665" cy="516387"/>
            <a:chOff x="6015523" y="3714217"/>
            <a:chExt cx="557665" cy="516387"/>
          </a:xfrm>
        </p:grpSpPr>
        <p:grpSp>
          <p:nvGrpSpPr>
            <p:cNvPr id="3992" name="Google Shape;3992;p133"/>
            <p:cNvGrpSpPr/>
            <p:nvPr/>
          </p:nvGrpSpPr>
          <p:grpSpPr>
            <a:xfrm>
              <a:off x="6036094" y="3716980"/>
              <a:ext cx="529822" cy="510480"/>
              <a:chOff x="3148311" y="-545634"/>
              <a:chExt cx="1006118" cy="969572"/>
            </a:xfrm>
          </p:grpSpPr>
          <p:sp>
            <p:nvSpPr>
              <p:cNvPr id="3993" name="Google Shape;3993;p13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3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3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3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3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3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3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3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3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3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3" name="Google Shape;4003;p13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133"/>
          <p:cNvGrpSpPr/>
          <p:nvPr/>
        </p:nvGrpSpPr>
        <p:grpSpPr>
          <a:xfrm>
            <a:off x="6707979" y="3073628"/>
            <a:ext cx="576302" cy="511871"/>
            <a:chOff x="6644304" y="3073628"/>
            <a:chExt cx="576302" cy="511871"/>
          </a:xfrm>
        </p:grpSpPr>
        <p:grpSp>
          <p:nvGrpSpPr>
            <p:cNvPr id="4005" name="Google Shape;4005;p133"/>
            <p:cNvGrpSpPr/>
            <p:nvPr/>
          </p:nvGrpSpPr>
          <p:grpSpPr>
            <a:xfrm>
              <a:off x="6712169" y="3073651"/>
              <a:ext cx="481611" cy="506713"/>
              <a:chOff x="1833536" y="-546641"/>
              <a:chExt cx="914567" cy="962419"/>
            </a:xfrm>
          </p:grpSpPr>
          <p:grpSp>
            <p:nvGrpSpPr>
              <p:cNvPr id="4006" name="Google Shape;4006;p133"/>
              <p:cNvGrpSpPr/>
              <p:nvPr/>
            </p:nvGrpSpPr>
            <p:grpSpPr>
              <a:xfrm>
                <a:off x="1833536" y="-524249"/>
                <a:ext cx="914567" cy="940027"/>
                <a:chOff x="1833536" y="-524249"/>
                <a:chExt cx="914567" cy="940027"/>
              </a:xfrm>
            </p:grpSpPr>
            <p:sp>
              <p:nvSpPr>
                <p:cNvPr id="4007" name="Google Shape;4007;p13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3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3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3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3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2" name="Google Shape;4012;p13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3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3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3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6" name="Google Shape;4016;p13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7" name="Google Shape;4017;p133"/>
          <p:cNvGrpSpPr/>
          <p:nvPr/>
        </p:nvGrpSpPr>
        <p:grpSpPr>
          <a:xfrm>
            <a:off x="6715725" y="3714143"/>
            <a:ext cx="560636" cy="516497"/>
            <a:chOff x="6652051" y="3714143"/>
            <a:chExt cx="560636" cy="516497"/>
          </a:xfrm>
        </p:grpSpPr>
        <p:grpSp>
          <p:nvGrpSpPr>
            <p:cNvPr id="4018" name="Google Shape;4018;p133"/>
            <p:cNvGrpSpPr/>
            <p:nvPr/>
          </p:nvGrpSpPr>
          <p:grpSpPr>
            <a:xfrm>
              <a:off x="6669657" y="3716715"/>
              <a:ext cx="466768" cy="464314"/>
              <a:chOff x="3139766" y="765669"/>
              <a:chExt cx="886380" cy="881888"/>
            </a:xfrm>
          </p:grpSpPr>
          <p:grpSp>
            <p:nvGrpSpPr>
              <p:cNvPr id="4019" name="Google Shape;4019;p133"/>
              <p:cNvGrpSpPr/>
              <p:nvPr/>
            </p:nvGrpSpPr>
            <p:grpSpPr>
              <a:xfrm>
                <a:off x="3139766" y="765669"/>
                <a:ext cx="886380" cy="881888"/>
                <a:chOff x="3139766" y="765669"/>
                <a:chExt cx="886380" cy="881888"/>
              </a:xfrm>
            </p:grpSpPr>
            <p:sp>
              <p:nvSpPr>
                <p:cNvPr id="4020" name="Google Shape;4020;p13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3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3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3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3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3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3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3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3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9" name="Google Shape;4029;p13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3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3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3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3" name="Google Shape;4033;p13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133"/>
          <p:cNvGrpSpPr/>
          <p:nvPr/>
        </p:nvGrpSpPr>
        <p:grpSpPr>
          <a:xfrm>
            <a:off x="625184" y="1201451"/>
            <a:ext cx="2665073" cy="1317140"/>
            <a:chOff x="793334" y="1192826"/>
            <a:chExt cx="2665073" cy="1317140"/>
          </a:xfrm>
        </p:grpSpPr>
        <p:sp>
          <p:nvSpPr>
            <p:cNvPr id="4035" name="Google Shape;4035;p13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3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3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3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3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3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3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3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3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3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3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3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3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3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3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3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3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3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3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3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3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3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3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3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3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3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3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3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3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3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3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3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3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3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3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3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3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3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3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3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3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3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3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3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3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3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3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3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3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3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3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3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3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3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3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3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3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3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3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3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3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3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3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3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3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3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3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3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3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3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3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3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3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3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3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3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3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3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3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3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3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3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3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3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3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3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3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3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3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3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3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3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3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3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3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3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3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3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3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3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3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3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3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3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3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3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3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3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3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3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3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3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3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3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3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3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3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3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3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3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3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3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3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3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3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3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3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3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3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3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3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3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3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3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3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3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3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3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3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3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3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3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3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3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3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3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3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3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3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3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3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3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3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3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3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3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3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3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3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3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3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3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3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3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3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3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3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3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3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3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3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3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3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3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3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3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3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3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3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3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3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3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3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3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3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3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3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3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3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3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3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3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3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3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3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3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3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3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3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3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3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3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3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3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3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3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3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3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3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3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3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3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3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3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3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3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3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3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3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3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3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3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3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3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3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3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3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3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3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3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3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3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3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3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3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3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3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3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3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3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3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3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3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3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3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3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3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3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3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3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3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3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3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3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3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3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3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3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3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3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3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3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3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3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3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3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3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3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3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3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3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3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3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3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3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3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3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3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3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3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3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3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3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3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3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3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3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3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3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3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3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3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3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3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3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3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3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3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3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3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3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3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3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3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3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3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3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3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3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3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3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3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3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3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3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3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3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3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3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3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3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3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3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3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3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3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3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3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3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3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3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3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3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3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3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3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3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3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3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3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3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3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3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3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3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3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3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3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3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3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3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3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3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3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3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3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3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3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3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3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3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3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3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3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3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3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3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3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3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3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3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3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3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3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3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3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3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3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3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3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3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3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3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3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3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3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3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3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3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3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3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3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3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3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3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3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3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3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3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3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3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3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3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3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3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3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3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3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3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3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3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3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3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3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3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3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3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3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3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3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3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3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3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3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3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3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3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3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3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3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3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3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3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3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3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3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3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3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3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3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3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3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3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3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3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3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3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3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3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3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3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3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3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3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3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3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3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3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3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3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3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3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3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3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3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3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3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3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3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3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3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3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3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3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3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3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3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3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3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3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3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3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3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3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3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3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3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3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3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3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3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3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3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3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3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3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3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3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3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3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3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3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3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3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3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3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3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3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3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3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3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3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3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3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3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3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3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3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3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3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3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3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3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3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3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3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3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3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3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3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3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3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3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3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3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3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3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3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3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3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3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3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3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3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3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3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3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3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3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3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3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3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3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3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3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3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3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3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3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3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3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3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3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3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3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3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3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3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3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3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3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3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3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3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3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3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3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3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3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3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3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3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3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3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3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3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3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3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3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3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3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3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3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3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3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3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3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3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3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3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3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3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3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3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3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3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3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3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3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3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3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3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3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3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3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3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3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3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3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3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3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3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3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3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3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3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3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3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3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3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3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3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3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3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3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3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3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3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3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3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3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3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3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3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3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3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3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3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3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3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3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3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3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3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3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3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3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3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3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3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3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3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3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3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3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3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3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3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3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3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3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3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3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3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3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3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3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3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3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3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3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3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3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3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3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3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3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3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3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3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3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3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3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3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3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3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3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3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3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3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3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3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3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3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3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3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3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3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3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3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3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3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3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3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3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3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3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3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3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3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3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3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3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3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3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3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3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3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3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3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3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3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3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3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3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3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3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3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3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3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3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3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3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3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3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3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3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3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3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3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3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3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3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3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3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3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3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3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3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3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3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3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3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3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3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3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3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3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3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3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3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3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3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3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3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3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3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3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3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3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3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3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3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3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3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3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3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3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3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3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3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3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3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3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3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3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3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3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3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3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3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3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3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3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3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3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3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3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3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3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3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3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3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3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3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3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3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3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3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3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3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3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3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3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3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3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3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3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3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3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3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3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3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3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3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3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3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3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3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3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3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3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3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3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3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3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3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3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3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3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3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3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3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3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3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3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3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3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3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3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3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3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3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3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3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3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3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3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3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3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3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3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3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3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3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3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3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3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3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3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3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3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3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3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3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3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3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3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3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3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3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3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3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3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3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3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3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3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3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3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3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3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3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3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3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3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3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3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3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3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3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3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3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3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3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3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3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3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3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3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3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3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3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3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3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3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3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3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3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3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3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3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3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3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3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3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3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3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3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3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3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3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3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3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3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3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3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3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3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3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3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3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3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3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3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3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3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3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3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3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3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3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3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3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3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3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3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3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3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3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3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3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3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3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3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3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3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3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3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3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3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3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3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3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3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3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3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3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3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3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3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3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3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3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3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3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3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3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3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3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3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3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3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3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3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3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3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3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3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3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3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3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3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3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3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3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3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3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3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3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3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3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3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3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3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3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3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3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3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3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3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3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3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3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3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3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3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3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3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3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3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3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3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3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3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3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3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3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3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3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3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3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3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3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3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3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3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3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3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3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3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3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3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3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3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3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3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3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3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3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3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3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3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3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3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3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3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3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3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3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3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3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3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3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3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3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3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3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3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3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3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3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3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3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3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3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3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3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3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3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3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3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3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3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3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3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3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3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3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3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3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3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3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3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3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3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3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3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3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3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3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3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3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3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3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3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3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3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3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3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3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3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3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3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3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3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3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3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3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3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3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3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3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3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3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3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3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3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3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3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3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3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3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3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3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3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3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3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3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3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3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3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3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3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3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3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3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3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3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3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3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3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3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3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3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3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3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3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3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3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3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3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3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3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3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3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3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3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3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3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3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3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3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3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3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3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3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3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3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3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3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3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3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3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3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3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3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3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3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3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3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3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3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3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3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3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3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3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3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3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3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3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3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3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3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3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3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3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3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3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3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3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3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3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3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3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3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3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3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3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3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3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3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3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3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3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3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3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3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3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3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3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3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3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3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3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3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3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3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3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3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3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3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3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3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3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3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3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3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3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3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3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3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3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3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3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3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3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3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3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3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3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3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3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3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3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3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3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3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3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3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3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3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3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3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3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3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3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3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3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3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3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3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3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3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3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3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3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3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3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3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3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3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3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3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3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3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3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3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3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3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3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3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3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3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3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3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3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3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3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3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3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3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3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3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3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3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3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3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3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3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3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3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3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3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3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3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3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3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3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3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3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3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3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3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3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3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3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3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3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3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3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3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3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3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3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3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3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3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3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3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3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3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3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3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3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3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3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3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3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3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3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3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3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3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3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3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3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3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3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3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3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3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3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3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3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3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3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3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3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3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3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3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3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3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3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3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3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3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3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3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3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3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3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3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3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3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3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3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3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3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3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3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3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3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3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3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3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3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3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3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3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3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3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3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3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3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3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3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3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3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3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3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3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3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3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3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3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3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3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3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3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3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3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3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3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3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3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3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3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3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3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3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3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3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3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3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3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3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3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3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3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3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3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3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3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3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3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3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3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3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3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3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3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3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3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3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3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3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3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3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3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3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3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3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3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3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3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3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3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3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3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3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3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3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3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3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3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3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3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3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3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3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3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3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3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3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3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3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3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3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3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3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3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3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3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3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3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3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3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3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3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3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3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3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3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3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3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3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3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3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3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3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3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3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3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3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3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3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3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3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3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3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3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3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3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3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3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3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3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3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3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3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3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3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3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3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3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3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3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3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3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3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3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3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3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3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3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3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3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3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3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3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3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3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3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3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3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3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3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3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3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3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3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3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3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3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3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3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3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3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3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3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3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3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3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3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3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3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3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3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3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3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3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3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3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3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3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3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3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3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3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3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3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3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3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3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3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3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3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3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3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3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3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3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3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3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3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3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3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3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3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3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3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3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3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3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3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3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3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3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3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3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3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3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3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3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3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3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3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3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3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3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3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3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3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3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3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3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3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3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3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3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3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3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3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3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3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3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3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3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3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3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3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3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3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3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3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3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3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3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3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3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3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3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3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3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3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3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3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3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3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3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3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3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3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3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3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3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3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3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3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3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3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3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3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3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3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3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3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3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3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3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3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3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3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3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3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3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3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3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3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3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3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3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3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3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3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3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3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3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3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3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3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3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3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3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3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3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3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3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3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3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3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3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3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3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3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3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3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3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3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3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3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3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3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3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3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3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3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3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3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3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3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3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3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3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3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3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3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3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3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3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3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3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3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3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3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3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3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3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3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3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3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3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3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3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3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3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3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3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3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3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3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3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3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3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3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3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3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3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3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3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3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3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3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3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3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3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3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3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3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3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3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3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3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3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3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3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3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3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3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3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3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3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3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3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3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3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3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3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3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3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3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3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3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3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3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3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3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3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3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3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3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3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3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3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3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3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3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3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3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3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3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3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3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3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3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3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3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3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3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3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3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3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3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3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3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3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3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3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3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3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3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3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3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3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3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3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3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3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3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3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3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3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3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3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3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3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3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3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3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3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3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3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3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3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3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3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3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3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3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3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3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3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3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3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3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3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3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3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3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3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3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3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3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3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3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3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3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3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3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3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3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3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3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3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3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3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3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3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3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3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3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3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3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3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3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3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3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3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3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3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3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3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3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3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3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3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3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3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3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3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3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3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3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3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3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3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3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3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3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3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3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3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3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3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3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3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3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3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3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3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3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3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3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3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3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3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3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3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3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3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3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3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3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3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3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3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3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3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3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3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3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3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3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3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3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3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3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3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3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3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3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3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3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3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3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3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3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3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3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3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3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3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3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3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3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3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3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3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3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3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3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3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3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3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3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3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3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3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3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3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3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3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3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3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3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3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3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3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3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3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3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3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3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3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3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3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3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3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3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3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3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3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3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3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3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3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3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3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3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3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3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3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3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3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3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3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3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3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3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3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3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3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3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3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3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3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3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3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3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3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3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3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3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3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3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3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3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3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3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3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3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3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3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3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3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3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3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3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3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3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3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3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3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3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3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3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3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3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3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3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3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3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3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3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3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3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3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3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3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3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3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3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3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3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3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3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3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3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3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3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3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3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3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3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3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3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3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3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3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3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3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3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3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3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3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3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3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3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3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3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3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3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3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3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3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3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3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3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3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3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3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3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3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3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3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3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3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3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3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3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3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3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3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3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3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3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3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3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3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3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3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3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3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3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3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3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3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3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3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3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3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3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3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3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3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3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3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3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3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3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3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3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3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3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3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3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3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3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3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3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3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3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3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3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3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3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3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3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3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3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3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3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3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3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3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3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3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3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3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3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3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3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3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3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3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3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3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3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3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3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3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3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3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3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3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3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3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3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3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3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3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3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3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3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3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3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3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3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3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3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3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3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3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3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3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3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3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3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3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3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3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3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3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3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3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3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3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3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3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3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3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3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3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3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3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3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3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3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3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3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3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3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3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3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3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3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3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3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3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3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3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3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3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3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3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3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3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3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3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3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3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3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3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3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3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3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3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3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3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3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3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3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3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3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3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3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3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3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3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3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3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3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3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3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3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3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3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3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3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3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3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3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3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3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3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3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3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3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3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3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3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3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3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3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3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3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3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3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3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3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3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3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3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3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3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3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3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3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3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3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3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3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3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3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3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3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3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3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3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3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3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3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3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3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3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3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3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3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3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3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3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3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3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3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3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3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3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3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3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3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3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3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3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3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3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3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3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3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3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3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3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3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3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3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3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3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3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3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3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3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3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3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3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3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3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3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3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3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3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3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3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3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3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3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3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3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3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3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3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3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3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3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3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3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3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3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3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3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3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3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3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3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3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3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3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3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3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3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3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3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3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3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3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3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3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3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3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3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3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3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3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3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3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3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3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3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3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3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3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3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3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3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3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3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3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3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3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3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3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3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3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3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3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3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3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3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3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3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3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3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3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3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3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3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3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3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3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3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3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3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3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3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3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3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3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3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3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3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3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3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3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3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3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3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3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3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3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3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3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3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3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3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3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3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3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3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3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3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3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3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3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3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3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3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3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3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3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3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3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3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3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3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3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3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3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3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3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3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3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3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3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3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3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3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3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3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3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3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3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3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3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3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3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3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3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3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3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3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3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3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3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3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3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3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3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3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3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3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3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3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3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3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3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3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3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3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3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3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3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3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3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3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3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3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3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3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3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3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3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3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3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3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3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3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3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3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3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3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3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3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3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3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3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3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3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3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3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3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3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3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3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3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3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3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3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3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3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3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3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3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3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3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3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3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3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3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3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3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3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3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3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3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3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3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3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3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3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3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3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3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3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3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3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3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3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3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3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3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3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3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3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3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3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3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3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3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3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3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3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3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3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3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3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3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3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3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3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3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3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3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3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3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3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3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3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3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3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3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3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3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3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3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3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3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3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3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3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3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3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3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3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3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3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3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3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3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3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3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3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3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3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3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3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3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3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3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3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3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3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3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3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3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3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3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3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3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3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3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3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3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3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3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3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3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3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3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3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3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3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3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3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3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3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3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3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3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3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3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3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3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3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3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3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3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3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3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3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3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3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3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3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3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3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3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3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3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3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3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3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3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3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3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3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3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3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3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3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3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3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3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3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3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3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3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3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3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3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3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3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3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3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3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3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3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3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3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3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3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3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3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3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3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3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3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3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3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3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3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3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3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3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3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3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3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3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3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3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3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3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3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3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3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3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3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3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3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3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3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3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3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3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3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3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3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3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3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3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3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3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3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3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3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3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3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3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3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3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3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3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3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3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3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3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3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3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3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3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3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3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3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3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3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3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3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3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3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3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3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3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3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3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3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3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3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3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3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3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3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3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3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3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3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3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3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3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3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3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3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3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3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3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3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3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3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3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3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3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3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3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3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3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3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3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3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3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3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3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3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3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3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3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3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3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3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3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3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3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3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3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3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3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3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3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3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3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3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3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3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3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3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3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3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3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3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3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3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3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3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3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3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3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3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3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3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3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3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3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3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3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3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3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3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3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3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3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3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3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3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3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3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3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3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3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3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3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3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3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3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3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3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3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3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3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3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3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3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3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3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3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3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3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3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3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3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3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3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3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3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3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3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3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3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3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3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3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3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3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3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3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3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3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3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3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3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3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3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3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3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3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3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3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3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3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3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3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3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3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3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3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3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3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3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3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3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3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3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3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3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3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3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3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3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3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3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3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3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3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3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3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3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3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3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3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3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3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3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3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3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3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3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3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3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3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3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3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3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3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3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3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3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3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3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3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3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3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3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3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3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3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3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3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3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3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3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3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3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3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3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3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3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3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3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3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3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3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3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3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3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3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3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3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3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3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3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3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3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3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3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3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3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3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3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3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3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3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3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3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3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3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3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3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3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3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3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3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3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3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3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3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3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3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3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3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3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3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3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3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3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3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3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3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3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3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3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3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3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3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3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3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3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3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3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3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3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3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3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3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3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3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3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3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3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3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3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3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3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3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3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3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3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3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3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3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3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3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3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3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3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3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3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3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3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3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3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3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3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3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3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3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3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3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3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3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3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3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3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3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3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3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3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3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3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3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3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3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3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3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3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3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3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3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3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3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3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3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3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3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3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3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3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3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3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3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3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3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3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3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3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3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3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3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3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3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3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3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3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3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3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3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3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3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3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3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3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3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3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3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3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3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3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3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3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3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3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3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3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3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3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3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3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3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3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3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3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3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3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3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3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3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3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3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3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3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3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3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3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3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3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3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3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3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3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3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3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3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3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3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3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3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3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3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3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3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3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3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3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3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3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3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3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3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3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3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3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3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3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3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3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3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3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3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3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3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3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3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3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3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3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3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3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3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3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3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3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3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3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3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3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3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3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3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3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3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3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3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3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3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3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3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3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3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3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3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3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3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3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3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3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3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3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3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3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3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3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3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3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3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3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3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3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3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3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3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3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3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3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3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3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3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3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3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3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3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3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3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3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3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3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3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3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3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3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3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3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3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3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3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3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3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3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3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3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3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3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3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3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3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3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3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3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3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3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3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3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3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3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3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3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3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3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3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3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3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3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3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3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3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3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3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3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3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3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3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3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3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3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3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3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3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3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3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3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3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3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3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3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3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3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3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3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3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3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3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3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3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3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3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3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3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3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3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3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3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3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3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3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3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3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3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3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3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3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3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3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3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3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3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3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3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3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3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3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3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3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3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3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3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3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3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3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3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3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3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3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3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3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3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3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3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3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3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3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3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3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3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3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3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3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3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3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3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3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3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3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3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3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3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3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3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3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3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3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3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3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3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3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3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3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3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3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3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3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3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3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3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3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3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3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3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3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3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3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3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3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3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3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3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3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3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3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3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3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3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3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3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3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3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3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3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3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3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3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3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3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3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3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3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3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3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3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3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3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3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3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3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3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3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3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3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3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3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3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3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3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3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3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3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3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3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3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3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3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3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3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3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3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3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3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3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3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3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3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3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3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3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3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3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3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3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3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3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3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3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3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3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3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3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3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3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3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3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3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3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3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3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3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3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3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3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3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3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3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3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3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3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3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3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3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3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3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3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3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3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3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3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3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3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3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3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3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3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3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3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3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3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3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3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3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3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3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3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3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3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3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3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3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3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3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3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3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3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3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3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3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3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3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3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3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3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3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3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3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3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3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3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3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3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3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3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3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3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3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3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3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3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3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3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3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3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3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3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3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3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3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3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3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3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3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3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3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3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3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3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3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3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3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3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3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3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3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3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3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3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3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3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3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3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3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3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3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3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3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3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3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3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3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3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3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3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3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3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3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3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3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3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3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3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3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3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3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3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3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3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3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3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3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3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3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3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3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3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3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3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3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3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3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3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3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3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3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3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3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3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3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3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3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3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3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3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3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3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3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3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3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3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3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3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3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3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3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3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3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3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3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3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3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3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3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3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3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3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3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3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3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3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3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3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3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3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3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3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3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3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3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3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3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3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3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3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3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3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3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3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3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3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3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3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3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3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3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3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3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3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3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3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3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3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3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3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3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3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3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3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3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3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3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3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3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3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3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3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3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3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3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3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3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3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3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3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3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3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3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3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3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3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3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3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3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3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3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3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3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3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3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3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3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3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3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3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3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3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3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3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3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3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3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3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3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3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3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3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3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3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3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3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3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3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3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3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3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3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3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3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3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3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3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3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3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3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3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3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3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3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3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3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3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3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3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3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3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3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3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3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3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3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3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3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3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3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3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3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3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3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3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3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3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3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3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3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3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3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3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3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3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3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3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3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3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3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3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3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3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3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3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3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3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3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3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3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3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3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3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3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3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133"/>
          <p:cNvGrpSpPr/>
          <p:nvPr/>
        </p:nvGrpSpPr>
        <p:grpSpPr>
          <a:xfrm>
            <a:off x="3597785" y="3065882"/>
            <a:ext cx="2241344" cy="1330656"/>
            <a:chOff x="3597785" y="3065882"/>
            <a:chExt cx="2241344" cy="1330656"/>
          </a:xfrm>
        </p:grpSpPr>
        <p:grpSp>
          <p:nvGrpSpPr>
            <p:cNvPr id="8003" name="Google Shape;8003;p133"/>
            <p:cNvGrpSpPr/>
            <p:nvPr/>
          </p:nvGrpSpPr>
          <p:grpSpPr>
            <a:xfrm>
              <a:off x="5296908" y="3937355"/>
              <a:ext cx="143198" cy="32380"/>
              <a:chOff x="5296908" y="3937355"/>
              <a:chExt cx="143198" cy="32380"/>
            </a:xfrm>
          </p:grpSpPr>
          <p:sp>
            <p:nvSpPr>
              <p:cNvPr id="8004" name="Google Shape;8004;p13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5" name="Google Shape;8005;p133"/>
              <p:cNvGrpSpPr/>
              <p:nvPr/>
            </p:nvGrpSpPr>
            <p:grpSpPr>
              <a:xfrm>
                <a:off x="5402331" y="3937355"/>
                <a:ext cx="37776" cy="32380"/>
                <a:chOff x="5402331" y="3937355"/>
                <a:chExt cx="37776" cy="32380"/>
              </a:xfrm>
            </p:grpSpPr>
            <p:sp>
              <p:nvSpPr>
                <p:cNvPr id="8006" name="Google Shape;8006;p13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3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133"/>
              <p:cNvGrpSpPr/>
              <p:nvPr/>
            </p:nvGrpSpPr>
            <p:grpSpPr>
              <a:xfrm>
                <a:off x="5296908" y="3937355"/>
                <a:ext cx="37783" cy="32380"/>
                <a:chOff x="5296908" y="3937355"/>
                <a:chExt cx="37783" cy="32380"/>
              </a:xfrm>
            </p:grpSpPr>
            <p:sp>
              <p:nvSpPr>
                <p:cNvPr id="8009" name="Google Shape;8009;p13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3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1" name="Google Shape;8011;p133"/>
            <p:cNvGrpSpPr/>
            <p:nvPr/>
          </p:nvGrpSpPr>
          <p:grpSpPr>
            <a:xfrm>
              <a:off x="4724163" y="3119631"/>
              <a:ext cx="120838" cy="84218"/>
              <a:chOff x="4724163" y="3119631"/>
              <a:chExt cx="120838" cy="84218"/>
            </a:xfrm>
          </p:grpSpPr>
          <p:grpSp>
            <p:nvGrpSpPr>
              <p:cNvPr id="8012" name="Google Shape;8012;p133"/>
              <p:cNvGrpSpPr/>
              <p:nvPr/>
            </p:nvGrpSpPr>
            <p:grpSpPr>
              <a:xfrm>
                <a:off x="4746712" y="3132773"/>
                <a:ext cx="86869" cy="56424"/>
                <a:chOff x="4746712" y="3132773"/>
                <a:chExt cx="86869" cy="56424"/>
              </a:xfrm>
            </p:grpSpPr>
            <p:sp>
              <p:nvSpPr>
                <p:cNvPr id="8013" name="Google Shape;8013;p13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3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133"/>
              <p:cNvGrpSpPr/>
              <p:nvPr/>
            </p:nvGrpSpPr>
            <p:grpSpPr>
              <a:xfrm>
                <a:off x="4773634" y="3143336"/>
                <a:ext cx="37776" cy="32451"/>
                <a:chOff x="4773634" y="3143336"/>
                <a:chExt cx="37776" cy="32451"/>
              </a:xfrm>
            </p:grpSpPr>
            <p:sp>
              <p:nvSpPr>
                <p:cNvPr id="8016" name="Google Shape;8016;p13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3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133"/>
              <p:cNvGrpSpPr/>
              <p:nvPr/>
            </p:nvGrpSpPr>
            <p:grpSpPr>
              <a:xfrm>
                <a:off x="4724163" y="3131248"/>
                <a:ext cx="37776" cy="32459"/>
                <a:chOff x="4724163" y="3131248"/>
                <a:chExt cx="37776" cy="32459"/>
              </a:xfrm>
            </p:grpSpPr>
            <p:sp>
              <p:nvSpPr>
                <p:cNvPr id="8019" name="Google Shape;8019;p13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3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133"/>
              <p:cNvGrpSpPr/>
              <p:nvPr/>
            </p:nvGrpSpPr>
            <p:grpSpPr>
              <a:xfrm>
                <a:off x="4755081" y="3176054"/>
                <a:ext cx="32357" cy="27795"/>
                <a:chOff x="4755081" y="3176054"/>
                <a:chExt cx="32357" cy="27795"/>
              </a:xfrm>
            </p:grpSpPr>
            <p:sp>
              <p:nvSpPr>
                <p:cNvPr id="8022" name="Google Shape;8022;p13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3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133"/>
              <p:cNvGrpSpPr/>
              <p:nvPr/>
            </p:nvGrpSpPr>
            <p:grpSpPr>
              <a:xfrm>
                <a:off x="4812550" y="3119631"/>
                <a:ext cx="32451" cy="27803"/>
                <a:chOff x="4812550" y="3119631"/>
                <a:chExt cx="32451" cy="27803"/>
              </a:xfrm>
            </p:grpSpPr>
            <p:sp>
              <p:nvSpPr>
                <p:cNvPr id="8025" name="Google Shape;8025;p13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3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7" name="Google Shape;8027;p133"/>
            <p:cNvGrpSpPr/>
            <p:nvPr/>
          </p:nvGrpSpPr>
          <p:grpSpPr>
            <a:xfrm>
              <a:off x="5382826" y="4027197"/>
              <a:ext cx="268967" cy="250422"/>
              <a:chOff x="5382826" y="4027197"/>
              <a:chExt cx="268967" cy="250422"/>
            </a:xfrm>
          </p:grpSpPr>
          <p:grpSp>
            <p:nvGrpSpPr>
              <p:cNvPr id="8028" name="Google Shape;8028;p133"/>
              <p:cNvGrpSpPr/>
              <p:nvPr/>
            </p:nvGrpSpPr>
            <p:grpSpPr>
              <a:xfrm>
                <a:off x="5405280" y="4042510"/>
                <a:ext cx="237570" cy="218647"/>
                <a:chOff x="5405280" y="4042510"/>
                <a:chExt cx="237570" cy="218647"/>
              </a:xfrm>
            </p:grpSpPr>
            <p:sp>
              <p:nvSpPr>
                <p:cNvPr id="8029" name="Google Shape;8029;p13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3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3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3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3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3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133"/>
              <p:cNvGrpSpPr/>
              <p:nvPr/>
            </p:nvGrpSpPr>
            <p:grpSpPr>
              <a:xfrm>
                <a:off x="5382826" y="4125549"/>
                <a:ext cx="37776" cy="32380"/>
                <a:chOff x="5382826" y="4125549"/>
                <a:chExt cx="37776" cy="32380"/>
              </a:xfrm>
            </p:grpSpPr>
            <p:sp>
              <p:nvSpPr>
                <p:cNvPr id="8036" name="Google Shape;8036;p13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3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133"/>
              <p:cNvGrpSpPr/>
              <p:nvPr/>
            </p:nvGrpSpPr>
            <p:grpSpPr>
              <a:xfrm>
                <a:off x="5475680" y="4195587"/>
                <a:ext cx="37783" cy="32364"/>
                <a:chOff x="5475680" y="4195587"/>
                <a:chExt cx="37783" cy="32364"/>
              </a:xfrm>
            </p:grpSpPr>
            <p:sp>
              <p:nvSpPr>
                <p:cNvPr id="8039" name="Google Shape;8039;p13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3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133"/>
              <p:cNvGrpSpPr/>
              <p:nvPr/>
            </p:nvGrpSpPr>
            <p:grpSpPr>
              <a:xfrm>
                <a:off x="5532575" y="4027197"/>
                <a:ext cx="33308" cy="32262"/>
                <a:chOff x="5532575" y="4027197"/>
                <a:chExt cx="33308" cy="32262"/>
              </a:xfrm>
            </p:grpSpPr>
            <p:sp>
              <p:nvSpPr>
                <p:cNvPr id="8042" name="Google Shape;8042;p13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3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133"/>
              <p:cNvGrpSpPr/>
              <p:nvPr/>
            </p:nvGrpSpPr>
            <p:grpSpPr>
              <a:xfrm>
                <a:off x="5590706" y="4245348"/>
                <a:ext cx="33497" cy="32270"/>
                <a:chOff x="5590706" y="4245348"/>
                <a:chExt cx="33497" cy="32270"/>
              </a:xfrm>
            </p:grpSpPr>
            <p:sp>
              <p:nvSpPr>
                <p:cNvPr id="8045" name="Google Shape;8045;p13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3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133"/>
              <p:cNvGrpSpPr/>
              <p:nvPr/>
            </p:nvGrpSpPr>
            <p:grpSpPr>
              <a:xfrm>
                <a:off x="5618681" y="4109677"/>
                <a:ext cx="33112" cy="32357"/>
                <a:chOff x="5618681" y="4109677"/>
                <a:chExt cx="33112" cy="32357"/>
              </a:xfrm>
            </p:grpSpPr>
            <p:sp>
              <p:nvSpPr>
                <p:cNvPr id="8048" name="Google Shape;8048;p13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3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133"/>
              <p:cNvGrpSpPr/>
              <p:nvPr/>
            </p:nvGrpSpPr>
            <p:grpSpPr>
              <a:xfrm>
                <a:off x="5479298" y="4128262"/>
                <a:ext cx="31405" cy="26906"/>
                <a:chOff x="5479298" y="4128262"/>
                <a:chExt cx="31405" cy="26906"/>
              </a:xfrm>
            </p:grpSpPr>
            <p:sp>
              <p:nvSpPr>
                <p:cNvPr id="8051" name="Google Shape;8051;p13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3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133"/>
              <p:cNvGrpSpPr/>
              <p:nvPr/>
            </p:nvGrpSpPr>
            <p:grpSpPr>
              <a:xfrm>
                <a:off x="5582903" y="4180116"/>
                <a:ext cx="31499" cy="26898"/>
                <a:chOff x="5582903" y="4180116"/>
                <a:chExt cx="31499" cy="26898"/>
              </a:xfrm>
            </p:grpSpPr>
            <p:sp>
              <p:nvSpPr>
                <p:cNvPr id="8054" name="Google Shape;8054;p13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3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6" name="Google Shape;8056;p133"/>
            <p:cNvGrpSpPr/>
            <p:nvPr/>
          </p:nvGrpSpPr>
          <p:grpSpPr>
            <a:xfrm>
              <a:off x="3977681" y="3230323"/>
              <a:ext cx="94584" cy="84085"/>
              <a:chOff x="3977681" y="3230323"/>
              <a:chExt cx="94584" cy="84085"/>
            </a:xfrm>
          </p:grpSpPr>
          <p:grpSp>
            <p:nvGrpSpPr>
              <p:cNvPr id="8057" name="Google Shape;8057;p133"/>
              <p:cNvGrpSpPr/>
              <p:nvPr/>
            </p:nvGrpSpPr>
            <p:grpSpPr>
              <a:xfrm>
                <a:off x="4000135" y="3243041"/>
                <a:ext cx="59570" cy="57186"/>
                <a:chOff x="4000135" y="3243041"/>
                <a:chExt cx="59570" cy="57186"/>
              </a:xfrm>
            </p:grpSpPr>
            <p:sp>
              <p:nvSpPr>
                <p:cNvPr id="8058" name="Google Shape;8058;p13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3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3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133"/>
              <p:cNvGrpSpPr/>
              <p:nvPr/>
            </p:nvGrpSpPr>
            <p:grpSpPr>
              <a:xfrm>
                <a:off x="3977681" y="3245872"/>
                <a:ext cx="37783" cy="32380"/>
                <a:chOff x="3977681" y="3245872"/>
                <a:chExt cx="37783" cy="32380"/>
              </a:xfrm>
            </p:grpSpPr>
            <p:sp>
              <p:nvSpPr>
                <p:cNvPr id="8062" name="Google Shape;8062;p13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3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133"/>
              <p:cNvGrpSpPr/>
              <p:nvPr/>
            </p:nvGrpSpPr>
            <p:grpSpPr>
              <a:xfrm>
                <a:off x="4040860" y="3262672"/>
                <a:ext cx="31405" cy="27001"/>
                <a:chOff x="4040860" y="3262672"/>
                <a:chExt cx="31405" cy="27001"/>
              </a:xfrm>
            </p:grpSpPr>
            <p:sp>
              <p:nvSpPr>
                <p:cNvPr id="8065" name="Google Shape;8065;p13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3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133"/>
              <p:cNvGrpSpPr/>
              <p:nvPr/>
            </p:nvGrpSpPr>
            <p:grpSpPr>
              <a:xfrm>
                <a:off x="4021072" y="3230323"/>
                <a:ext cx="31397" cy="26906"/>
                <a:chOff x="4021072" y="3230323"/>
                <a:chExt cx="31397" cy="26906"/>
              </a:xfrm>
            </p:grpSpPr>
            <p:sp>
              <p:nvSpPr>
                <p:cNvPr id="8068" name="Google Shape;8068;p13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3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133"/>
              <p:cNvGrpSpPr/>
              <p:nvPr/>
            </p:nvGrpSpPr>
            <p:grpSpPr>
              <a:xfrm>
                <a:off x="4001472" y="3287462"/>
                <a:ext cx="31499" cy="26945"/>
                <a:chOff x="4001472" y="3287462"/>
                <a:chExt cx="31499" cy="26945"/>
              </a:xfrm>
            </p:grpSpPr>
            <p:sp>
              <p:nvSpPr>
                <p:cNvPr id="8071" name="Google Shape;8071;p13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3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3" name="Google Shape;8073;p133"/>
            <p:cNvGrpSpPr/>
            <p:nvPr/>
          </p:nvGrpSpPr>
          <p:grpSpPr>
            <a:xfrm>
              <a:off x="4084715" y="3258865"/>
              <a:ext cx="184961" cy="137268"/>
              <a:chOff x="4084715" y="3258865"/>
              <a:chExt cx="184961" cy="137268"/>
            </a:xfrm>
          </p:grpSpPr>
          <p:grpSp>
            <p:nvGrpSpPr>
              <p:cNvPr id="8074" name="Google Shape;8074;p133"/>
              <p:cNvGrpSpPr/>
              <p:nvPr/>
            </p:nvGrpSpPr>
            <p:grpSpPr>
              <a:xfrm>
                <a:off x="4107453" y="3271583"/>
                <a:ext cx="153470" cy="110275"/>
                <a:chOff x="4107453" y="3271583"/>
                <a:chExt cx="153470" cy="110275"/>
              </a:xfrm>
            </p:grpSpPr>
            <p:sp>
              <p:nvSpPr>
                <p:cNvPr id="8075" name="Google Shape;8075;p13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3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3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3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133"/>
              <p:cNvGrpSpPr/>
              <p:nvPr/>
            </p:nvGrpSpPr>
            <p:grpSpPr>
              <a:xfrm>
                <a:off x="4136947" y="3258865"/>
                <a:ext cx="31499" cy="27001"/>
                <a:chOff x="4136947" y="3258865"/>
                <a:chExt cx="31499" cy="27001"/>
              </a:xfrm>
            </p:grpSpPr>
            <p:sp>
              <p:nvSpPr>
                <p:cNvPr id="8080" name="Google Shape;8080;p13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3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133"/>
              <p:cNvGrpSpPr/>
              <p:nvPr/>
            </p:nvGrpSpPr>
            <p:grpSpPr>
              <a:xfrm>
                <a:off x="4084715" y="3266478"/>
                <a:ext cx="31468" cy="26898"/>
                <a:chOff x="4084715" y="3266478"/>
                <a:chExt cx="31468" cy="26898"/>
              </a:xfrm>
            </p:grpSpPr>
            <p:sp>
              <p:nvSpPr>
                <p:cNvPr id="8083" name="Google Shape;8083;p13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3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133"/>
              <p:cNvGrpSpPr/>
              <p:nvPr/>
            </p:nvGrpSpPr>
            <p:grpSpPr>
              <a:xfrm>
                <a:off x="4159213" y="3279849"/>
                <a:ext cx="31405" cy="26945"/>
                <a:chOff x="4159213" y="3279849"/>
                <a:chExt cx="31405" cy="26945"/>
              </a:xfrm>
            </p:grpSpPr>
            <p:sp>
              <p:nvSpPr>
                <p:cNvPr id="8086" name="Google Shape;8086;p13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3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133"/>
              <p:cNvGrpSpPr/>
              <p:nvPr/>
            </p:nvGrpSpPr>
            <p:grpSpPr>
              <a:xfrm>
                <a:off x="4201550" y="3266502"/>
                <a:ext cx="31405" cy="26883"/>
                <a:chOff x="4201550" y="3266502"/>
                <a:chExt cx="31405" cy="26883"/>
              </a:xfrm>
            </p:grpSpPr>
            <p:sp>
              <p:nvSpPr>
                <p:cNvPr id="8089" name="Google Shape;8089;p13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3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133"/>
              <p:cNvGrpSpPr/>
              <p:nvPr/>
            </p:nvGrpSpPr>
            <p:grpSpPr>
              <a:xfrm>
                <a:off x="4201550" y="3338278"/>
                <a:ext cx="31405" cy="26930"/>
                <a:chOff x="4201550" y="3338278"/>
                <a:chExt cx="31405" cy="26930"/>
              </a:xfrm>
            </p:grpSpPr>
            <p:sp>
              <p:nvSpPr>
                <p:cNvPr id="8092" name="Google Shape;8092;p13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3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133"/>
              <p:cNvGrpSpPr/>
              <p:nvPr/>
            </p:nvGrpSpPr>
            <p:grpSpPr>
              <a:xfrm>
                <a:off x="4238272" y="3369132"/>
                <a:ext cx="31405" cy="27001"/>
                <a:chOff x="4238272" y="3369132"/>
                <a:chExt cx="31405" cy="27001"/>
              </a:xfrm>
            </p:grpSpPr>
            <p:sp>
              <p:nvSpPr>
                <p:cNvPr id="8095" name="Google Shape;8095;p13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3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7" name="Google Shape;8097;p133"/>
            <p:cNvGrpSpPr/>
            <p:nvPr/>
          </p:nvGrpSpPr>
          <p:grpSpPr>
            <a:xfrm>
              <a:off x="4068639" y="3200169"/>
              <a:ext cx="77643" cy="37272"/>
              <a:chOff x="4068639" y="3200169"/>
              <a:chExt cx="77643" cy="37272"/>
            </a:xfrm>
          </p:grpSpPr>
          <p:sp>
            <p:nvSpPr>
              <p:cNvPr id="8098" name="Google Shape;8098;p13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9" name="Google Shape;8099;p133"/>
              <p:cNvGrpSpPr/>
              <p:nvPr/>
            </p:nvGrpSpPr>
            <p:grpSpPr>
              <a:xfrm>
                <a:off x="4114878" y="3200169"/>
                <a:ext cx="31405" cy="26993"/>
                <a:chOff x="4114878" y="3200169"/>
                <a:chExt cx="31405" cy="26993"/>
              </a:xfrm>
            </p:grpSpPr>
            <p:sp>
              <p:nvSpPr>
                <p:cNvPr id="8100" name="Google Shape;8100;p13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3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133"/>
              <p:cNvGrpSpPr/>
              <p:nvPr/>
            </p:nvGrpSpPr>
            <p:grpSpPr>
              <a:xfrm>
                <a:off x="4068639" y="3210535"/>
                <a:ext cx="31499" cy="26906"/>
                <a:chOff x="4068639" y="3210535"/>
                <a:chExt cx="31499" cy="26906"/>
              </a:xfrm>
            </p:grpSpPr>
            <p:sp>
              <p:nvSpPr>
                <p:cNvPr id="8103" name="Google Shape;8103;p13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3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5" name="Google Shape;8105;p133"/>
            <p:cNvGrpSpPr/>
            <p:nvPr/>
          </p:nvGrpSpPr>
          <p:grpSpPr>
            <a:xfrm>
              <a:off x="3869702" y="3066935"/>
              <a:ext cx="382664" cy="190294"/>
              <a:chOff x="3869702" y="3066935"/>
              <a:chExt cx="382664" cy="190294"/>
            </a:xfrm>
          </p:grpSpPr>
          <p:grpSp>
            <p:nvGrpSpPr>
              <p:cNvPr id="8106" name="Google Shape;8106;p133"/>
              <p:cNvGrpSpPr/>
              <p:nvPr/>
            </p:nvGrpSpPr>
            <p:grpSpPr>
              <a:xfrm>
                <a:off x="3888633" y="3082351"/>
                <a:ext cx="351172" cy="160698"/>
                <a:chOff x="3888633" y="3082351"/>
                <a:chExt cx="351172" cy="160698"/>
              </a:xfrm>
            </p:grpSpPr>
            <p:sp>
              <p:nvSpPr>
                <p:cNvPr id="8107" name="Google Shape;8107;p13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3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3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3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3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3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133"/>
              <p:cNvGrpSpPr/>
              <p:nvPr/>
            </p:nvGrpSpPr>
            <p:grpSpPr>
              <a:xfrm>
                <a:off x="4143703" y="3066935"/>
                <a:ext cx="37783" cy="32357"/>
                <a:chOff x="4143703" y="3066935"/>
                <a:chExt cx="37783" cy="32357"/>
              </a:xfrm>
            </p:grpSpPr>
            <p:sp>
              <p:nvSpPr>
                <p:cNvPr id="8114" name="Google Shape;8114;p13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3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133"/>
              <p:cNvGrpSpPr/>
              <p:nvPr/>
            </p:nvGrpSpPr>
            <p:grpSpPr>
              <a:xfrm>
                <a:off x="4044565" y="3103563"/>
                <a:ext cx="37783" cy="32451"/>
                <a:chOff x="4044565" y="3103563"/>
                <a:chExt cx="37783" cy="32451"/>
              </a:xfrm>
            </p:grpSpPr>
            <p:sp>
              <p:nvSpPr>
                <p:cNvPr id="8117" name="Google Shape;8117;p13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3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133"/>
              <p:cNvGrpSpPr/>
              <p:nvPr/>
            </p:nvGrpSpPr>
            <p:grpSpPr>
              <a:xfrm>
                <a:off x="4017454" y="3188237"/>
                <a:ext cx="37776" cy="32357"/>
                <a:chOff x="4017454" y="3188237"/>
                <a:chExt cx="37776" cy="32357"/>
              </a:xfrm>
            </p:grpSpPr>
            <p:sp>
              <p:nvSpPr>
                <p:cNvPr id="8120" name="Google Shape;8120;p13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3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133"/>
              <p:cNvGrpSpPr/>
              <p:nvPr/>
            </p:nvGrpSpPr>
            <p:grpSpPr>
              <a:xfrm>
                <a:off x="3921548" y="3157509"/>
                <a:ext cx="37783" cy="32357"/>
                <a:chOff x="3921548" y="3157509"/>
                <a:chExt cx="37783" cy="32357"/>
              </a:xfrm>
            </p:grpSpPr>
            <p:sp>
              <p:nvSpPr>
                <p:cNvPr id="8123" name="Google Shape;8123;p13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3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133"/>
              <p:cNvGrpSpPr/>
              <p:nvPr/>
            </p:nvGrpSpPr>
            <p:grpSpPr>
              <a:xfrm>
                <a:off x="3939056" y="3211620"/>
                <a:ext cx="37783" cy="32380"/>
                <a:chOff x="3939056" y="3211620"/>
                <a:chExt cx="37783" cy="32380"/>
              </a:xfrm>
            </p:grpSpPr>
            <p:sp>
              <p:nvSpPr>
                <p:cNvPr id="8126" name="Google Shape;8126;p13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3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133"/>
              <p:cNvGrpSpPr/>
              <p:nvPr/>
            </p:nvGrpSpPr>
            <p:grpSpPr>
              <a:xfrm>
                <a:off x="4176240" y="3136965"/>
                <a:ext cx="31405" cy="26930"/>
                <a:chOff x="4176240" y="3136965"/>
                <a:chExt cx="31405" cy="26930"/>
              </a:xfrm>
            </p:grpSpPr>
            <p:sp>
              <p:nvSpPr>
                <p:cNvPr id="8129" name="Google Shape;8129;p13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3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133"/>
              <p:cNvGrpSpPr/>
              <p:nvPr/>
            </p:nvGrpSpPr>
            <p:grpSpPr>
              <a:xfrm>
                <a:off x="4133148" y="3152593"/>
                <a:ext cx="31499" cy="27001"/>
                <a:chOff x="4133148" y="3152593"/>
                <a:chExt cx="31499" cy="27001"/>
              </a:xfrm>
            </p:grpSpPr>
            <p:sp>
              <p:nvSpPr>
                <p:cNvPr id="8132" name="Google Shape;8132;p13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3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133"/>
              <p:cNvGrpSpPr/>
              <p:nvPr/>
            </p:nvGrpSpPr>
            <p:grpSpPr>
              <a:xfrm>
                <a:off x="4220866" y="3073534"/>
                <a:ext cx="31499" cy="26898"/>
                <a:chOff x="4220866" y="3073534"/>
                <a:chExt cx="31499" cy="26898"/>
              </a:xfrm>
            </p:grpSpPr>
            <p:sp>
              <p:nvSpPr>
                <p:cNvPr id="8135" name="Google Shape;8135;p13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3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133"/>
              <p:cNvGrpSpPr/>
              <p:nvPr/>
            </p:nvGrpSpPr>
            <p:grpSpPr>
              <a:xfrm>
                <a:off x="3869702" y="3230323"/>
                <a:ext cx="31499" cy="26906"/>
                <a:chOff x="3869702" y="3230323"/>
                <a:chExt cx="31499" cy="26906"/>
              </a:xfrm>
            </p:grpSpPr>
            <p:sp>
              <p:nvSpPr>
                <p:cNvPr id="8138" name="Google Shape;8138;p13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3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0" name="Google Shape;8140;p133"/>
            <p:cNvGrpSpPr/>
            <p:nvPr/>
          </p:nvGrpSpPr>
          <p:grpSpPr>
            <a:xfrm>
              <a:off x="4271383" y="3065882"/>
              <a:ext cx="304556" cy="341663"/>
              <a:chOff x="4271383" y="3065882"/>
              <a:chExt cx="304556" cy="341663"/>
            </a:xfrm>
          </p:grpSpPr>
          <p:grpSp>
            <p:nvGrpSpPr>
              <p:cNvPr id="8141" name="Google Shape;8141;p133"/>
              <p:cNvGrpSpPr/>
              <p:nvPr/>
            </p:nvGrpSpPr>
            <p:grpSpPr>
              <a:xfrm>
                <a:off x="4293838" y="3078639"/>
                <a:ext cx="269353" cy="311973"/>
                <a:chOff x="4293838" y="3078639"/>
                <a:chExt cx="269353" cy="311973"/>
              </a:xfrm>
            </p:grpSpPr>
            <p:sp>
              <p:nvSpPr>
                <p:cNvPr id="8142" name="Google Shape;8142;p13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3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3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3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3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3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3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3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3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3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3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3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3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3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3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133"/>
              <p:cNvGrpSpPr/>
              <p:nvPr/>
            </p:nvGrpSpPr>
            <p:grpSpPr>
              <a:xfrm>
                <a:off x="4538164" y="3342061"/>
                <a:ext cx="37776" cy="32380"/>
                <a:chOff x="4538164" y="3342061"/>
                <a:chExt cx="37776" cy="32380"/>
              </a:xfrm>
            </p:grpSpPr>
            <p:sp>
              <p:nvSpPr>
                <p:cNvPr id="8160" name="Google Shape;8160;p13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3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133"/>
              <p:cNvGrpSpPr/>
              <p:nvPr/>
            </p:nvGrpSpPr>
            <p:grpSpPr>
              <a:xfrm>
                <a:off x="4271383" y="3194742"/>
                <a:ext cx="37783" cy="32420"/>
                <a:chOff x="4271383" y="3194742"/>
                <a:chExt cx="37783" cy="32420"/>
              </a:xfrm>
            </p:grpSpPr>
            <p:sp>
              <p:nvSpPr>
                <p:cNvPr id="8163" name="Google Shape;8163;p13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3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133"/>
              <p:cNvGrpSpPr/>
              <p:nvPr/>
            </p:nvGrpSpPr>
            <p:grpSpPr>
              <a:xfrm>
                <a:off x="4284416" y="3084058"/>
                <a:ext cx="37783" cy="32357"/>
                <a:chOff x="4284416" y="3084058"/>
                <a:chExt cx="37783" cy="32357"/>
              </a:xfrm>
            </p:grpSpPr>
            <p:sp>
              <p:nvSpPr>
                <p:cNvPr id="8166" name="Google Shape;8166;p13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3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133"/>
              <p:cNvGrpSpPr/>
              <p:nvPr/>
            </p:nvGrpSpPr>
            <p:grpSpPr>
              <a:xfrm>
                <a:off x="4478697" y="3297561"/>
                <a:ext cx="37776" cy="32451"/>
                <a:chOff x="4478697" y="3297561"/>
                <a:chExt cx="37776" cy="32451"/>
              </a:xfrm>
            </p:grpSpPr>
            <p:sp>
              <p:nvSpPr>
                <p:cNvPr id="8169" name="Google Shape;8169;p13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3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133"/>
              <p:cNvGrpSpPr/>
              <p:nvPr/>
            </p:nvGrpSpPr>
            <p:grpSpPr>
              <a:xfrm>
                <a:off x="4411813" y="3331711"/>
                <a:ext cx="37776" cy="32451"/>
                <a:chOff x="4411813" y="3331711"/>
                <a:chExt cx="37776" cy="32451"/>
              </a:xfrm>
            </p:grpSpPr>
            <p:sp>
              <p:nvSpPr>
                <p:cNvPr id="8172" name="Google Shape;8172;p13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3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133"/>
              <p:cNvGrpSpPr/>
              <p:nvPr/>
            </p:nvGrpSpPr>
            <p:grpSpPr>
              <a:xfrm>
                <a:off x="4337984" y="3375188"/>
                <a:ext cx="37776" cy="32357"/>
                <a:chOff x="4337984" y="3375188"/>
                <a:chExt cx="37776" cy="32357"/>
              </a:xfrm>
            </p:grpSpPr>
            <p:sp>
              <p:nvSpPr>
                <p:cNvPr id="8175" name="Google Shape;8175;p13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3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133"/>
              <p:cNvGrpSpPr/>
              <p:nvPr/>
            </p:nvGrpSpPr>
            <p:grpSpPr>
              <a:xfrm>
                <a:off x="4494867" y="3090530"/>
                <a:ext cx="37878" cy="32451"/>
                <a:chOff x="4494867" y="3090530"/>
                <a:chExt cx="37878" cy="32451"/>
              </a:xfrm>
            </p:grpSpPr>
            <p:sp>
              <p:nvSpPr>
                <p:cNvPr id="8178" name="Google Shape;8178;p13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3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133"/>
              <p:cNvGrpSpPr/>
              <p:nvPr/>
            </p:nvGrpSpPr>
            <p:grpSpPr>
              <a:xfrm>
                <a:off x="4525124" y="3207774"/>
                <a:ext cx="37783" cy="32420"/>
                <a:chOff x="4525124" y="3207774"/>
                <a:chExt cx="37783" cy="32420"/>
              </a:xfrm>
            </p:grpSpPr>
            <p:sp>
              <p:nvSpPr>
                <p:cNvPr id="8181" name="Google Shape;8181;p13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3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133"/>
              <p:cNvGrpSpPr/>
              <p:nvPr/>
            </p:nvGrpSpPr>
            <p:grpSpPr>
              <a:xfrm>
                <a:off x="4440544" y="3176479"/>
                <a:ext cx="31499" cy="26898"/>
                <a:chOff x="4440544" y="3176479"/>
                <a:chExt cx="31499" cy="26898"/>
              </a:xfrm>
            </p:grpSpPr>
            <p:sp>
              <p:nvSpPr>
                <p:cNvPr id="8184" name="Google Shape;8184;p13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3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133"/>
              <p:cNvGrpSpPr/>
              <p:nvPr/>
            </p:nvGrpSpPr>
            <p:grpSpPr>
              <a:xfrm>
                <a:off x="4350545" y="3156400"/>
                <a:ext cx="31405" cy="27001"/>
                <a:chOff x="4350545" y="3156400"/>
                <a:chExt cx="31405" cy="27001"/>
              </a:xfrm>
            </p:grpSpPr>
            <p:sp>
              <p:nvSpPr>
                <p:cNvPr id="8187" name="Google Shape;8187;p13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3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133"/>
              <p:cNvGrpSpPr/>
              <p:nvPr/>
            </p:nvGrpSpPr>
            <p:grpSpPr>
              <a:xfrm>
                <a:off x="4376703" y="3255058"/>
                <a:ext cx="31405" cy="27001"/>
                <a:chOff x="4376703" y="3255058"/>
                <a:chExt cx="31405" cy="27001"/>
              </a:xfrm>
            </p:grpSpPr>
            <p:sp>
              <p:nvSpPr>
                <p:cNvPr id="8190" name="Google Shape;8190;p13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3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133"/>
              <p:cNvGrpSpPr/>
              <p:nvPr/>
            </p:nvGrpSpPr>
            <p:grpSpPr>
              <a:xfrm>
                <a:off x="4331322" y="3283656"/>
                <a:ext cx="31405" cy="26945"/>
                <a:chOff x="4331322" y="3283656"/>
                <a:chExt cx="31405" cy="26945"/>
              </a:xfrm>
            </p:grpSpPr>
            <p:sp>
              <p:nvSpPr>
                <p:cNvPr id="8193" name="Google Shape;8193;p13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3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133"/>
              <p:cNvGrpSpPr/>
              <p:nvPr/>
            </p:nvGrpSpPr>
            <p:grpSpPr>
              <a:xfrm>
                <a:off x="4380510" y="3065882"/>
                <a:ext cx="31405" cy="26938"/>
                <a:chOff x="4380510" y="3065882"/>
                <a:chExt cx="31405" cy="26938"/>
              </a:xfrm>
            </p:grpSpPr>
            <p:sp>
              <p:nvSpPr>
                <p:cNvPr id="8196" name="Google Shape;8196;p13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3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8" name="Google Shape;8198;p133"/>
            <p:cNvGrpSpPr/>
            <p:nvPr/>
          </p:nvGrpSpPr>
          <p:grpSpPr>
            <a:xfrm>
              <a:off x="4558998" y="3188237"/>
              <a:ext cx="1280131" cy="1052746"/>
              <a:chOff x="4558998" y="3188237"/>
              <a:chExt cx="1280131" cy="1052746"/>
            </a:xfrm>
          </p:grpSpPr>
          <p:sp>
            <p:nvSpPr>
              <p:cNvPr id="8199" name="Google Shape;8199;p13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0" name="Google Shape;8200;p133"/>
              <p:cNvGrpSpPr/>
              <p:nvPr/>
            </p:nvGrpSpPr>
            <p:grpSpPr>
              <a:xfrm>
                <a:off x="4579164" y="3203653"/>
                <a:ext cx="1244833" cy="1020397"/>
                <a:chOff x="4579164" y="3203653"/>
                <a:chExt cx="1244833" cy="1020397"/>
              </a:xfrm>
            </p:grpSpPr>
            <p:sp>
              <p:nvSpPr>
                <p:cNvPr id="8201" name="Google Shape;8201;p13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3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3" name="Google Shape;8203;p133"/>
                <p:cNvGrpSpPr/>
                <p:nvPr/>
              </p:nvGrpSpPr>
              <p:grpSpPr>
                <a:xfrm>
                  <a:off x="4579164" y="3203653"/>
                  <a:ext cx="1244833" cy="1020397"/>
                  <a:chOff x="4579164" y="3203653"/>
                  <a:chExt cx="1244833" cy="1020397"/>
                </a:xfrm>
              </p:grpSpPr>
              <p:sp>
                <p:nvSpPr>
                  <p:cNvPr id="8204" name="Google Shape;8204;p13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3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6" name="Google Shape;8206;p133"/>
                  <p:cNvGrpSpPr/>
                  <p:nvPr/>
                </p:nvGrpSpPr>
                <p:grpSpPr>
                  <a:xfrm>
                    <a:off x="4579164" y="3203653"/>
                    <a:ext cx="1244833" cy="1020397"/>
                    <a:chOff x="4579164" y="3203653"/>
                    <a:chExt cx="1244833" cy="1020397"/>
                  </a:xfrm>
                </p:grpSpPr>
                <p:sp>
                  <p:nvSpPr>
                    <p:cNvPr id="8207" name="Google Shape;8207;p13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3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3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3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3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3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3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3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5" name="Google Shape;8215;p133"/>
                    <p:cNvGrpSpPr/>
                    <p:nvPr/>
                  </p:nvGrpSpPr>
                  <p:grpSpPr>
                    <a:xfrm>
                      <a:off x="4579164" y="3203653"/>
                      <a:ext cx="1244833" cy="1020397"/>
                      <a:chOff x="4579164" y="3203653"/>
                      <a:chExt cx="1244833" cy="1020397"/>
                    </a:xfrm>
                  </p:grpSpPr>
                  <p:sp>
                    <p:nvSpPr>
                      <p:cNvPr id="8216" name="Google Shape;8216;p13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3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3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3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3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3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3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3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3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3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3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3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3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3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0" name="Google Shape;8230;p133"/>
                      <p:cNvGrpSpPr/>
                      <p:nvPr/>
                    </p:nvGrpSpPr>
                    <p:grpSpPr>
                      <a:xfrm>
                        <a:off x="4579164" y="3203653"/>
                        <a:ext cx="1244833" cy="1020397"/>
                        <a:chOff x="4579164" y="3203653"/>
                        <a:chExt cx="1244833" cy="1020397"/>
                      </a:xfrm>
                    </p:grpSpPr>
                    <p:sp>
                      <p:nvSpPr>
                        <p:cNvPr id="8231" name="Google Shape;8231;p13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3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3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3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3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3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3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3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3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3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3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3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3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3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3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3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3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3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3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3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3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3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3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3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5" name="Google Shape;8255;p133"/>
                        <p:cNvGrpSpPr/>
                        <p:nvPr/>
                      </p:nvGrpSpPr>
                      <p:grpSpPr>
                        <a:xfrm>
                          <a:off x="4579164" y="3203653"/>
                          <a:ext cx="1244833" cy="1020397"/>
                          <a:chOff x="4579164" y="3203653"/>
                          <a:chExt cx="1244833" cy="1020397"/>
                        </a:xfrm>
                      </p:grpSpPr>
                      <p:sp>
                        <p:nvSpPr>
                          <p:cNvPr id="8256" name="Google Shape;8256;p13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7" name="Google Shape;8257;p133"/>
                          <p:cNvGrpSpPr/>
                          <p:nvPr/>
                        </p:nvGrpSpPr>
                        <p:grpSpPr>
                          <a:xfrm>
                            <a:off x="4579164" y="3203653"/>
                            <a:ext cx="1244833" cy="1020397"/>
                            <a:chOff x="4579164" y="3203653"/>
                            <a:chExt cx="1244833" cy="1020397"/>
                          </a:xfrm>
                        </p:grpSpPr>
                        <p:sp>
                          <p:nvSpPr>
                            <p:cNvPr id="8258" name="Google Shape;8258;p13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3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3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3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3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3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3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5" name="Google Shape;8265;p133"/>
                            <p:cNvGrpSpPr/>
                            <p:nvPr/>
                          </p:nvGrpSpPr>
                          <p:grpSpPr>
                            <a:xfrm>
                              <a:off x="4579164" y="3203653"/>
                              <a:ext cx="1244833" cy="1020397"/>
                              <a:chOff x="4579164" y="3203653"/>
                              <a:chExt cx="1244833" cy="1020397"/>
                            </a:xfrm>
                          </p:grpSpPr>
                          <p:sp>
                            <p:nvSpPr>
                              <p:cNvPr id="8266" name="Google Shape;8266;p13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3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3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3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3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3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3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3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3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3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3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3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3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9" name="Google Shape;8279;p133"/>
                              <p:cNvGrpSpPr/>
                              <p:nvPr/>
                            </p:nvGrpSpPr>
                            <p:grpSpPr>
                              <a:xfrm>
                                <a:off x="4579164" y="3203653"/>
                                <a:ext cx="1244833" cy="1020397"/>
                                <a:chOff x="4579164" y="3203653"/>
                                <a:chExt cx="1244833" cy="1020397"/>
                              </a:xfrm>
                            </p:grpSpPr>
                            <p:sp>
                              <p:nvSpPr>
                                <p:cNvPr id="8280" name="Google Shape;8280;p13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3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3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3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3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3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3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7" name="Google Shape;8287;p133"/>
                                <p:cNvGrpSpPr/>
                                <p:nvPr/>
                              </p:nvGrpSpPr>
                              <p:grpSpPr>
                                <a:xfrm>
                                  <a:off x="4579164" y="3203653"/>
                                  <a:ext cx="1244833" cy="1020397"/>
                                  <a:chOff x="4579164" y="3203653"/>
                                  <a:chExt cx="1244833" cy="1020397"/>
                                </a:xfrm>
                              </p:grpSpPr>
                              <p:sp>
                                <p:nvSpPr>
                                  <p:cNvPr id="8288" name="Google Shape;8288;p13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3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3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3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3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133"/>
                                  <p:cNvGrpSpPr/>
                                  <p:nvPr/>
                                </p:nvGrpSpPr>
                                <p:grpSpPr>
                                  <a:xfrm>
                                    <a:off x="4579164" y="3203653"/>
                                    <a:ext cx="1244833" cy="1020397"/>
                                    <a:chOff x="4579164" y="3203653"/>
                                    <a:chExt cx="1244833" cy="1020397"/>
                                  </a:xfrm>
                                </p:grpSpPr>
                                <p:sp>
                                  <p:nvSpPr>
                                    <p:cNvPr id="8294" name="Google Shape;8294;p13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3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3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3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298" name="Google Shape;8298;p13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3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3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01" name="Google Shape;8301;p13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302" name="Google Shape;8302;p133"/>
              <p:cNvGrpSpPr/>
              <p:nvPr/>
            </p:nvGrpSpPr>
            <p:grpSpPr>
              <a:xfrm>
                <a:off x="4595437" y="3598775"/>
                <a:ext cx="37776" cy="32451"/>
                <a:chOff x="4595437" y="3598775"/>
                <a:chExt cx="37776" cy="32451"/>
              </a:xfrm>
            </p:grpSpPr>
            <p:sp>
              <p:nvSpPr>
                <p:cNvPr id="8303" name="Google Shape;8303;p13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3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133"/>
              <p:cNvGrpSpPr/>
              <p:nvPr/>
            </p:nvGrpSpPr>
            <p:grpSpPr>
              <a:xfrm>
                <a:off x="4641864" y="3524443"/>
                <a:ext cx="37776" cy="32380"/>
                <a:chOff x="4641864" y="3524443"/>
                <a:chExt cx="37776" cy="32380"/>
              </a:xfrm>
            </p:grpSpPr>
            <p:sp>
              <p:nvSpPr>
                <p:cNvPr id="8306" name="Google Shape;8306;p13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3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133"/>
              <p:cNvGrpSpPr/>
              <p:nvPr/>
            </p:nvGrpSpPr>
            <p:grpSpPr>
              <a:xfrm>
                <a:off x="4648431" y="3893901"/>
                <a:ext cx="37776" cy="32357"/>
                <a:chOff x="4648431" y="3893901"/>
                <a:chExt cx="37776" cy="32357"/>
              </a:xfrm>
            </p:grpSpPr>
            <p:sp>
              <p:nvSpPr>
                <p:cNvPr id="8309" name="Google Shape;8309;p13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3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133"/>
              <p:cNvGrpSpPr/>
              <p:nvPr/>
            </p:nvGrpSpPr>
            <p:grpSpPr>
              <a:xfrm>
                <a:off x="4567752" y="3722908"/>
                <a:ext cx="37870" cy="32380"/>
                <a:chOff x="4567752" y="3722908"/>
                <a:chExt cx="37870" cy="32380"/>
              </a:xfrm>
            </p:grpSpPr>
            <p:sp>
              <p:nvSpPr>
                <p:cNvPr id="8312" name="Google Shape;8312;p13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3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133"/>
              <p:cNvGrpSpPr/>
              <p:nvPr/>
            </p:nvGrpSpPr>
            <p:grpSpPr>
              <a:xfrm>
                <a:off x="4617506" y="3652052"/>
                <a:ext cx="37783" cy="32357"/>
                <a:chOff x="4617506" y="3652052"/>
                <a:chExt cx="37783" cy="32357"/>
              </a:xfrm>
            </p:grpSpPr>
            <p:sp>
              <p:nvSpPr>
                <p:cNvPr id="8315" name="Google Shape;8315;p13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3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133"/>
              <p:cNvGrpSpPr/>
              <p:nvPr/>
            </p:nvGrpSpPr>
            <p:grpSpPr>
              <a:xfrm>
                <a:off x="4739005" y="3554149"/>
                <a:ext cx="37870" cy="32357"/>
                <a:chOff x="4739005" y="3554149"/>
                <a:chExt cx="37870" cy="32357"/>
              </a:xfrm>
            </p:grpSpPr>
            <p:sp>
              <p:nvSpPr>
                <p:cNvPr id="8318" name="Google Shape;8318;p13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3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133"/>
              <p:cNvGrpSpPr/>
              <p:nvPr/>
            </p:nvGrpSpPr>
            <p:grpSpPr>
              <a:xfrm>
                <a:off x="4806557" y="3630258"/>
                <a:ext cx="37776" cy="32364"/>
                <a:chOff x="4806557" y="3630258"/>
                <a:chExt cx="37776" cy="32364"/>
              </a:xfrm>
            </p:grpSpPr>
            <p:sp>
              <p:nvSpPr>
                <p:cNvPr id="8321" name="Google Shape;8321;p13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3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133"/>
              <p:cNvGrpSpPr/>
              <p:nvPr/>
            </p:nvGrpSpPr>
            <p:grpSpPr>
              <a:xfrm>
                <a:off x="4737007" y="4004357"/>
                <a:ext cx="37870" cy="32357"/>
                <a:chOff x="4737007" y="4004357"/>
                <a:chExt cx="37870" cy="32357"/>
              </a:xfrm>
            </p:grpSpPr>
            <p:sp>
              <p:nvSpPr>
                <p:cNvPr id="8324" name="Google Shape;8324;p13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3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133"/>
              <p:cNvGrpSpPr/>
              <p:nvPr/>
            </p:nvGrpSpPr>
            <p:grpSpPr>
              <a:xfrm>
                <a:off x="4773634" y="4208627"/>
                <a:ext cx="37776" cy="32357"/>
                <a:chOff x="4773634" y="4208627"/>
                <a:chExt cx="37776" cy="32357"/>
              </a:xfrm>
            </p:grpSpPr>
            <p:sp>
              <p:nvSpPr>
                <p:cNvPr id="8327" name="Google Shape;8327;p13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3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133"/>
              <p:cNvGrpSpPr/>
              <p:nvPr/>
            </p:nvGrpSpPr>
            <p:grpSpPr>
              <a:xfrm>
                <a:off x="4888282" y="4074764"/>
                <a:ext cx="37776" cy="32451"/>
                <a:chOff x="4888282" y="4074764"/>
                <a:chExt cx="37776" cy="32451"/>
              </a:xfrm>
            </p:grpSpPr>
            <p:sp>
              <p:nvSpPr>
                <p:cNvPr id="8330" name="Google Shape;8330;p13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3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133"/>
              <p:cNvGrpSpPr/>
              <p:nvPr/>
            </p:nvGrpSpPr>
            <p:grpSpPr>
              <a:xfrm>
                <a:off x="4901315" y="3804271"/>
                <a:ext cx="37776" cy="32364"/>
                <a:chOff x="4901315" y="3804271"/>
                <a:chExt cx="37776" cy="32364"/>
              </a:xfrm>
            </p:grpSpPr>
            <p:sp>
              <p:nvSpPr>
                <p:cNvPr id="8333" name="Google Shape;8333;p13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3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133"/>
              <p:cNvGrpSpPr/>
              <p:nvPr/>
            </p:nvGrpSpPr>
            <p:grpSpPr>
              <a:xfrm>
                <a:off x="4866394" y="3715035"/>
                <a:ext cx="37846" cy="32357"/>
                <a:chOff x="4866394" y="3715035"/>
                <a:chExt cx="37846" cy="32357"/>
              </a:xfrm>
            </p:grpSpPr>
            <p:sp>
              <p:nvSpPr>
                <p:cNvPr id="8336" name="Google Shape;8336;p13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3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133"/>
              <p:cNvGrpSpPr/>
              <p:nvPr/>
            </p:nvGrpSpPr>
            <p:grpSpPr>
              <a:xfrm>
                <a:off x="4979233" y="3839798"/>
                <a:ext cx="37878" cy="32420"/>
                <a:chOff x="4979233" y="3839798"/>
                <a:chExt cx="37878" cy="32420"/>
              </a:xfrm>
            </p:grpSpPr>
            <p:sp>
              <p:nvSpPr>
                <p:cNvPr id="8339" name="Google Shape;8339;p13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3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133"/>
              <p:cNvGrpSpPr/>
              <p:nvPr/>
            </p:nvGrpSpPr>
            <p:grpSpPr>
              <a:xfrm>
                <a:off x="4790662" y="3679147"/>
                <a:ext cx="37783" cy="32380"/>
                <a:chOff x="4790662" y="3679147"/>
                <a:chExt cx="37783" cy="32380"/>
              </a:xfrm>
            </p:grpSpPr>
            <p:sp>
              <p:nvSpPr>
                <p:cNvPr id="8342" name="Google Shape;8342;p13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3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133"/>
              <p:cNvGrpSpPr/>
              <p:nvPr/>
            </p:nvGrpSpPr>
            <p:grpSpPr>
              <a:xfrm>
                <a:off x="4857263" y="3557861"/>
                <a:ext cx="37776" cy="32357"/>
                <a:chOff x="4857263" y="3557861"/>
                <a:chExt cx="37776" cy="32357"/>
              </a:xfrm>
            </p:grpSpPr>
            <p:sp>
              <p:nvSpPr>
                <p:cNvPr id="8345" name="Google Shape;8345;p13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3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133"/>
              <p:cNvGrpSpPr/>
              <p:nvPr/>
            </p:nvGrpSpPr>
            <p:grpSpPr>
              <a:xfrm>
                <a:off x="4883902" y="3648033"/>
                <a:ext cx="37783" cy="32380"/>
                <a:chOff x="4883902" y="3648033"/>
                <a:chExt cx="37783" cy="32380"/>
              </a:xfrm>
            </p:grpSpPr>
            <p:sp>
              <p:nvSpPr>
                <p:cNvPr id="8348" name="Google Shape;8348;p13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3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133"/>
              <p:cNvGrpSpPr/>
              <p:nvPr/>
            </p:nvGrpSpPr>
            <p:grpSpPr>
              <a:xfrm>
                <a:off x="4907780" y="3347220"/>
                <a:ext cx="37878" cy="32357"/>
                <a:chOff x="4907780" y="3347220"/>
                <a:chExt cx="37878" cy="32357"/>
              </a:xfrm>
            </p:grpSpPr>
            <p:sp>
              <p:nvSpPr>
                <p:cNvPr id="8351" name="Google Shape;8351;p13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3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133"/>
              <p:cNvGrpSpPr/>
              <p:nvPr/>
            </p:nvGrpSpPr>
            <p:grpSpPr>
              <a:xfrm>
                <a:off x="5065048" y="3738150"/>
                <a:ext cx="37783" cy="32364"/>
                <a:chOff x="5065048" y="3738150"/>
                <a:chExt cx="37783" cy="32364"/>
              </a:xfrm>
            </p:grpSpPr>
            <p:sp>
              <p:nvSpPr>
                <p:cNvPr id="8354" name="Google Shape;8354;p13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3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133"/>
              <p:cNvGrpSpPr/>
              <p:nvPr/>
            </p:nvGrpSpPr>
            <p:grpSpPr>
              <a:xfrm>
                <a:off x="5071616" y="3284615"/>
                <a:ext cx="37783" cy="32357"/>
                <a:chOff x="5071616" y="3284615"/>
                <a:chExt cx="37783" cy="32357"/>
              </a:xfrm>
            </p:grpSpPr>
            <p:sp>
              <p:nvSpPr>
                <p:cNvPr id="8357" name="Google Shape;8357;p13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3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133"/>
              <p:cNvGrpSpPr/>
              <p:nvPr/>
            </p:nvGrpSpPr>
            <p:grpSpPr>
              <a:xfrm>
                <a:off x="5389291" y="3759921"/>
                <a:ext cx="37783" cy="32380"/>
                <a:chOff x="5389291" y="3759921"/>
                <a:chExt cx="37783" cy="32380"/>
              </a:xfrm>
            </p:grpSpPr>
            <p:sp>
              <p:nvSpPr>
                <p:cNvPr id="8360" name="Google Shape;8360;p13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3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133"/>
              <p:cNvGrpSpPr/>
              <p:nvPr/>
            </p:nvGrpSpPr>
            <p:grpSpPr>
              <a:xfrm>
                <a:off x="5431534" y="3632932"/>
                <a:ext cx="37878" cy="32451"/>
                <a:chOff x="5431534" y="3632932"/>
                <a:chExt cx="37878" cy="32451"/>
              </a:xfrm>
            </p:grpSpPr>
            <p:sp>
              <p:nvSpPr>
                <p:cNvPr id="8363" name="Google Shape;8363;p13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3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133"/>
              <p:cNvGrpSpPr/>
              <p:nvPr/>
            </p:nvGrpSpPr>
            <p:grpSpPr>
              <a:xfrm>
                <a:off x="5540755" y="3544829"/>
                <a:ext cx="37783" cy="32357"/>
                <a:chOff x="5540755" y="3544829"/>
                <a:chExt cx="37783" cy="32357"/>
              </a:xfrm>
            </p:grpSpPr>
            <p:sp>
              <p:nvSpPr>
                <p:cNvPr id="8366" name="Google Shape;8366;p13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3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133"/>
              <p:cNvGrpSpPr/>
              <p:nvPr/>
            </p:nvGrpSpPr>
            <p:grpSpPr>
              <a:xfrm>
                <a:off x="5579293" y="3412107"/>
                <a:ext cx="37776" cy="32357"/>
                <a:chOff x="5579293" y="3412107"/>
                <a:chExt cx="37776" cy="32357"/>
              </a:xfrm>
            </p:grpSpPr>
            <p:sp>
              <p:nvSpPr>
                <p:cNvPr id="8369" name="Google Shape;8369;p13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3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133"/>
              <p:cNvGrpSpPr/>
              <p:nvPr/>
            </p:nvGrpSpPr>
            <p:grpSpPr>
              <a:xfrm>
                <a:off x="5801346" y="3284615"/>
                <a:ext cx="37783" cy="32357"/>
                <a:chOff x="5801346" y="3284615"/>
                <a:chExt cx="37783" cy="32357"/>
              </a:xfrm>
            </p:grpSpPr>
            <p:sp>
              <p:nvSpPr>
                <p:cNvPr id="8372" name="Google Shape;8372;p13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3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133"/>
              <p:cNvGrpSpPr/>
              <p:nvPr/>
            </p:nvGrpSpPr>
            <p:grpSpPr>
              <a:xfrm>
                <a:off x="5763578" y="3399067"/>
                <a:ext cx="37776" cy="32364"/>
                <a:chOff x="5763578" y="3399067"/>
                <a:chExt cx="37776" cy="32364"/>
              </a:xfrm>
            </p:grpSpPr>
            <p:sp>
              <p:nvSpPr>
                <p:cNvPr id="8375" name="Google Shape;8375;p13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3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133"/>
              <p:cNvGrpSpPr/>
              <p:nvPr/>
            </p:nvGrpSpPr>
            <p:grpSpPr>
              <a:xfrm>
                <a:off x="5395858" y="3230952"/>
                <a:ext cx="37776" cy="32364"/>
                <a:chOff x="5395858" y="3230952"/>
                <a:chExt cx="37776" cy="32364"/>
              </a:xfrm>
            </p:grpSpPr>
            <p:sp>
              <p:nvSpPr>
                <p:cNvPr id="8378" name="Google Shape;8378;p13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3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133"/>
              <p:cNvGrpSpPr/>
              <p:nvPr/>
            </p:nvGrpSpPr>
            <p:grpSpPr>
              <a:xfrm>
                <a:off x="5264088" y="3188237"/>
                <a:ext cx="37776" cy="32357"/>
                <a:chOff x="5264088" y="3188237"/>
                <a:chExt cx="37776" cy="32357"/>
              </a:xfrm>
            </p:grpSpPr>
            <p:sp>
              <p:nvSpPr>
                <p:cNvPr id="8381" name="Google Shape;8381;p13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3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133"/>
              <p:cNvGrpSpPr/>
              <p:nvPr/>
            </p:nvGrpSpPr>
            <p:grpSpPr>
              <a:xfrm>
                <a:off x="5585758" y="3237425"/>
                <a:ext cx="37878" cy="32357"/>
                <a:chOff x="5585758" y="3237425"/>
                <a:chExt cx="37878" cy="32357"/>
              </a:xfrm>
            </p:grpSpPr>
            <p:sp>
              <p:nvSpPr>
                <p:cNvPr id="8384" name="Google Shape;8384;p13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3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133"/>
              <p:cNvGrpSpPr/>
              <p:nvPr/>
            </p:nvGrpSpPr>
            <p:grpSpPr>
              <a:xfrm>
                <a:off x="4874196" y="3291088"/>
                <a:ext cx="37878" cy="32451"/>
                <a:chOff x="4874196" y="3291088"/>
                <a:chExt cx="37878" cy="32451"/>
              </a:xfrm>
            </p:grpSpPr>
            <p:sp>
              <p:nvSpPr>
                <p:cNvPr id="8387" name="Google Shape;8387;p13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3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33"/>
              <p:cNvGrpSpPr/>
              <p:nvPr/>
            </p:nvGrpSpPr>
            <p:grpSpPr>
              <a:xfrm>
                <a:off x="5197770" y="3785466"/>
                <a:ext cx="37783" cy="32427"/>
                <a:chOff x="5197770" y="3785466"/>
                <a:chExt cx="37783" cy="32427"/>
              </a:xfrm>
            </p:grpSpPr>
            <p:sp>
              <p:nvSpPr>
                <p:cNvPr id="8390" name="Google Shape;8390;p13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3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133"/>
              <p:cNvGrpSpPr/>
              <p:nvPr/>
            </p:nvGrpSpPr>
            <p:grpSpPr>
              <a:xfrm>
                <a:off x="5177699" y="3492117"/>
                <a:ext cx="37776" cy="32357"/>
                <a:chOff x="5177699" y="3492117"/>
                <a:chExt cx="37776" cy="32357"/>
              </a:xfrm>
            </p:grpSpPr>
            <p:sp>
              <p:nvSpPr>
                <p:cNvPr id="8393" name="Google Shape;8393;p13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3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133"/>
              <p:cNvGrpSpPr/>
              <p:nvPr/>
            </p:nvGrpSpPr>
            <p:grpSpPr>
              <a:xfrm>
                <a:off x="5349431" y="3622346"/>
                <a:ext cx="37870" cy="32380"/>
                <a:chOff x="5349431" y="3622346"/>
                <a:chExt cx="37870" cy="32380"/>
              </a:xfrm>
            </p:grpSpPr>
            <p:sp>
              <p:nvSpPr>
                <p:cNvPr id="8396" name="Google Shape;8396;p13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3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133"/>
              <p:cNvGrpSpPr/>
              <p:nvPr/>
            </p:nvGrpSpPr>
            <p:grpSpPr>
              <a:xfrm>
                <a:off x="5068855" y="3563980"/>
                <a:ext cx="53954" cy="46223"/>
                <a:chOff x="5068855" y="3563980"/>
                <a:chExt cx="53954" cy="46223"/>
              </a:xfrm>
            </p:grpSpPr>
            <p:sp>
              <p:nvSpPr>
                <p:cNvPr id="8399" name="Google Shape;8399;p13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3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133"/>
              <p:cNvGrpSpPr/>
              <p:nvPr/>
            </p:nvGrpSpPr>
            <p:grpSpPr>
              <a:xfrm>
                <a:off x="5037654" y="3392507"/>
                <a:ext cx="37870" cy="32451"/>
                <a:chOff x="5037654" y="3392507"/>
                <a:chExt cx="37870" cy="32451"/>
              </a:xfrm>
            </p:grpSpPr>
            <p:sp>
              <p:nvSpPr>
                <p:cNvPr id="8402" name="Google Shape;8402;p13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3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133"/>
              <p:cNvGrpSpPr/>
              <p:nvPr/>
            </p:nvGrpSpPr>
            <p:grpSpPr>
              <a:xfrm>
                <a:off x="5456560" y="3368629"/>
                <a:ext cx="37870" cy="32451"/>
                <a:chOff x="5456560" y="3368629"/>
                <a:chExt cx="37870" cy="32451"/>
              </a:xfrm>
            </p:grpSpPr>
            <p:sp>
              <p:nvSpPr>
                <p:cNvPr id="8405" name="Google Shape;8405;p13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3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133"/>
              <p:cNvGrpSpPr/>
              <p:nvPr/>
            </p:nvGrpSpPr>
            <p:grpSpPr>
              <a:xfrm>
                <a:off x="4755749" y="3501516"/>
                <a:ext cx="46246" cy="39608"/>
                <a:chOff x="4755749" y="3501516"/>
                <a:chExt cx="46246" cy="39608"/>
              </a:xfrm>
            </p:grpSpPr>
            <p:sp>
              <p:nvSpPr>
                <p:cNvPr id="8408" name="Google Shape;8408;p13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3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133"/>
              <p:cNvGrpSpPr/>
              <p:nvPr/>
            </p:nvGrpSpPr>
            <p:grpSpPr>
              <a:xfrm>
                <a:off x="4681346" y="3485582"/>
                <a:ext cx="37783" cy="32427"/>
                <a:chOff x="4681346" y="3485582"/>
                <a:chExt cx="37783" cy="32427"/>
              </a:xfrm>
            </p:grpSpPr>
            <p:sp>
              <p:nvSpPr>
                <p:cNvPr id="8411" name="Google Shape;8411;p13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3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133"/>
              <p:cNvGrpSpPr/>
              <p:nvPr/>
            </p:nvGrpSpPr>
            <p:grpSpPr>
              <a:xfrm>
                <a:off x="4767067" y="3291088"/>
                <a:ext cx="37878" cy="32451"/>
                <a:chOff x="4767067" y="3291088"/>
                <a:chExt cx="37878" cy="32451"/>
              </a:xfrm>
            </p:grpSpPr>
            <p:sp>
              <p:nvSpPr>
                <p:cNvPr id="8414" name="Google Shape;8414;p13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3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133"/>
              <p:cNvGrpSpPr/>
              <p:nvPr/>
            </p:nvGrpSpPr>
            <p:grpSpPr>
              <a:xfrm>
                <a:off x="4687819" y="3405539"/>
                <a:ext cx="37776" cy="32451"/>
                <a:chOff x="4687819" y="3405539"/>
                <a:chExt cx="37776" cy="32451"/>
              </a:xfrm>
            </p:grpSpPr>
            <p:sp>
              <p:nvSpPr>
                <p:cNvPr id="8417" name="Google Shape;8417;p13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3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133"/>
              <p:cNvGrpSpPr/>
              <p:nvPr/>
            </p:nvGrpSpPr>
            <p:grpSpPr>
              <a:xfrm>
                <a:off x="4923101" y="3444809"/>
                <a:ext cx="52813" cy="45318"/>
                <a:chOff x="4923101" y="3444809"/>
                <a:chExt cx="52813" cy="45318"/>
              </a:xfrm>
            </p:grpSpPr>
            <p:sp>
              <p:nvSpPr>
                <p:cNvPr id="8420" name="Google Shape;8420;p13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3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133"/>
              <p:cNvGrpSpPr/>
              <p:nvPr/>
            </p:nvGrpSpPr>
            <p:grpSpPr>
              <a:xfrm>
                <a:off x="4846040" y="3654750"/>
                <a:ext cx="31405" cy="26993"/>
                <a:chOff x="4846040" y="3654750"/>
                <a:chExt cx="31405" cy="26993"/>
              </a:xfrm>
            </p:grpSpPr>
            <p:sp>
              <p:nvSpPr>
                <p:cNvPr id="8423" name="Google Shape;8423;p13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3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133"/>
              <p:cNvGrpSpPr/>
              <p:nvPr/>
            </p:nvGrpSpPr>
            <p:grpSpPr>
              <a:xfrm>
                <a:off x="4925673" y="3691700"/>
                <a:ext cx="40253" cy="34472"/>
                <a:chOff x="4925673" y="3691700"/>
                <a:chExt cx="40253" cy="34472"/>
              </a:xfrm>
            </p:grpSpPr>
            <p:sp>
              <p:nvSpPr>
                <p:cNvPr id="8426" name="Google Shape;8426;p13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3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133"/>
              <p:cNvGrpSpPr/>
              <p:nvPr/>
            </p:nvGrpSpPr>
            <p:grpSpPr>
              <a:xfrm>
                <a:off x="4894653" y="3740848"/>
                <a:ext cx="31405" cy="26906"/>
                <a:chOff x="4894653" y="3740848"/>
                <a:chExt cx="31405" cy="26906"/>
              </a:xfrm>
            </p:grpSpPr>
            <p:sp>
              <p:nvSpPr>
                <p:cNvPr id="8429" name="Google Shape;8429;p13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3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133"/>
              <p:cNvGrpSpPr/>
              <p:nvPr/>
            </p:nvGrpSpPr>
            <p:grpSpPr>
              <a:xfrm>
                <a:off x="4962300" y="3696348"/>
                <a:ext cx="38255" cy="32773"/>
                <a:chOff x="4962300" y="3696348"/>
                <a:chExt cx="38255" cy="32773"/>
              </a:xfrm>
            </p:grpSpPr>
            <p:sp>
              <p:nvSpPr>
                <p:cNvPr id="8432" name="Google Shape;8432;p13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3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133"/>
              <p:cNvGrpSpPr/>
              <p:nvPr/>
            </p:nvGrpSpPr>
            <p:grpSpPr>
              <a:xfrm>
                <a:off x="4980185" y="3743349"/>
                <a:ext cx="31499" cy="26969"/>
                <a:chOff x="4980185" y="3743349"/>
                <a:chExt cx="31499" cy="26969"/>
              </a:xfrm>
            </p:grpSpPr>
            <p:sp>
              <p:nvSpPr>
                <p:cNvPr id="8435" name="Google Shape;8435;p13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3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133"/>
              <p:cNvGrpSpPr/>
              <p:nvPr/>
            </p:nvGrpSpPr>
            <p:grpSpPr>
              <a:xfrm>
                <a:off x="5013768" y="3734312"/>
                <a:ext cx="31499" cy="26969"/>
                <a:chOff x="5013768" y="3734312"/>
                <a:chExt cx="31499" cy="26969"/>
              </a:xfrm>
            </p:grpSpPr>
            <p:sp>
              <p:nvSpPr>
                <p:cNvPr id="8438" name="Google Shape;8438;p13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3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133"/>
              <p:cNvGrpSpPr/>
              <p:nvPr/>
            </p:nvGrpSpPr>
            <p:grpSpPr>
              <a:xfrm>
                <a:off x="5036703" y="3764545"/>
                <a:ext cx="31499" cy="26898"/>
                <a:chOff x="5036703" y="3764545"/>
                <a:chExt cx="31499" cy="26898"/>
              </a:xfrm>
            </p:grpSpPr>
            <p:sp>
              <p:nvSpPr>
                <p:cNvPr id="8441" name="Google Shape;8441;p13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3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133"/>
              <p:cNvGrpSpPr/>
              <p:nvPr/>
            </p:nvGrpSpPr>
            <p:grpSpPr>
              <a:xfrm>
                <a:off x="4953546" y="3768352"/>
                <a:ext cx="31405" cy="26898"/>
                <a:chOff x="4953546" y="3768352"/>
                <a:chExt cx="31405" cy="26898"/>
              </a:xfrm>
            </p:grpSpPr>
            <p:sp>
              <p:nvSpPr>
                <p:cNvPr id="8444" name="Google Shape;8444;p13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3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133"/>
              <p:cNvGrpSpPr/>
              <p:nvPr/>
            </p:nvGrpSpPr>
            <p:grpSpPr>
              <a:xfrm>
                <a:off x="4964770" y="3814016"/>
                <a:ext cx="31499" cy="26993"/>
                <a:chOff x="4964770" y="3814016"/>
                <a:chExt cx="31499" cy="26993"/>
              </a:xfrm>
            </p:grpSpPr>
            <p:sp>
              <p:nvSpPr>
                <p:cNvPr id="8447" name="Google Shape;8447;p13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3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133"/>
              <p:cNvGrpSpPr/>
              <p:nvPr/>
            </p:nvGrpSpPr>
            <p:grpSpPr>
              <a:xfrm>
                <a:off x="4923290" y="3800504"/>
                <a:ext cx="31468" cy="26898"/>
                <a:chOff x="4923290" y="3800504"/>
                <a:chExt cx="31468" cy="26898"/>
              </a:xfrm>
            </p:grpSpPr>
            <p:sp>
              <p:nvSpPr>
                <p:cNvPr id="8450" name="Google Shape;8450;p13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3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133"/>
              <p:cNvGrpSpPr/>
              <p:nvPr/>
            </p:nvGrpSpPr>
            <p:grpSpPr>
              <a:xfrm>
                <a:off x="5108534" y="3650943"/>
                <a:ext cx="31405" cy="26993"/>
                <a:chOff x="5108534" y="3650943"/>
                <a:chExt cx="31405" cy="26993"/>
              </a:xfrm>
            </p:grpSpPr>
            <p:sp>
              <p:nvSpPr>
                <p:cNvPr id="8453" name="Google Shape;8453;p13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3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133"/>
              <p:cNvGrpSpPr/>
              <p:nvPr/>
            </p:nvGrpSpPr>
            <p:grpSpPr>
              <a:xfrm>
                <a:off x="5119380" y="3760739"/>
                <a:ext cx="31499" cy="26993"/>
                <a:chOff x="5119380" y="3760739"/>
                <a:chExt cx="31499" cy="26993"/>
              </a:xfrm>
            </p:grpSpPr>
            <p:sp>
              <p:nvSpPr>
                <p:cNvPr id="8456" name="Google Shape;8456;p13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3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133"/>
              <p:cNvGrpSpPr/>
              <p:nvPr/>
            </p:nvGrpSpPr>
            <p:grpSpPr>
              <a:xfrm>
                <a:off x="5119380" y="3788235"/>
                <a:ext cx="31499" cy="26993"/>
                <a:chOff x="5119380" y="3788235"/>
                <a:chExt cx="31499" cy="26993"/>
              </a:xfrm>
            </p:grpSpPr>
            <p:sp>
              <p:nvSpPr>
                <p:cNvPr id="8459" name="Google Shape;8459;p13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3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133"/>
              <p:cNvGrpSpPr/>
              <p:nvPr/>
            </p:nvGrpSpPr>
            <p:grpSpPr>
              <a:xfrm>
                <a:off x="5158005" y="3875284"/>
                <a:ext cx="31405" cy="27001"/>
                <a:chOff x="5158005" y="3875284"/>
                <a:chExt cx="31405" cy="27001"/>
              </a:xfrm>
            </p:grpSpPr>
            <p:sp>
              <p:nvSpPr>
                <p:cNvPr id="8462" name="Google Shape;8462;p13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3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133"/>
              <p:cNvGrpSpPr/>
              <p:nvPr/>
            </p:nvGrpSpPr>
            <p:grpSpPr>
              <a:xfrm>
                <a:off x="5233163" y="3764545"/>
                <a:ext cx="31499" cy="26898"/>
                <a:chOff x="5233163" y="3764545"/>
                <a:chExt cx="31499" cy="26898"/>
              </a:xfrm>
            </p:grpSpPr>
            <p:sp>
              <p:nvSpPr>
                <p:cNvPr id="8465" name="Google Shape;8465;p13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3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133"/>
              <p:cNvGrpSpPr/>
              <p:nvPr/>
            </p:nvGrpSpPr>
            <p:grpSpPr>
              <a:xfrm>
                <a:off x="5276168" y="3805545"/>
                <a:ext cx="31499" cy="26906"/>
                <a:chOff x="5276168" y="3805545"/>
                <a:chExt cx="31499" cy="26906"/>
              </a:xfrm>
            </p:grpSpPr>
            <p:sp>
              <p:nvSpPr>
                <p:cNvPr id="8468" name="Google Shape;8468;p13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3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133"/>
              <p:cNvGrpSpPr/>
              <p:nvPr/>
            </p:nvGrpSpPr>
            <p:grpSpPr>
              <a:xfrm>
                <a:off x="5294053" y="3851933"/>
                <a:ext cx="31405" cy="26945"/>
                <a:chOff x="5294053" y="3851933"/>
                <a:chExt cx="31405" cy="26945"/>
              </a:xfrm>
            </p:grpSpPr>
            <p:sp>
              <p:nvSpPr>
                <p:cNvPr id="8471" name="Google Shape;8471;p13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3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133"/>
              <p:cNvGrpSpPr/>
              <p:nvPr/>
            </p:nvGrpSpPr>
            <p:grpSpPr>
              <a:xfrm>
                <a:off x="5341723" y="3851902"/>
                <a:ext cx="31405" cy="26977"/>
                <a:chOff x="5341723" y="3851902"/>
                <a:chExt cx="31405" cy="26977"/>
              </a:xfrm>
            </p:grpSpPr>
            <p:sp>
              <p:nvSpPr>
                <p:cNvPr id="8474" name="Google Shape;8474;p13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3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133"/>
              <p:cNvGrpSpPr/>
              <p:nvPr/>
            </p:nvGrpSpPr>
            <p:grpSpPr>
              <a:xfrm>
                <a:off x="5054871" y="3507855"/>
                <a:ext cx="31405" cy="26993"/>
                <a:chOff x="5054871" y="3507855"/>
                <a:chExt cx="31405" cy="26993"/>
              </a:xfrm>
            </p:grpSpPr>
            <p:sp>
              <p:nvSpPr>
                <p:cNvPr id="8477" name="Google Shape;8477;p13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3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133"/>
              <p:cNvGrpSpPr/>
              <p:nvPr/>
            </p:nvGrpSpPr>
            <p:grpSpPr>
              <a:xfrm>
                <a:off x="4876579" y="3675325"/>
                <a:ext cx="31405" cy="26969"/>
                <a:chOff x="4876579" y="3675325"/>
                <a:chExt cx="31405" cy="26969"/>
              </a:xfrm>
            </p:grpSpPr>
            <p:sp>
              <p:nvSpPr>
                <p:cNvPr id="8480" name="Google Shape;8480;p13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3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133"/>
              <p:cNvGrpSpPr/>
              <p:nvPr/>
            </p:nvGrpSpPr>
            <p:grpSpPr>
              <a:xfrm>
                <a:off x="4842233" y="3688333"/>
                <a:ext cx="31405" cy="26993"/>
                <a:chOff x="4842233" y="3688333"/>
                <a:chExt cx="31405" cy="26993"/>
              </a:xfrm>
            </p:grpSpPr>
            <p:sp>
              <p:nvSpPr>
                <p:cNvPr id="8483" name="Google Shape;8483;p13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3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133"/>
              <p:cNvGrpSpPr/>
              <p:nvPr/>
            </p:nvGrpSpPr>
            <p:grpSpPr>
              <a:xfrm>
                <a:off x="5187876" y="3608032"/>
                <a:ext cx="31405" cy="27001"/>
                <a:chOff x="5187876" y="3608032"/>
                <a:chExt cx="31405" cy="27001"/>
              </a:xfrm>
            </p:grpSpPr>
            <p:sp>
              <p:nvSpPr>
                <p:cNvPr id="8486" name="Google Shape;8486;p13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3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13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3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0" name="Google Shape;8490;p133"/>
              <p:cNvGrpSpPr/>
              <p:nvPr/>
            </p:nvGrpSpPr>
            <p:grpSpPr>
              <a:xfrm>
                <a:off x="5269224" y="3304167"/>
                <a:ext cx="40253" cy="34402"/>
                <a:chOff x="5269224" y="3304167"/>
                <a:chExt cx="40253" cy="34402"/>
              </a:xfrm>
            </p:grpSpPr>
            <p:sp>
              <p:nvSpPr>
                <p:cNvPr id="8491" name="Google Shape;8491;p13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3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133"/>
              <p:cNvGrpSpPr/>
              <p:nvPr/>
            </p:nvGrpSpPr>
            <p:grpSpPr>
              <a:xfrm>
                <a:off x="5327354" y="3476615"/>
                <a:ext cx="49864" cy="42723"/>
                <a:chOff x="5327354" y="3476615"/>
                <a:chExt cx="49864" cy="42723"/>
              </a:xfrm>
            </p:grpSpPr>
            <p:sp>
              <p:nvSpPr>
                <p:cNvPr id="8494" name="Google Shape;8494;p13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3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6" name="Google Shape;8496;p13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3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133"/>
              <p:cNvGrpSpPr/>
              <p:nvPr/>
            </p:nvGrpSpPr>
            <p:grpSpPr>
              <a:xfrm>
                <a:off x="5341723" y="3775957"/>
                <a:ext cx="31405" cy="26898"/>
                <a:chOff x="5341723" y="3775957"/>
                <a:chExt cx="31405" cy="26898"/>
              </a:xfrm>
            </p:grpSpPr>
            <p:sp>
              <p:nvSpPr>
                <p:cNvPr id="8499" name="Google Shape;8499;p13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3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133"/>
              <p:cNvGrpSpPr/>
              <p:nvPr/>
            </p:nvGrpSpPr>
            <p:grpSpPr>
              <a:xfrm>
                <a:off x="5439053" y="3699274"/>
                <a:ext cx="31405" cy="26898"/>
                <a:chOff x="5439053" y="3699274"/>
                <a:chExt cx="31405" cy="26898"/>
              </a:xfrm>
            </p:grpSpPr>
            <p:sp>
              <p:nvSpPr>
                <p:cNvPr id="8502" name="Google Shape;8502;p13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3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133"/>
              <p:cNvGrpSpPr/>
              <p:nvPr/>
            </p:nvGrpSpPr>
            <p:grpSpPr>
              <a:xfrm>
                <a:off x="5412414" y="3622307"/>
                <a:ext cx="31499" cy="26993"/>
                <a:chOff x="5412414" y="3622307"/>
                <a:chExt cx="31499" cy="26993"/>
              </a:xfrm>
            </p:grpSpPr>
            <p:sp>
              <p:nvSpPr>
                <p:cNvPr id="8505" name="Google Shape;8505;p13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3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133"/>
              <p:cNvGrpSpPr/>
              <p:nvPr/>
            </p:nvGrpSpPr>
            <p:grpSpPr>
              <a:xfrm>
                <a:off x="5476254" y="3473949"/>
                <a:ext cx="26835" cy="26930"/>
                <a:chOff x="5476254" y="3473949"/>
                <a:chExt cx="26835" cy="26930"/>
              </a:xfrm>
            </p:grpSpPr>
            <p:sp>
              <p:nvSpPr>
                <p:cNvPr id="8508" name="Google Shape;8508;p13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3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133"/>
              <p:cNvGrpSpPr/>
              <p:nvPr/>
            </p:nvGrpSpPr>
            <p:grpSpPr>
              <a:xfrm>
                <a:off x="5564547" y="3481594"/>
                <a:ext cx="31397" cy="26898"/>
                <a:chOff x="5564547" y="3481594"/>
                <a:chExt cx="31397" cy="26898"/>
              </a:xfrm>
            </p:grpSpPr>
            <p:sp>
              <p:nvSpPr>
                <p:cNvPr id="8511" name="Google Shape;8511;p13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3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133"/>
              <p:cNvGrpSpPr/>
              <p:nvPr/>
            </p:nvGrpSpPr>
            <p:grpSpPr>
              <a:xfrm>
                <a:off x="5534101" y="3470174"/>
                <a:ext cx="31397" cy="26906"/>
                <a:chOff x="5534101" y="3470174"/>
                <a:chExt cx="31397" cy="26906"/>
              </a:xfrm>
            </p:grpSpPr>
            <p:sp>
              <p:nvSpPr>
                <p:cNvPr id="8514" name="Google Shape;8514;p13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3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133"/>
              <p:cNvGrpSpPr/>
              <p:nvPr/>
            </p:nvGrpSpPr>
            <p:grpSpPr>
              <a:xfrm>
                <a:off x="5610879" y="3314486"/>
                <a:ext cx="31499" cy="26938"/>
                <a:chOff x="5610879" y="3314486"/>
                <a:chExt cx="31499" cy="26938"/>
              </a:xfrm>
            </p:grpSpPr>
            <p:sp>
              <p:nvSpPr>
                <p:cNvPr id="8517" name="Google Shape;8517;p13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3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133"/>
              <p:cNvGrpSpPr/>
              <p:nvPr/>
            </p:nvGrpSpPr>
            <p:grpSpPr>
              <a:xfrm>
                <a:off x="4834525" y="3501382"/>
                <a:ext cx="31499" cy="26898"/>
                <a:chOff x="4834525" y="3501382"/>
                <a:chExt cx="31499" cy="26898"/>
              </a:xfrm>
            </p:grpSpPr>
            <p:sp>
              <p:nvSpPr>
                <p:cNvPr id="8520" name="Google Shape;8520;p13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3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133"/>
              <p:cNvGrpSpPr/>
              <p:nvPr/>
            </p:nvGrpSpPr>
            <p:grpSpPr>
              <a:xfrm>
                <a:off x="4898460" y="3580158"/>
                <a:ext cx="31405" cy="26898"/>
                <a:chOff x="4898460" y="3580158"/>
                <a:chExt cx="31405" cy="26898"/>
              </a:xfrm>
            </p:grpSpPr>
            <p:sp>
              <p:nvSpPr>
                <p:cNvPr id="8523" name="Google Shape;8523;p13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3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133"/>
              <p:cNvGrpSpPr/>
              <p:nvPr/>
            </p:nvGrpSpPr>
            <p:grpSpPr>
              <a:xfrm>
                <a:off x="4882667" y="3608032"/>
                <a:ext cx="31499" cy="27001"/>
                <a:chOff x="4882667" y="3608032"/>
                <a:chExt cx="31499" cy="27001"/>
              </a:xfrm>
            </p:grpSpPr>
            <p:sp>
              <p:nvSpPr>
                <p:cNvPr id="8526" name="Google Shape;8526;p13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3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133"/>
              <p:cNvGrpSpPr/>
              <p:nvPr/>
            </p:nvGrpSpPr>
            <p:grpSpPr>
              <a:xfrm>
                <a:off x="4843373" y="3631407"/>
                <a:ext cx="16273" cy="16186"/>
                <a:chOff x="4843373" y="3631407"/>
                <a:chExt cx="16273" cy="16186"/>
              </a:xfrm>
            </p:grpSpPr>
            <p:sp>
              <p:nvSpPr>
                <p:cNvPr id="8529" name="Google Shape;8529;p13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3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133"/>
              <p:cNvGrpSpPr/>
              <p:nvPr/>
            </p:nvGrpSpPr>
            <p:grpSpPr>
              <a:xfrm>
                <a:off x="4727773" y="3591578"/>
                <a:ext cx="31499" cy="26898"/>
                <a:chOff x="4727773" y="3591578"/>
                <a:chExt cx="31499" cy="26898"/>
              </a:xfrm>
            </p:grpSpPr>
            <p:sp>
              <p:nvSpPr>
                <p:cNvPr id="8532" name="Google Shape;8532;p13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3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4" name="Google Shape;8534;p13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3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6" name="Google Shape;8536;p133"/>
              <p:cNvGrpSpPr/>
              <p:nvPr/>
            </p:nvGrpSpPr>
            <p:grpSpPr>
              <a:xfrm>
                <a:off x="4609421" y="3577398"/>
                <a:ext cx="31499" cy="27001"/>
                <a:chOff x="4609421" y="3577398"/>
                <a:chExt cx="31499" cy="27001"/>
              </a:xfrm>
            </p:grpSpPr>
            <p:sp>
              <p:nvSpPr>
                <p:cNvPr id="8537" name="Google Shape;8537;p13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3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133"/>
              <p:cNvGrpSpPr/>
              <p:nvPr/>
            </p:nvGrpSpPr>
            <p:grpSpPr>
              <a:xfrm>
                <a:off x="4649289" y="3577398"/>
                <a:ext cx="31499" cy="27001"/>
                <a:chOff x="4649289" y="3577398"/>
                <a:chExt cx="31499" cy="27001"/>
              </a:xfrm>
            </p:grpSpPr>
            <p:sp>
              <p:nvSpPr>
                <p:cNvPr id="8540" name="Google Shape;8540;p13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3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133"/>
              <p:cNvGrpSpPr/>
              <p:nvPr/>
            </p:nvGrpSpPr>
            <p:grpSpPr>
              <a:xfrm>
                <a:off x="4605614" y="3639523"/>
                <a:ext cx="31499" cy="26906"/>
                <a:chOff x="4605614" y="3639523"/>
                <a:chExt cx="31499" cy="26906"/>
              </a:xfrm>
            </p:grpSpPr>
            <p:sp>
              <p:nvSpPr>
                <p:cNvPr id="8543" name="Google Shape;8543;p13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3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133"/>
              <p:cNvGrpSpPr/>
              <p:nvPr/>
            </p:nvGrpSpPr>
            <p:grpSpPr>
              <a:xfrm>
                <a:off x="4785149" y="3618846"/>
                <a:ext cx="26930" cy="26843"/>
                <a:chOff x="4785149" y="3618846"/>
                <a:chExt cx="26930" cy="26843"/>
              </a:xfrm>
            </p:grpSpPr>
            <p:sp>
              <p:nvSpPr>
                <p:cNvPr id="8546" name="Google Shape;8546;p13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3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133"/>
              <p:cNvGrpSpPr/>
              <p:nvPr/>
            </p:nvGrpSpPr>
            <p:grpSpPr>
              <a:xfrm>
                <a:off x="4810167" y="3601567"/>
                <a:ext cx="31405" cy="26898"/>
                <a:chOff x="4810167" y="3601567"/>
                <a:chExt cx="31405" cy="26898"/>
              </a:xfrm>
            </p:grpSpPr>
            <p:sp>
              <p:nvSpPr>
                <p:cNvPr id="8549" name="Google Shape;8549;p13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3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133"/>
              <p:cNvGrpSpPr/>
              <p:nvPr/>
            </p:nvGrpSpPr>
            <p:grpSpPr>
              <a:xfrm>
                <a:off x="4831002" y="3373230"/>
                <a:ext cx="31405" cy="26898"/>
                <a:chOff x="4831002" y="3373230"/>
                <a:chExt cx="31405" cy="26898"/>
              </a:xfrm>
            </p:grpSpPr>
            <p:sp>
              <p:nvSpPr>
                <p:cNvPr id="8552" name="Google Shape;8552;p13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3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133"/>
              <p:cNvGrpSpPr/>
              <p:nvPr/>
            </p:nvGrpSpPr>
            <p:grpSpPr>
              <a:xfrm>
                <a:off x="4719311" y="3355054"/>
                <a:ext cx="31499" cy="27001"/>
                <a:chOff x="4719311" y="3355054"/>
                <a:chExt cx="31499" cy="27001"/>
              </a:xfrm>
            </p:grpSpPr>
            <p:sp>
              <p:nvSpPr>
                <p:cNvPr id="8555" name="Google Shape;8555;p13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3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133"/>
              <p:cNvGrpSpPr/>
              <p:nvPr/>
            </p:nvGrpSpPr>
            <p:grpSpPr>
              <a:xfrm>
                <a:off x="4798755" y="3450260"/>
                <a:ext cx="26930" cy="26930"/>
                <a:chOff x="4798755" y="3450260"/>
                <a:chExt cx="26930" cy="26930"/>
              </a:xfrm>
            </p:grpSpPr>
            <p:sp>
              <p:nvSpPr>
                <p:cNvPr id="8558" name="Google Shape;8558;p13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3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133"/>
              <p:cNvGrpSpPr/>
              <p:nvPr/>
            </p:nvGrpSpPr>
            <p:grpSpPr>
              <a:xfrm>
                <a:off x="4645576" y="3467555"/>
                <a:ext cx="31405" cy="26953"/>
                <a:chOff x="4645576" y="3467555"/>
                <a:chExt cx="31405" cy="26953"/>
              </a:xfrm>
            </p:grpSpPr>
            <p:sp>
              <p:nvSpPr>
                <p:cNvPr id="8561" name="Google Shape;8561;p13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3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133"/>
              <p:cNvGrpSpPr/>
              <p:nvPr/>
            </p:nvGrpSpPr>
            <p:grpSpPr>
              <a:xfrm>
                <a:off x="4687631" y="3583965"/>
                <a:ext cx="31499" cy="26898"/>
                <a:chOff x="4687631" y="3583965"/>
                <a:chExt cx="31499" cy="26898"/>
              </a:xfrm>
            </p:grpSpPr>
            <p:sp>
              <p:nvSpPr>
                <p:cNvPr id="8564" name="Google Shape;8564;p13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3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133"/>
              <p:cNvGrpSpPr/>
              <p:nvPr/>
            </p:nvGrpSpPr>
            <p:grpSpPr>
              <a:xfrm>
                <a:off x="4719311" y="3471314"/>
                <a:ext cx="31499" cy="27001"/>
                <a:chOff x="4719311" y="3471314"/>
                <a:chExt cx="31499" cy="27001"/>
              </a:xfrm>
            </p:grpSpPr>
            <p:sp>
              <p:nvSpPr>
                <p:cNvPr id="8567" name="Google Shape;8567;p13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3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133"/>
              <p:cNvGrpSpPr/>
              <p:nvPr/>
            </p:nvGrpSpPr>
            <p:grpSpPr>
              <a:xfrm>
                <a:off x="4719311" y="3434404"/>
                <a:ext cx="31499" cy="26898"/>
                <a:chOff x="4719311" y="3434404"/>
                <a:chExt cx="31499" cy="26898"/>
              </a:xfrm>
            </p:grpSpPr>
            <p:sp>
              <p:nvSpPr>
                <p:cNvPr id="8570" name="Google Shape;8570;p13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3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133"/>
              <p:cNvGrpSpPr/>
              <p:nvPr/>
            </p:nvGrpSpPr>
            <p:grpSpPr>
              <a:xfrm>
                <a:off x="4768876" y="3401772"/>
                <a:ext cx="31499" cy="26898"/>
                <a:chOff x="4768876" y="3401772"/>
                <a:chExt cx="31499" cy="26898"/>
              </a:xfrm>
            </p:grpSpPr>
            <p:sp>
              <p:nvSpPr>
                <p:cNvPr id="8573" name="Google Shape;8573;p13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3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133"/>
              <p:cNvGrpSpPr/>
              <p:nvPr/>
            </p:nvGrpSpPr>
            <p:grpSpPr>
              <a:xfrm>
                <a:off x="4762214" y="3471377"/>
                <a:ext cx="26938" cy="26938"/>
                <a:chOff x="4762214" y="3471377"/>
                <a:chExt cx="26938" cy="26938"/>
              </a:xfrm>
            </p:grpSpPr>
            <p:sp>
              <p:nvSpPr>
                <p:cNvPr id="8576" name="Google Shape;8576;p13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3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133"/>
              <p:cNvGrpSpPr/>
              <p:nvPr/>
            </p:nvGrpSpPr>
            <p:grpSpPr>
              <a:xfrm>
                <a:off x="4790473" y="3344782"/>
                <a:ext cx="31405" cy="26898"/>
                <a:chOff x="4790473" y="3344782"/>
                <a:chExt cx="31405" cy="26898"/>
              </a:xfrm>
            </p:grpSpPr>
            <p:sp>
              <p:nvSpPr>
                <p:cNvPr id="8579" name="Google Shape;8579;p13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3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133"/>
              <p:cNvGrpSpPr/>
              <p:nvPr/>
            </p:nvGrpSpPr>
            <p:grpSpPr>
              <a:xfrm>
                <a:off x="4823774" y="3950733"/>
                <a:ext cx="37398" cy="32034"/>
                <a:chOff x="4823774" y="3950733"/>
                <a:chExt cx="37398" cy="32034"/>
              </a:xfrm>
            </p:grpSpPr>
            <p:sp>
              <p:nvSpPr>
                <p:cNvPr id="8582" name="Google Shape;8582;p13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3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133"/>
              <p:cNvGrpSpPr/>
              <p:nvPr/>
            </p:nvGrpSpPr>
            <p:grpSpPr>
              <a:xfrm>
                <a:off x="4823396" y="4110566"/>
                <a:ext cx="31405" cy="26906"/>
                <a:chOff x="4823396" y="4110566"/>
                <a:chExt cx="31405" cy="26906"/>
              </a:xfrm>
            </p:grpSpPr>
            <p:sp>
              <p:nvSpPr>
                <p:cNvPr id="8585" name="Google Shape;8585;p13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3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133"/>
              <p:cNvGrpSpPr/>
              <p:nvPr/>
            </p:nvGrpSpPr>
            <p:grpSpPr>
              <a:xfrm>
                <a:off x="4838332" y="3821150"/>
                <a:ext cx="31499" cy="26898"/>
                <a:chOff x="4838332" y="3821150"/>
                <a:chExt cx="31499" cy="26898"/>
              </a:xfrm>
            </p:grpSpPr>
            <p:sp>
              <p:nvSpPr>
                <p:cNvPr id="8588" name="Google Shape;8588;p13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3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133"/>
              <p:cNvGrpSpPr/>
              <p:nvPr/>
            </p:nvGrpSpPr>
            <p:grpSpPr>
              <a:xfrm>
                <a:off x="4661275" y="3815007"/>
                <a:ext cx="36824" cy="31523"/>
                <a:chOff x="4661275" y="3815007"/>
                <a:chExt cx="36824" cy="31523"/>
              </a:xfrm>
            </p:grpSpPr>
            <p:sp>
              <p:nvSpPr>
                <p:cNvPr id="8591" name="Google Shape;8591;p13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3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133"/>
              <p:cNvGrpSpPr/>
              <p:nvPr/>
            </p:nvGrpSpPr>
            <p:grpSpPr>
              <a:xfrm>
                <a:off x="4558998" y="3851037"/>
                <a:ext cx="33591" cy="28699"/>
                <a:chOff x="4558998" y="3851037"/>
                <a:chExt cx="33591" cy="28699"/>
              </a:xfrm>
            </p:grpSpPr>
            <p:sp>
              <p:nvSpPr>
                <p:cNvPr id="8594" name="Google Shape;8594;p13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3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133"/>
              <p:cNvGrpSpPr/>
              <p:nvPr/>
            </p:nvGrpSpPr>
            <p:grpSpPr>
              <a:xfrm>
                <a:off x="4696762" y="3638587"/>
                <a:ext cx="33591" cy="28794"/>
                <a:chOff x="4696762" y="3638587"/>
                <a:chExt cx="33591" cy="28794"/>
              </a:xfrm>
            </p:grpSpPr>
            <p:sp>
              <p:nvSpPr>
                <p:cNvPr id="8597" name="Google Shape;8597;p13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3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133"/>
              <p:cNvGrpSpPr/>
              <p:nvPr/>
            </p:nvGrpSpPr>
            <p:grpSpPr>
              <a:xfrm>
                <a:off x="4929479" y="3939140"/>
                <a:ext cx="33497" cy="28692"/>
                <a:chOff x="4929479" y="3939140"/>
                <a:chExt cx="33497" cy="28692"/>
              </a:xfrm>
            </p:grpSpPr>
            <p:sp>
              <p:nvSpPr>
                <p:cNvPr id="8600" name="Google Shape;8600;p13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3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133"/>
              <p:cNvGrpSpPr/>
              <p:nvPr/>
            </p:nvGrpSpPr>
            <p:grpSpPr>
              <a:xfrm>
                <a:off x="4907119" y="3986039"/>
                <a:ext cx="33497" cy="28699"/>
                <a:chOff x="4907119" y="3986039"/>
                <a:chExt cx="33497" cy="28699"/>
              </a:xfrm>
            </p:grpSpPr>
            <p:sp>
              <p:nvSpPr>
                <p:cNvPr id="8603" name="Google Shape;8603;p13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3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133"/>
              <p:cNvGrpSpPr/>
              <p:nvPr/>
            </p:nvGrpSpPr>
            <p:grpSpPr>
              <a:xfrm>
                <a:off x="4911783" y="4048102"/>
                <a:ext cx="33591" cy="28762"/>
                <a:chOff x="4911783" y="4048102"/>
                <a:chExt cx="33591" cy="28762"/>
              </a:xfrm>
            </p:grpSpPr>
            <p:sp>
              <p:nvSpPr>
                <p:cNvPr id="8606" name="Google Shape;8606;p13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3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8" name="Google Shape;8608;p13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3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0" name="Google Shape;8610;p133"/>
              <p:cNvGrpSpPr/>
              <p:nvPr/>
            </p:nvGrpSpPr>
            <p:grpSpPr>
              <a:xfrm>
                <a:off x="4762623" y="3837847"/>
                <a:ext cx="42416" cy="36273"/>
                <a:chOff x="4762623" y="3837847"/>
                <a:chExt cx="42416" cy="36273"/>
              </a:xfrm>
            </p:grpSpPr>
            <p:sp>
              <p:nvSpPr>
                <p:cNvPr id="8611" name="Google Shape;8611;p13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3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133"/>
              <p:cNvGrpSpPr/>
              <p:nvPr/>
            </p:nvGrpSpPr>
            <p:grpSpPr>
              <a:xfrm>
                <a:off x="4746044" y="4104966"/>
                <a:ext cx="33497" cy="28699"/>
                <a:chOff x="4746044" y="4104966"/>
                <a:chExt cx="33497" cy="28699"/>
              </a:xfrm>
            </p:grpSpPr>
            <p:sp>
              <p:nvSpPr>
                <p:cNvPr id="8614" name="Google Shape;8614;p13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3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133"/>
              <p:cNvGrpSpPr/>
              <p:nvPr/>
            </p:nvGrpSpPr>
            <p:grpSpPr>
              <a:xfrm>
                <a:off x="4859646" y="4162554"/>
                <a:ext cx="33591" cy="28762"/>
                <a:chOff x="4859646" y="4162554"/>
                <a:chExt cx="33591" cy="28762"/>
              </a:xfrm>
            </p:grpSpPr>
            <p:sp>
              <p:nvSpPr>
                <p:cNvPr id="8617" name="Google Shape;8617;p13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3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9" name="Google Shape;8619;p133"/>
            <p:cNvGrpSpPr/>
            <p:nvPr/>
          </p:nvGrpSpPr>
          <p:grpSpPr>
            <a:xfrm>
              <a:off x="3597785" y="3274438"/>
              <a:ext cx="855610" cy="1122100"/>
              <a:chOff x="3597785" y="3274438"/>
              <a:chExt cx="855610" cy="1122100"/>
            </a:xfrm>
          </p:grpSpPr>
          <p:grpSp>
            <p:nvGrpSpPr>
              <p:cNvPr id="8620" name="Google Shape;8620;p133"/>
              <p:cNvGrpSpPr/>
              <p:nvPr/>
            </p:nvGrpSpPr>
            <p:grpSpPr>
              <a:xfrm>
                <a:off x="3617857" y="3284717"/>
                <a:ext cx="826785" cy="1099165"/>
                <a:chOff x="3617857" y="3284717"/>
                <a:chExt cx="826785" cy="1099165"/>
              </a:xfrm>
            </p:grpSpPr>
            <p:sp>
              <p:nvSpPr>
                <p:cNvPr id="8621" name="Google Shape;8621;p13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3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3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3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3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3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3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3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3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3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3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3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3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3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3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3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3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3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3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3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3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3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3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3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3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3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3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3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3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3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3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3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3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3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3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3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3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3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3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3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3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3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3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3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3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3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3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3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3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3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3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3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3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3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3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3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133"/>
              <p:cNvGrpSpPr/>
              <p:nvPr/>
            </p:nvGrpSpPr>
            <p:grpSpPr>
              <a:xfrm>
                <a:off x="4180904" y="4251758"/>
                <a:ext cx="37783" cy="32420"/>
                <a:chOff x="4180904" y="4251758"/>
                <a:chExt cx="37783" cy="32420"/>
              </a:xfrm>
            </p:grpSpPr>
            <p:sp>
              <p:nvSpPr>
                <p:cNvPr id="8678" name="Google Shape;8678;p13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3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133"/>
              <p:cNvGrpSpPr/>
              <p:nvPr/>
            </p:nvGrpSpPr>
            <p:grpSpPr>
              <a:xfrm>
                <a:off x="4201644" y="4081324"/>
                <a:ext cx="37783" cy="32364"/>
                <a:chOff x="4201644" y="4081324"/>
                <a:chExt cx="37783" cy="32364"/>
              </a:xfrm>
            </p:grpSpPr>
            <p:sp>
              <p:nvSpPr>
                <p:cNvPr id="8681" name="Google Shape;8681;p13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3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133"/>
              <p:cNvGrpSpPr/>
              <p:nvPr/>
            </p:nvGrpSpPr>
            <p:grpSpPr>
              <a:xfrm>
                <a:off x="4284416" y="3887428"/>
                <a:ext cx="37783" cy="32451"/>
                <a:chOff x="4284416" y="3887428"/>
                <a:chExt cx="37783" cy="32451"/>
              </a:xfrm>
            </p:grpSpPr>
            <p:sp>
              <p:nvSpPr>
                <p:cNvPr id="8684" name="Google Shape;8684;p13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3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133"/>
              <p:cNvGrpSpPr/>
              <p:nvPr/>
            </p:nvGrpSpPr>
            <p:grpSpPr>
              <a:xfrm>
                <a:off x="4223721" y="3860404"/>
                <a:ext cx="37870" cy="32364"/>
                <a:chOff x="4223721" y="3860404"/>
                <a:chExt cx="37870" cy="32364"/>
              </a:xfrm>
            </p:grpSpPr>
            <p:sp>
              <p:nvSpPr>
                <p:cNvPr id="8687" name="Google Shape;8687;p13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3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133"/>
              <p:cNvGrpSpPr/>
              <p:nvPr/>
            </p:nvGrpSpPr>
            <p:grpSpPr>
              <a:xfrm>
                <a:off x="4104889" y="3699242"/>
                <a:ext cx="37776" cy="32357"/>
                <a:chOff x="4104889" y="3699242"/>
                <a:chExt cx="37776" cy="32357"/>
              </a:xfrm>
            </p:grpSpPr>
            <p:sp>
              <p:nvSpPr>
                <p:cNvPr id="8690" name="Google Shape;8690;p13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3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133"/>
              <p:cNvGrpSpPr/>
              <p:nvPr/>
            </p:nvGrpSpPr>
            <p:grpSpPr>
              <a:xfrm>
                <a:off x="4143608" y="3475121"/>
                <a:ext cx="37878" cy="32420"/>
                <a:chOff x="4143608" y="3475121"/>
                <a:chExt cx="37878" cy="32420"/>
              </a:xfrm>
            </p:grpSpPr>
            <p:sp>
              <p:nvSpPr>
                <p:cNvPr id="8693" name="Google Shape;8693;p13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3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133"/>
              <p:cNvGrpSpPr/>
              <p:nvPr/>
            </p:nvGrpSpPr>
            <p:grpSpPr>
              <a:xfrm>
                <a:off x="4217248" y="3570893"/>
                <a:ext cx="37776" cy="32364"/>
                <a:chOff x="4217248" y="3570893"/>
                <a:chExt cx="37776" cy="32364"/>
              </a:xfrm>
            </p:grpSpPr>
            <p:sp>
              <p:nvSpPr>
                <p:cNvPr id="8696" name="Google Shape;8696;p13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3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133"/>
              <p:cNvGrpSpPr/>
              <p:nvPr/>
            </p:nvGrpSpPr>
            <p:grpSpPr>
              <a:xfrm>
                <a:off x="4255307" y="3431612"/>
                <a:ext cx="37776" cy="32451"/>
                <a:chOff x="4255307" y="3431612"/>
                <a:chExt cx="37776" cy="32451"/>
              </a:xfrm>
            </p:grpSpPr>
            <p:sp>
              <p:nvSpPr>
                <p:cNvPr id="8699" name="Google Shape;8699;p13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3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133"/>
              <p:cNvGrpSpPr/>
              <p:nvPr/>
            </p:nvGrpSpPr>
            <p:grpSpPr>
              <a:xfrm>
                <a:off x="3853052" y="3577398"/>
                <a:ext cx="37776" cy="32420"/>
                <a:chOff x="3853052" y="3577398"/>
                <a:chExt cx="37776" cy="32420"/>
              </a:xfrm>
            </p:grpSpPr>
            <p:sp>
              <p:nvSpPr>
                <p:cNvPr id="8702" name="Google Shape;8702;p13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3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133"/>
              <p:cNvGrpSpPr/>
              <p:nvPr/>
            </p:nvGrpSpPr>
            <p:grpSpPr>
              <a:xfrm>
                <a:off x="4039908" y="3412107"/>
                <a:ext cx="37776" cy="32357"/>
                <a:chOff x="4039908" y="3412107"/>
                <a:chExt cx="37776" cy="32357"/>
              </a:xfrm>
            </p:grpSpPr>
            <p:sp>
              <p:nvSpPr>
                <p:cNvPr id="8705" name="Google Shape;8705;p13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3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133"/>
              <p:cNvGrpSpPr/>
              <p:nvPr/>
            </p:nvGrpSpPr>
            <p:grpSpPr>
              <a:xfrm>
                <a:off x="4017360" y="3342061"/>
                <a:ext cx="37870" cy="32380"/>
                <a:chOff x="4017360" y="3342061"/>
                <a:chExt cx="37870" cy="32380"/>
              </a:xfrm>
            </p:grpSpPr>
            <p:sp>
              <p:nvSpPr>
                <p:cNvPr id="8708" name="Google Shape;8708;p13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3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0" name="Google Shape;8710;p13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3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2" name="Google Shape;8712;p133"/>
              <p:cNvGrpSpPr/>
              <p:nvPr/>
            </p:nvGrpSpPr>
            <p:grpSpPr>
              <a:xfrm>
                <a:off x="3750870" y="3418650"/>
                <a:ext cx="37776" cy="32380"/>
                <a:chOff x="3750870" y="3418650"/>
                <a:chExt cx="37776" cy="32380"/>
              </a:xfrm>
            </p:grpSpPr>
            <p:sp>
              <p:nvSpPr>
                <p:cNvPr id="8713" name="Google Shape;8713;p13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3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133"/>
              <p:cNvGrpSpPr/>
              <p:nvPr/>
            </p:nvGrpSpPr>
            <p:grpSpPr>
              <a:xfrm>
                <a:off x="3632509" y="3274438"/>
                <a:ext cx="37783" cy="32357"/>
                <a:chOff x="3632509" y="3274438"/>
                <a:chExt cx="37783" cy="32357"/>
              </a:xfrm>
            </p:grpSpPr>
            <p:sp>
              <p:nvSpPr>
                <p:cNvPr id="8716" name="Google Shape;8716;p13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3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133"/>
              <p:cNvGrpSpPr/>
              <p:nvPr/>
            </p:nvGrpSpPr>
            <p:grpSpPr>
              <a:xfrm>
                <a:off x="3906424" y="3297561"/>
                <a:ext cx="37776" cy="32451"/>
                <a:chOff x="3906424" y="3297561"/>
                <a:chExt cx="37776" cy="32451"/>
              </a:xfrm>
            </p:grpSpPr>
            <p:sp>
              <p:nvSpPr>
                <p:cNvPr id="8719" name="Google Shape;8719;p13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3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133"/>
              <p:cNvGrpSpPr/>
              <p:nvPr/>
            </p:nvGrpSpPr>
            <p:grpSpPr>
              <a:xfrm>
                <a:off x="3866084" y="3412107"/>
                <a:ext cx="37776" cy="32357"/>
                <a:chOff x="3866084" y="3412107"/>
                <a:chExt cx="37776" cy="32357"/>
              </a:xfrm>
            </p:grpSpPr>
            <p:sp>
              <p:nvSpPr>
                <p:cNvPr id="8722" name="Google Shape;8722;p13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3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133"/>
              <p:cNvGrpSpPr/>
              <p:nvPr/>
            </p:nvGrpSpPr>
            <p:grpSpPr>
              <a:xfrm>
                <a:off x="4023919" y="3766409"/>
                <a:ext cx="37783" cy="32357"/>
                <a:chOff x="4023919" y="3766409"/>
                <a:chExt cx="37783" cy="32357"/>
              </a:xfrm>
            </p:grpSpPr>
            <p:sp>
              <p:nvSpPr>
                <p:cNvPr id="8725" name="Google Shape;8725;p13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3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133"/>
              <p:cNvGrpSpPr/>
              <p:nvPr/>
            </p:nvGrpSpPr>
            <p:grpSpPr>
              <a:xfrm>
                <a:off x="3973882" y="3779449"/>
                <a:ext cx="37776" cy="32357"/>
                <a:chOff x="3973882" y="3779449"/>
                <a:chExt cx="37776" cy="32357"/>
              </a:xfrm>
            </p:grpSpPr>
            <p:sp>
              <p:nvSpPr>
                <p:cNvPr id="8728" name="Google Shape;8728;p13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3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133"/>
              <p:cNvGrpSpPr/>
              <p:nvPr/>
            </p:nvGrpSpPr>
            <p:grpSpPr>
              <a:xfrm>
                <a:off x="4073398" y="3838028"/>
                <a:ext cx="37776" cy="32380"/>
                <a:chOff x="4073398" y="3838028"/>
                <a:chExt cx="37776" cy="32380"/>
              </a:xfrm>
            </p:grpSpPr>
            <p:sp>
              <p:nvSpPr>
                <p:cNvPr id="8731" name="Google Shape;8731;p13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3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133"/>
              <p:cNvGrpSpPr/>
              <p:nvPr/>
            </p:nvGrpSpPr>
            <p:grpSpPr>
              <a:xfrm>
                <a:off x="4342672" y="4144496"/>
                <a:ext cx="37752" cy="32364"/>
                <a:chOff x="4342672" y="4144496"/>
                <a:chExt cx="37752" cy="32364"/>
              </a:xfrm>
            </p:grpSpPr>
            <p:sp>
              <p:nvSpPr>
                <p:cNvPr id="8734" name="Google Shape;8734;p13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3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133"/>
              <p:cNvGrpSpPr/>
              <p:nvPr/>
            </p:nvGrpSpPr>
            <p:grpSpPr>
              <a:xfrm>
                <a:off x="4406386" y="4056872"/>
                <a:ext cx="37783" cy="32364"/>
                <a:chOff x="4406386" y="4056872"/>
                <a:chExt cx="37783" cy="32364"/>
              </a:xfrm>
            </p:grpSpPr>
            <p:sp>
              <p:nvSpPr>
                <p:cNvPr id="8737" name="Google Shape;8737;p13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3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133"/>
              <p:cNvGrpSpPr/>
              <p:nvPr/>
            </p:nvGrpSpPr>
            <p:grpSpPr>
              <a:xfrm>
                <a:off x="4284416" y="4245254"/>
                <a:ext cx="37783" cy="32357"/>
                <a:chOff x="4284416" y="4245254"/>
                <a:chExt cx="37783" cy="32357"/>
              </a:xfrm>
            </p:grpSpPr>
            <p:sp>
              <p:nvSpPr>
                <p:cNvPr id="8740" name="Google Shape;8740;p13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3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133"/>
              <p:cNvGrpSpPr/>
              <p:nvPr/>
            </p:nvGrpSpPr>
            <p:grpSpPr>
              <a:xfrm>
                <a:off x="4219057" y="4331258"/>
                <a:ext cx="37776" cy="32364"/>
                <a:chOff x="4219057" y="4331258"/>
                <a:chExt cx="37776" cy="32364"/>
              </a:xfrm>
            </p:grpSpPr>
            <p:sp>
              <p:nvSpPr>
                <p:cNvPr id="8743" name="Google Shape;8743;p13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3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133"/>
              <p:cNvGrpSpPr/>
              <p:nvPr/>
            </p:nvGrpSpPr>
            <p:grpSpPr>
              <a:xfrm>
                <a:off x="4204122" y="4141688"/>
                <a:ext cx="33497" cy="28699"/>
                <a:chOff x="4204122" y="4141688"/>
                <a:chExt cx="33497" cy="28699"/>
              </a:xfrm>
            </p:grpSpPr>
            <p:sp>
              <p:nvSpPr>
                <p:cNvPr id="8746" name="Google Shape;8746;p13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3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133"/>
              <p:cNvGrpSpPr/>
              <p:nvPr/>
            </p:nvGrpSpPr>
            <p:grpSpPr>
              <a:xfrm>
                <a:off x="4301546" y="4003869"/>
                <a:ext cx="38916" cy="33324"/>
                <a:chOff x="4301546" y="4003869"/>
                <a:chExt cx="38916" cy="33324"/>
              </a:xfrm>
            </p:grpSpPr>
            <p:sp>
              <p:nvSpPr>
                <p:cNvPr id="8749" name="Google Shape;8749;p13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3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133"/>
              <p:cNvGrpSpPr/>
              <p:nvPr/>
            </p:nvGrpSpPr>
            <p:grpSpPr>
              <a:xfrm>
                <a:off x="4210681" y="3924669"/>
                <a:ext cx="36549" cy="31366"/>
                <a:chOff x="4210681" y="3924669"/>
                <a:chExt cx="36549" cy="31366"/>
              </a:xfrm>
            </p:grpSpPr>
            <p:sp>
              <p:nvSpPr>
                <p:cNvPr id="8752" name="Google Shape;8752;p13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3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133"/>
              <p:cNvGrpSpPr/>
              <p:nvPr/>
            </p:nvGrpSpPr>
            <p:grpSpPr>
              <a:xfrm>
                <a:off x="3987771" y="3628874"/>
                <a:ext cx="31499" cy="26993"/>
                <a:chOff x="3987771" y="3628874"/>
                <a:chExt cx="31499" cy="26993"/>
              </a:xfrm>
            </p:grpSpPr>
            <p:sp>
              <p:nvSpPr>
                <p:cNvPr id="8755" name="Google Shape;8755;p13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3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133"/>
              <p:cNvGrpSpPr/>
              <p:nvPr/>
            </p:nvGrpSpPr>
            <p:grpSpPr>
              <a:xfrm>
                <a:off x="4087382" y="3775674"/>
                <a:ext cx="31405" cy="26898"/>
                <a:chOff x="4087382" y="3775674"/>
                <a:chExt cx="31405" cy="26898"/>
              </a:xfrm>
            </p:grpSpPr>
            <p:sp>
              <p:nvSpPr>
                <p:cNvPr id="8758" name="Google Shape;8758;p13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3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133"/>
              <p:cNvGrpSpPr/>
              <p:nvPr/>
            </p:nvGrpSpPr>
            <p:grpSpPr>
              <a:xfrm>
                <a:off x="4118873" y="3856637"/>
                <a:ext cx="31405" cy="26906"/>
                <a:chOff x="4118873" y="3856637"/>
                <a:chExt cx="31405" cy="26906"/>
              </a:xfrm>
            </p:grpSpPr>
            <p:sp>
              <p:nvSpPr>
                <p:cNvPr id="8761" name="Google Shape;8761;p13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3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133"/>
              <p:cNvGrpSpPr/>
              <p:nvPr/>
            </p:nvGrpSpPr>
            <p:grpSpPr>
              <a:xfrm>
                <a:off x="4168541" y="3639523"/>
                <a:ext cx="31499" cy="26906"/>
                <a:chOff x="4168541" y="3639523"/>
                <a:chExt cx="31499" cy="26906"/>
              </a:xfrm>
            </p:grpSpPr>
            <p:sp>
              <p:nvSpPr>
                <p:cNvPr id="8764" name="Google Shape;8764;p13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3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133"/>
              <p:cNvGrpSpPr/>
              <p:nvPr/>
            </p:nvGrpSpPr>
            <p:grpSpPr>
              <a:xfrm>
                <a:off x="3965789" y="3393545"/>
                <a:ext cx="31405" cy="26945"/>
                <a:chOff x="3965789" y="3393545"/>
                <a:chExt cx="31405" cy="26945"/>
              </a:xfrm>
            </p:grpSpPr>
            <p:sp>
              <p:nvSpPr>
                <p:cNvPr id="8767" name="Google Shape;8767;p13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3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133"/>
              <p:cNvGrpSpPr/>
              <p:nvPr/>
            </p:nvGrpSpPr>
            <p:grpSpPr>
              <a:xfrm>
                <a:off x="3925166" y="3491008"/>
                <a:ext cx="31405" cy="27001"/>
                <a:chOff x="3925166" y="3491008"/>
                <a:chExt cx="31405" cy="27001"/>
              </a:xfrm>
            </p:grpSpPr>
            <p:sp>
              <p:nvSpPr>
                <p:cNvPr id="8770" name="Google Shape;8770;p13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3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133"/>
              <p:cNvGrpSpPr/>
              <p:nvPr/>
            </p:nvGrpSpPr>
            <p:grpSpPr>
              <a:xfrm>
                <a:off x="3682845" y="3340976"/>
                <a:ext cx="31397" cy="26898"/>
                <a:chOff x="3682845" y="3340976"/>
                <a:chExt cx="31397" cy="26898"/>
              </a:xfrm>
            </p:grpSpPr>
            <p:sp>
              <p:nvSpPr>
                <p:cNvPr id="8773" name="Google Shape;8773;p13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3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133"/>
              <p:cNvGrpSpPr/>
              <p:nvPr/>
            </p:nvGrpSpPr>
            <p:grpSpPr>
              <a:xfrm>
                <a:off x="3795393" y="3353725"/>
                <a:ext cx="31499" cy="26993"/>
                <a:chOff x="3795393" y="3353725"/>
                <a:chExt cx="31499" cy="26993"/>
              </a:xfrm>
            </p:grpSpPr>
            <p:sp>
              <p:nvSpPr>
                <p:cNvPr id="8776" name="Google Shape;8776;p13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3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133"/>
              <p:cNvGrpSpPr/>
              <p:nvPr/>
            </p:nvGrpSpPr>
            <p:grpSpPr>
              <a:xfrm>
                <a:off x="4176909" y="4363221"/>
                <a:ext cx="38924" cy="33316"/>
                <a:chOff x="4176909" y="4363221"/>
                <a:chExt cx="38924" cy="33316"/>
              </a:xfrm>
            </p:grpSpPr>
            <p:sp>
              <p:nvSpPr>
                <p:cNvPr id="8779" name="Google Shape;8779;p13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3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133"/>
              <p:cNvGrpSpPr/>
              <p:nvPr/>
            </p:nvGrpSpPr>
            <p:grpSpPr>
              <a:xfrm>
                <a:off x="4226191" y="4007660"/>
                <a:ext cx="33560" cy="28770"/>
                <a:chOff x="4226191" y="4007660"/>
                <a:chExt cx="33560" cy="28770"/>
              </a:xfrm>
            </p:grpSpPr>
            <p:sp>
              <p:nvSpPr>
                <p:cNvPr id="8782" name="Google Shape;8782;p13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3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133"/>
              <p:cNvGrpSpPr/>
              <p:nvPr/>
            </p:nvGrpSpPr>
            <p:grpSpPr>
              <a:xfrm>
                <a:off x="3597785" y="3377045"/>
                <a:ext cx="33591" cy="28699"/>
                <a:chOff x="3597785" y="3377045"/>
                <a:chExt cx="33591" cy="28699"/>
              </a:xfrm>
            </p:grpSpPr>
            <p:sp>
              <p:nvSpPr>
                <p:cNvPr id="8785" name="Google Shape;8785;p13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3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133"/>
              <p:cNvGrpSpPr/>
              <p:nvPr/>
            </p:nvGrpSpPr>
            <p:grpSpPr>
              <a:xfrm>
                <a:off x="3887870" y="3669796"/>
                <a:ext cx="33591" cy="28692"/>
                <a:chOff x="3887870" y="3669796"/>
                <a:chExt cx="33591" cy="28692"/>
              </a:xfrm>
            </p:grpSpPr>
            <p:sp>
              <p:nvSpPr>
                <p:cNvPr id="8788" name="Google Shape;8788;p13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3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133"/>
              <p:cNvGrpSpPr/>
              <p:nvPr/>
            </p:nvGrpSpPr>
            <p:grpSpPr>
              <a:xfrm>
                <a:off x="3818320" y="3481625"/>
                <a:ext cx="33497" cy="28770"/>
                <a:chOff x="3818320" y="3481625"/>
                <a:chExt cx="33497" cy="28770"/>
              </a:xfrm>
            </p:grpSpPr>
            <p:sp>
              <p:nvSpPr>
                <p:cNvPr id="8791" name="Google Shape;8791;p13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3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133"/>
              <p:cNvGrpSpPr/>
              <p:nvPr/>
            </p:nvGrpSpPr>
            <p:grpSpPr>
              <a:xfrm>
                <a:off x="4278139" y="4120948"/>
                <a:ext cx="37492" cy="32129"/>
                <a:chOff x="4278139" y="4120948"/>
                <a:chExt cx="37492" cy="32129"/>
              </a:xfrm>
            </p:grpSpPr>
            <p:sp>
              <p:nvSpPr>
                <p:cNvPr id="8794" name="Google Shape;8794;p13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3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133"/>
              <p:cNvGrpSpPr/>
              <p:nvPr/>
            </p:nvGrpSpPr>
            <p:grpSpPr>
              <a:xfrm>
                <a:off x="4419898" y="3977388"/>
                <a:ext cx="33497" cy="28692"/>
                <a:chOff x="4419898" y="3977388"/>
                <a:chExt cx="33497" cy="28692"/>
              </a:xfrm>
            </p:grpSpPr>
            <p:sp>
              <p:nvSpPr>
                <p:cNvPr id="8797" name="Google Shape;8797;p13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3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133"/>
              <p:cNvGrpSpPr/>
              <p:nvPr/>
            </p:nvGrpSpPr>
            <p:grpSpPr>
              <a:xfrm>
                <a:off x="4158930" y="4034684"/>
                <a:ext cx="33497" cy="28762"/>
                <a:chOff x="4158930" y="4034684"/>
                <a:chExt cx="33497" cy="28762"/>
              </a:xfrm>
            </p:grpSpPr>
            <p:sp>
              <p:nvSpPr>
                <p:cNvPr id="8800" name="Google Shape;8800;p13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3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133"/>
              <p:cNvGrpSpPr/>
              <p:nvPr/>
            </p:nvGrpSpPr>
            <p:grpSpPr>
              <a:xfrm>
                <a:off x="4134949" y="3957049"/>
                <a:ext cx="33497" cy="28770"/>
                <a:chOff x="4134949" y="3957049"/>
                <a:chExt cx="33497" cy="28770"/>
              </a:xfrm>
            </p:grpSpPr>
            <p:sp>
              <p:nvSpPr>
                <p:cNvPr id="8803" name="Google Shape;8803;p13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3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133"/>
              <p:cNvGrpSpPr/>
              <p:nvPr/>
            </p:nvGrpSpPr>
            <p:grpSpPr>
              <a:xfrm>
                <a:off x="4193653" y="4184403"/>
                <a:ext cx="43580" cy="37264"/>
                <a:chOff x="4193653" y="4184403"/>
                <a:chExt cx="43580" cy="37264"/>
              </a:xfrm>
            </p:grpSpPr>
            <p:sp>
              <p:nvSpPr>
                <p:cNvPr id="8806" name="Google Shape;8806;p13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3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133"/>
              <p:cNvGrpSpPr/>
              <p:nvPr/>
            </p:nvGrpSpPr>
            <p:grpSpPr>
              <a:xfrm>
                <a:off x="4343600" y="3943844"/>
                <a:ext cx="43580" cy="37312"/>
                <a:chOff x="4343600" y="3943844"/>
                <a:chExt cx="43580" cy="37312"/>
              </a:xfrm>
            </p:grpSpPr>
            <p:sp>
              <p:nvSpPr>
                <p:cNvPr id="8809" name="Google Shape;8809;p13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3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133"/>
              <p:cNvGrpSpPr/>
              <p:nvPr/>
            </p:nvGrpSpPr>
            <p:grpSpPr>
              <a:xfrm>
                <a:off x="4172339" y="3381693"/>
                <a:ext cx="31499" cy="27001"/>
                <a:chOff x="4172339" y="3381693"/>
                <a:chExt cx="31499" cy="27001"/>
              </a:xfrm>
            </p:grpSpPr>
            <p:sp>
              <p:nvSpPr>
                <p:cNvPr id="8812" name="Google Shape;8812;p13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7" name="Shape 8817"/>
        <p:cNvGrpSpPr/>
        <p:nvPr/>
      </p:nvGrpSpPr>
      <p:grpSpPr>
        <a:xfrm>
          <a:off x="0" y="0"/>
          <a:ext cx="0" cy="0"/>
          <a:chOff x="0" y="0"/>
          <a:chExt cx="0" cy="0"/>
        </a:xfrm>
      </p:grpSpPr>
      <p:grpSp>
        <p:nvGrpSpPr>
          <p:cNvPr id="8818" name="Google Shape;8818;p134"/>
          <p:cNvGrpSpPr/>
          <p:nvPr/>
        </p:nvGrpSpPr>
        <p:grpSpPr>
          <a:xfrm>
            <a:off x="2126623" y="3607908"/>
            <a:ext cx="1102891" cy="760337"/>
            <a:chOff x="4967783" y="2151471"/>
            <a:chExt cx="3920692" cy="2702940"/>
          </a:xfrm>
        </p:grpSpPr>
        <p:grpSp>
          <p:nvGrpSpPr>
            <p:cNvPr id="8819" name="Google Shape;8819;p134"/>
            <p:cNvGrpSpPr/>
            <p:nvPr/>
          </p:nvGrpSpPr>
          <p:grpSpPr>
            <a:xfrm>
              <a:off x="5045709" y="2252109"/>
              <a:ext cx="3761071" cy="2501708"/>
              <a:chOff x="2691784" y="1805334"/>
              <a:chExt cx="3761071" cy="2501708"/>
            </a:xfrm>
          </p:grpSpPr>
          <p:sp>
            <p:nvSpPr>
              <p:cNvPr id="8820" name="Google Shape;8820;p13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3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3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3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134"/>
            <p:cNvGrpSpPr/>
            <p:nvPr/>
          </p:nvGrpSpPr>
          <p:grpSpPr>
            <a:xfrm>
              <a:off x="4967783" y="2151471"/>
              <a:ext cx="3920692" cy="2702940"/>
              <a:chOff x="2613858" y="1704696"/>
              <a:chExt cx="3920692" cy="2702940"/>
            </a:xfrm>
          </p:grpSpPr>
          <p:sp>
            <p:nvSpPr>
              <p:cNvPr id="8828" name="Google Shape;8828;p13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3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3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3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3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3" name="Google Shape;8833;p134"/>
          <p:cNvGrpSpPr/>
          <p:nvPr/>
        </p:nvGrpSpPr>
        <p:grpSpPr>
          <a:xfrm>
            <a:off x="3530532" y="1496185"/>
            <a:ext cx="1561911" cy="708580"/>
            <a:chOff x="3530532" y="1496185"/>
            <a:chExt cx="1561911" cy="708580"/>
          </a:xfrm>
        </p:grpSpPr>
        <p:grpSp>
          <p:nvGrpSpPr>
            <p:cNvPr id="8834" name="Google Shape;8834;p134"/>
            <p:cNvGrpSpPr/>
            <p:nvPr/>
          </p:nvGrpSpPr>
          <p:grpSpPr>
            <a:xfrm>
              <a:off x="3720318" y="1857562"/>
              <a:ext cx="1372125" cy="54"/>
              <a:chOff x="3720318" y="1857562"/>
              <a:chExt cx="1372125" cy="54"/>
            </a:xfrm>
          </p:grpSpPr>
          <p:cxnSp>
            <p:nvCxnSpPr>
              <p:cNvPr id="8835" name="Google Shape;8835;p134"/>
              <p:cNvCxnSpPr>
                <a:endCxn id="883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7" name="Google Shape;8837;p13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8" name="Google Shape;8838;p13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9" name="Google Shape;8839;p134"/>
              <p:cNvCxnSpPr>
                <a:stCxn id="883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40" name="Google Shape;8840;p134"/>
            <p:cNvGrpSpPr/>
            <p:nvPr/>
          </p:nvGrpSpPr>
          <p:grpSpPr>
            <a:xfrm>
              <a:off x="3567462" y="1496185"/>
              <a:ext cx="286500" cy="272914"/>
              <a:chOff x="3567462" y="1496185"/>
              <a:chExt cx="286500" cy="272914"/>
            </a:xfrm>
          </p:grpSpPr>
          <p:cxnSp>
            <p:nvCxnSpPr>
              <p:cNvPr id="8841" name="Google Shape;8841;p13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42" name="Google Shape;8842;p13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3" name="Google Shape;8843;p13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3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5" name="Google Shape;8845;p134"/>
            <p:cNvGrpSpPr/>
            <p:nvPr/>
          </p:nvGrpSpPr>
          <p:grpSpPr>
            <a:xfrm>
              <a:off x="3929014" y="1960574"/>
              <a:ext cx="286500" cy="242342"/>
              <a:chOff x="3929014" y="1960574"/>
              <a:chExt cx="286500" cy="242342"/>
            </a:xfrm>
          </p:grpSpPr>
          <p:cxnSp>
            <p:nvCxnSpPr>
              <p:cNvPr id="8846" name="Google Shape;8846;p13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47" name="Google Shape;8847;p13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134"/>
            <p:cNvGrpSpPr/>
            <p:nvPr/>
          </p:nvGrpSpPr>
          <p:grpSpPr>
            <a:xfrm>
              <a:off x="4290828" y="1496185"/>
              <a:ext cx="286500" cy="272914"/>
              <a:chOff x="4290828" y="1496185"/>
              <a:chExt cx="286500" cy="272914"/>
            </a:xfrm>
          </p:grpSpPr>
          <p:cxnSp>
            <p:nvCxnSpPr>
              <p:cNvPr id="8849" name="Google Shape;8849;p13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50" name="Google Shape;8850;p13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1" name="Google Shape;8851;p13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3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2" name="Google Shape;8852;p134"/>
            <p:cNvGrpSpPr/>
            <p:nvPr/>
          </p:nvGrpSpPr>
          <p:grpSpPr>
            <a:xfrm>
              <a:off x="4657726" y="1959674"/>
              <a:ext cx="286500" cy="245092"/>
              <a:chOff x="4657726" y="1959674"/>
              <a:chExt cx="286500" cy="245092"/>
            </a:xfrm>
          </p:grpSpPr>
          <p:cxnSp>
            <p:nvCxnSpPr>
              <p:cNvPr id="8853" name="Google Shape;8853;p13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54" name="Google Shape;8854;p13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5" name="Google Shape;8855;p134"/>
          <p:cNvGrpSpPr/>
          <p:nvPr/>
        </p:nvGrpSpPr>
        <p:grpSpPr>
          <a:xfrm>
            <a:off x="3512551" y="2358282"/>
            <a:ext cx="1597032" cy="378649"/>
            <a:chOff x="3512551" y="2358282"/>
            <a:chExt cx="1597032" cy="378649"/>
          </a:xfrm>
        </p:grpSpPr>
        <p:grpSp>
          <p:nvGrpSpPr>
            <p:cNvPr id="8856" name="Google Shape;8856;p134"/>
            <p:cNvGrpSpPr/>
            <p:nvPr/>
          </p:nvGrpSpPr>
          <p:grpSpPr>
            <a:xfrm>
              <a:off x="3738198" y="2553002"/>
              <a:ext cx="1145834" cy="117"/>
              <a:chOff x="3738198" y="2553002"/>
              <a:chExt cx="1145834" cy="117"/>
            </a:xfrm>
          </p:grpSpPr>
          <p:cxnSp>
            <p:nvCxnSpPr>
              <p:cNvPr id="8857" name="Google Shape;8857;p13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58" name="Google Shape;8858;p13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59" name="Google Shape;8859;p134"/>
              <p:cNvCxnSpPr>
                <a:stCxn id="8860" idx="6"/>
                <a:endCxn id="886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62" name="Google Shape;8862;p134"/>
            <p:cNvGrpSpPr/>
            <p:nvPr/>
          </p:nvGrpSpPr>
          <p:grpSpPr>
            <a:xfrm>
              <a:off x="3969644" y="2440153"/>
              <a:ext cx="225900" cy="296779"/>
              <a:chOff x="3969644" y="2440153"/>
              <a:chExt cx="225900" cy="296779"/>
            </a:xfrm>
          </p:grpSpPr>
          <p:cxnSp>
            <p:nvCxnSpPr>
              <p:cNvPr id="8863" name="Google Shape;8863;p13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61" name="Google Shape;8861;p13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3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134"/>
            <p:cNvGrpSpPr/>
            <p:nvPr/>
          </p:nvGrpSpPr>
          <p:grpSpPr>
            <a:xfrm>
              <a:off x="4426818" y="2358282"/>
              <a:ext cx="225600" cy="307471"/>
              <a:chOff x="4426818" y="2358282"/>
              <a:chExt cx="225600" cy="307471"/>
            </a:xfrm>
          </p:grpSpPr>
          <p:cxnSp>
            <p:nvCxnSpPr>
              <p:cNvPr id="8866" name="Google Shape;8866;p134"/>
              <p:cNvCxnSpPr>
                <a:stCxn id="886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68" name="Google Shape;8868;p13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3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134"/>
            <p:cNvGrpSpPr/>
            <p:nvPr/>
          </p:nvGrpSpPr>
          <p:grpSpPr>
            <a:xfrm>
              <a:off x="4883984" y="2440153"/>
              <a:ext cx="225600" cy="296479"/>
              <a:chOff x="4883984" y="2440153"/>
              <a:chExt cx="225600" cy="296479"/>
            </a:xfrm>
          </p:grpSpPr>
          <p:cxnSp>
            <p:nvCxnSpPr>
              <p:cNvPr id="8870" name="Google Shape;8870;p13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71" name="Google Shape;8871;p13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3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134"/>
            <p:cNvGrpSpPr/>
            <p:nvPr/>
          </p:nvGrpSpPr>
          <p:grpSpPr>
            <a:xfrm>
              <a:off x="3512551" y="2358356"/>
              <a:ext cx="225647" cy="307629"/>
              <a:chOff x="2182679" y="2005014"/>
              <a:chExt cx="792300" cy="1080158"/>
            </a:xfrm>
          </p:grpSpPr>
          <p:cxnSp>
            <p:nvCxnSpPr>
              <p:cNvPr id="8874" name="Google Shape;8874;p134"/>
              <p:cNvCxnSpPr>
                <a:stCxn id="887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60" name="Google Shape;8860;p13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3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6" name="Google Shape;8876;p134"/>
          <p:cNvGrpSpPr/>
          <p:nvPr/>
        </p:nvGrpSpPr>
        <p:grpSpPr>
          <a:xfrm>
            <a:off x="6872633" y="1182079"/>
            <a:ext cx="1559809" cy="722610"/>
            <a:chOff x="634175" y="2986275"/>
            <a:chExt cx="3147949" cy="1458344"/>
          </a:xfrm>
        </p:grpSpPr>
        <p:cxnSp>
          <p:nvCxnSpPr>
            <p:cNvPr id="8877" name="Google Shape;8877;p134"/>
            <p:cNvCxnSpPr>
              <a:stCxn id="8878" idx="4"/>
              <a:endCxn id="887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80" name="Google Shape;8880;p134"/>
            <p:cNvCxnSpPr>
              <a:stCxn id="8879" idx="0"/>
              <a:endCxn id="888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82" name="Google Shape;8882;p134"/>
            <p:cNvCxnSpPr>
              <a:stCxn id="8881" idx="4"/>
              <a:endCxn id="888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84" name="Google Shape;8884;p134"/>
            <p:cNvCxnSpPr>
              <a:stCxn id="8883" idx="0"/>
              <a:endCxn id="888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85" name="Google Shape;8885;p13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81" name="Google Shape;8881;p13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8" name="Google Shape;8878;p13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83" name="Google Shape;8883;p13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9" name="Google Shape;8879;p13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86" name="Google Shape;8886;p134"/>
          <p:cNvGrpSpPr/>
          <p:nvPr/>
        </p:nvGrpSpPr>
        <p:grpSpPr>
          <a:xfrm>
            <a:off x="3526424" y="2891987"/>
            <a:ext cx="1570719" cy="294123"/>
            <a:chOff x="998425" y="1182125"/>
            <a:chExt cx="1065400" cy="199500"/>
          </a:xfrm>
        </p:grpSpPr>
        <p:sp>
          <p:nvSpPr>
            <p:cNvPr id="8887" name="Google Shape;8887;p13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3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3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3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134"/>
          <p:cNvGrpSpPr/>
          <p:nvPr/>
        </p:nvGrpSpPr>
        <p:grpSpPr>
          <a:xfrm>
            <a:off x="6869680" y="2009474"/>
            <a:ext cx="1565716" cy="366729"/>
            <a:chOff x="1247650" y="2075423"/>
            <a:chExt cx="6648477" cy="1557238"/>
          </a:xfrm>
        </p:grpSpPr>
        <p:sp>
          <p:nvSpPr>
            <p:cNvPr id="8893" name="Google Shape;8893;p13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3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3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3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134"/>
          <p:cNvGrpSpPr/>
          <p:nvPr/>
        </p:nvGrpSpPr>
        <p:grpSpPr>
          <a:xfrm>
            <a:off x="6853992" y="3158289"/>
            <a:ext cx="1597061" cy="663440"/>
            <a:chOff x="6796238" y="3158297"/>
            <a:chExt cx="1630319" cy="677257"/>
          </a:xfrm>
        </p:grpSpPr>
        <p:cxnSp>
          <p:nvCxnSpPr>
            <p:cNvPr id="8900" name="Google Shape;8900;p13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901" name="Google Shape;8901;p13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902" name="Google Shape;8902;p13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903" name="Google Shape;8903;p13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904" name="Google Shape;8904;p134"/>
            <p:cNvGrpSpPr/>
            <p:nvPr/>
          </p:nvGrpSpPr>
          <p:grpSpPr>
            <a:xfrm>
              <a:off x="6796238" y="3311904"/>
              <a:ext cx="1630319" cy="377697"/>
              <a:chOff x="6796238" y="3311904"/>
              <a:chExt cx="1630319" cy="377697"/>
            </a:xfrm>
          </p:grpSpPr>
          <p:sp>
            <p:nvSpPr>
              <p:cNvPr id="8905" name="Google Shape;8905;p13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3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8" name="Google Shape;8908;p134"/>
          <p:cNvGrpSpPr/>
          <p:nvPr/>
        </p:nvGrpSpPr>
        <p:grpSpPr>
          <a:xfrm>
            <a:off x="5375130" y="1179681"/>
            <a:ext cx="1368606" cy="1593805"/>
            <a:chOff x="1839112" y="2209163"/>
            <a:chExt cx="1918159" cy="2233784"/>
          </a:xfrm>
        </p:grpSpPr>
        <p:sp>
          <p:nvSpPr>
            <p:cNvPr id="8909" name="Google Shape;8909;p13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3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3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2" name="Google Shape;8912;p134"/>
            <p:cNvCxnSpPr>
              <a:stCxn id="8909" idx="6"/>
              <a:endCxn id="891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13" name="Google Shape;8913;p134"/>
            <p:cNvCxnSpPr>
              <a:stCxn id="8910" idx="4"/>
              <a:endCxn id="891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915" name="Google Shape;8915;p134"/>
            <p:cNvCxnSpPr>
              <a:stCxn id="8914" idx="6"/>
              <a:endCxn id="891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16" name="Google Shape;8916;p134"/>
            <p:cNvCxnSpPr>
              <a:stCxn id="8911" idx="4"/>
              <a:endCxn id="891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914" name="Google Shape;8914;p13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3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9" name="Google Shape;8919;p134"/>
            <p:cNvCxnSpPr>
              <a:endCxn id="891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920" name="Google Shape;8920;p134"/>
          <p:cNvGrpSpPr/>
          <p:nvPr/>
        </p:nvGrpSpPr>
        <p:grpSpPr>
          <a:xfrm>
            <a:off x="3507503" y="1185917"/>
            <a:ext cx="1637968" cy="154942"/>
            <a:chOff x="238125" y="2506075"/>
            <a:chExt cx="7115411" cy="673075"/>
          </a:xfrm>
        </p:grpSpPr>
        <p:sp>
          <p:nvSpPr>
            <p:cNvPr id="8921" name="Google Shape;8921;p13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3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3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3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3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134"/>
          <p:cNvGrpSpPr/>
          <p:nvPr/>
        </p:nvGrpSpPr>
        <p:grpSpPr>
          <a:xfrm>
            <a:off x="746187" y="1507514"/>
            <a:ext cx="2476762" cy="91743"/>
            <a:chOff x="1464850" y="436376"/>
            <a:chExt cx="6001362" cy="222300"/>
          </a:xfrm>
        </p:grpSpPr>
        <p:sp>
          <p:nvSpPr>
            <p:cNvPr id="8927" name="Google Shape;8927;p13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3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3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3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3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2" name="Google Shape;8932;p13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33" name="Google Shape;8933;p13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34" name="Google Shape;8934;p13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35" name="Google Shape;8935;p13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36" name="Google Shape;8936;p134"/>
          <p:cNvGrpSpPr/>
          <p:nvPr/>
        </p:nvGrpSpPr>
        <p:grpSpPr>
          <a:xfrm>
            <a:off x="732455" y="2742980"/>
            <a:ext cx="1452710" cy="651923"/>
            <a:chOff x="803162" y="2667727"/>
            <a:chExt cx="1411906" cy="633611"/>
          </a:xfrm>
        </p:grpSpPr>
        <p:cxnSp>
          <p:nvCxnSpPr>
            <p:cNvPr id="8937" name="Google Shape;8937;p134"/>
            <p:cNvCxnSpPr>
              <a:stCxn id="8938" idx="2"/>
              <a:endCxn id="893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0" name="Google Shape;8940;p134"/>
            <p:cNvCxnSpPr>
              <a:stCxn id="8941" idx="0"/>
              <a:endCxn id="893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2" name="Google Shape;8942;p134"/>
            <p:cNvCxnSpPr>
              <a:stCxn id="8941" idx="2"/>
              <a:endCxn id="894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4" name="Google Shape;8944;p134"/>
            <p:cNvCxnSpPr>
              <a:stCxn id="8945" idx="0"/>
              <a:endCxn id="894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6" name="Google Shape;8946;p134"/>
            <p:cNvCxnSpPr>
              <a:stCxn id="8939" idx="2"/>
              <a:endCxn id="894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8" name="Google Shape;8948;p134"/>
            <p:cNvCxnSpPr>
              <a:stCxn id="8949" idx="0"/>
              <a:endCxn id="893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45" name="Google Shape;8945;p13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3" name="Google Shape;8943;p13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9" name="Google Shape;8949;p13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7" name="Google Shape;8947;p13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9" name="Google Shape;8939;p13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1" name="Google Shape;8941;p13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8" name="Google Shape;8938;p13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50" name="Google Shape;8950;p134"/>
          <p:cNvGrpSpPr/>
          <p:nvPr/>
        </p:nvGrpSpPr>
        <p:grpSpPr>
          <a:xfrm>
            <a:off x="732456" y="1178518"/>
            <a:ext cx="2518541" cy="209309"/>
            <a:chOff x="803163" y="1111966"/>
            <a:chExt cx="2447800" cy="203430"/>
          </a:xfrm>
        </p:grpSpPr>
        <p:grpSp>
          <p:nvGrpSpPr>
            <p:cNvPr id="8951" name="Google Shape;8951;p134"/>
            <p:cNvGrpSpPr/>
            <p:nvPr/>
          </p:nvGrpSpPr>
          <p:grpSpPr>
            <a:xfrm>
              <a:off x="1958180" y="1111966"/>
              <a:ext cx="588019" cy="121396"/>
              <a:chOff x="4808316" y="2800065"/>
              <a:chExt cx="1999386" cy="412910"/>
            </a:xfrm>
          </p:grpSpPr>
          <p:sp>
            <p:nvSpPr>
              <p:cNvPr id="8952" name="Google Shape;8952;p13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3" name="Google Shape;8953;p134"/>
              <p:cNvGrpSpPr/>
              <p:nvPr/>
            </p:nvGrpSpPr>
            <p:grpSpPr>
              <a:xfrm>
                <a:off x="4808316" y="2800065"/>
                <a:ext cx="92400" cy="411825"/>
                <a:chOff x="845575" y="2563700"/>
                <a:chExt cx="92400" cy="411825"/>
              </a:xfrm>
            </p:grpSpPr>
            <p:cxnSp>
              <p:nvCxnSpPr>
                <p:cNvPr id="8954" name="Google Shape;8954;p13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5" name="Google Shape;8955;p13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56" name="Google Shape;8956;p13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57" name="Google Shape;8957;p13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134"/>
            <p:cNvGrpSpPr/>
            <p:nvPr/>
          </p:nvGrpSpPr>
          <p:grpSpPr>
            <a:xfrm>
              <a:off x="803163" y="1111974"/>
              <a:ext cx="591158" cy="121545"/>
              <a:chOff x="803163" y="1111974"/>
              <a:chExt cx="591158" cy="121545"/>
            </a:xfrm>
          </p:grpSpPr>
          <p:grpSp>
            <p:nvGrpSpPr>
              <p:cNvPr id="8959" name="Google Shape;8959;p134"/>
              <p:cNvGrpSpPr/>
              <p:nvPr/>
            </p:nvGrpSpPr>
            <p:grpSpPr>
              <a:xfrm>
                <a:off x="803163" y="1111974"/>
                <a:ext cx="27175" cy="121077"/>
                <a:chOff x="845575" y="2563700"/>
                <a:chExt cx="92400" cy="411825"/>
              </a:xfrm>
            </p:grpSpPr>
            <p:cxnSp>
              <p:nvCxnSpPr>
                <p:cNvPr id="8960" name="Google Shape;8960;p13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1" name="Google Shape;8961;p13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13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134"/>
            <p:cNvGrpSpPr/>
            <p:nvPr/>
          </p:nvGrpSpPr>
          <p:grpSpPr>
            <a:xfrm>
              <a:off x="1381910" y="1194219"/>
              <a:ext cx="588341" cy="121177"/>
              <a:chOff x="1381910" y="1194219"/>
              <a:chExt cx="588341" cy="121177"/>
            </a:xfrm>
          </p:grpSpPr>
          <p:grpSp>
            <p:nvGrpSpPr>
              <p:cNvPr id="8964" name="Google Shape;8964;p134"/>
              <p:cNvGrpSpPr/>
              <p:nvPr/>
            </p:nvGrpSpPr>
            <p:grpSpPr>
              <a:xfrm rot="10800000">
                <a:off x="1381910" y="1194319"/>
                <a:ext cx="27175" cy="121077"/>
                <a:chOff x="2070100" y="2563700"/>
                <a:chExt cx="92400" cy="411825"/>
              </a:xfrm>
            </p:grpSpPr>
            <p:cxnSp>
              <p:nvCxnSpPr>
                <p:cNvPr id="8965" name="Google Shape;8965;p13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6" name="Google Shape;8966;p13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13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134"/>
            <p:cNvGrpSpPr/>
            <p:nvPr/>
          </p:nvGrpSpPr>
          <p:grpSpPr>
            <a:xfrm>
              <a:off x="2532079" y="1194219"/>
              <a:ext cx="704927" cy="121177"/>
              <a:chOff x="2532079" y="1194219"/>
              <a:chExt cx="704927" cy="121177"/>
            </a:xfrm>
          </p:grpSpPr>
          <p:grpSp>
            <p:nvGrpSpPr>
              <p:cNvPr id="8969" name="Google Shape;8969;p134"/>
              <p:cNvGrpSpPr/>
              <p:nvPr/>
            </p:nvGrpSpPr>
            <p:grpSpPr>
              <a:xfrm rot="10800000">
                <a:off x="2532079" y="1194319"/>
                <a:ext cx="27175" cy="121077"/>
                <a:chOff x="2070100" y="2563700"/>
                <a:chExt cx="92400" cy="411825"/>
              </a:xfrm>
            </p:grpSpPr>
            <p:cxnSp>
              <p:nvCxnSpPr>
                <p:cNvPr id="8970" name="Google Shape;8970;p13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71" name="Google Shape;8971;p13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2" name="Google Shape;8972;p13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3" name="Google Shape;8973;p134"/>
          <p:cNvGrpSpPr/>
          <p:nvPr/>
        </p:nvGrpSpPr>
        <p:grpSpPr>
          <a:xfrm>
            <a:off x="3525467" y="3875150"/>
            <a:ext cx="1567778" cy="491677"/>
            <a:chOff x="5194708" y="3484366"/>
            <a:chExt cx="3148148" cy="987304"/>
          </a:xfrm>
        </p:grpSpPr>
        <p:grpSp>
          <p:nvGrpSpPr>
            <p:cNvPr id="8974" name="Google Shape;8974;p134"/>
            <p:cNvGrpSpPr/>
            <p:nvPr/>
          </p:nvGrpSpPr>
          <p:grpSpPr>
            <a:xfrm>
              <a:off x="7531521" y="3484366"/>
              <a:ext cx="811335" cy="987304"/>
              <a:chOff x="3379425" y="1617275"/>
              <a:chExt cx="1090650" cy="1327200"/>
            </a:xfrm>
          </p:grpSpPr>
          <p:sp>
            <p:nvSpPr>
              <p:cNvPr id="8975" name="Google Shape;8975;p13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3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3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134"/>
            <p:cNvGrpSpPr/>
            <p:nvPr/>
          </p:nvGrpSpPr>
          <p:grpSpPr>
            <a:xfrm>
              <a:off x="6752546" y="3484366"/>
              <a:ext cx="811428" cy="987304"/>
              <a:chOff x="2332275" y="1617275"/>
              <a:chExt cx="1090775" cy="1327200"/>
            </a:xfrm>
          </p:grpSpPr>
          <p:sp>
            <p:nvSpPr>
              <p:cNvPr id="8979" name="Google Shape;8979;p13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3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3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134"/>
            <p:cNvGrpSpPr/>
            <p:nvPr/>
          </p:nvGrpSpPr>
          <p:grpSpPr>
            <a:xfrm>
              <a:off x="5973664" y="3484366"/>
              <a:ext cx="811335" cy="987304"/>
              <a:chOff x="1285250" y="1617275"/>
              <a:chExt cx="1090650" cy="1327200"/>
            </a:xfrm>
          </p:grpSpPr>
          <p:sp>
            <p:nvSpPr>
              <p:cNvPr id="8983" name="Google Shape;8983;p13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134"/>
            <p:cNvGrpSpPr/>
            <p:nvPr/>
          </p:nvGrpSpPr>
          <p:grpSpPr>
            <a:xfrm>
              <a:off x="5194708" y="3484366"/>
              <a:ext cx="811409" cy="987304"/>
              <a:chOff x="238125" y="1617275"/>
              <a:chExt cx="1090750" cy="1327200"/>
            </a:xfrm>
          </p:grpSpPr>
          <p:sp>
            <p:nvSpPr>
              <p:cNvPr id="8987" name="Google Shape;8987;p13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0" name="Google Shape;8990;p134"/>
          <p:cNvGrpSpPr/>
          <p:nvPr/>
        </p:nvGrpSpPr>
        <p:grpSpPr>
          <a:xfrm>
            <a:off x="3486076" y="3355561"/>
            <a:ext cx="1616964" cy="346256"/>
            <a:chOff x="1808063" y="4294338"/>
            <a:chExt cx="3370782" cy="721817"/>
          </a:xfrm>
        </p:grpSpPr>
        <p:sp>
          <p:nvSpPr>
            <p:cNvPr id="8991" name="Google Shape;8991;p13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3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134"/>
          <p:cNvGrpSpPr/>
          <p:nvPr/>
        </p:nvGrpSpPr>
        <p:grpSpPr>
          <a:xfrm>
            <a:off x="764288" y="3641590"/>
            <a:ext cx="1295882" cy="646587"/>
            <a:chOff x="834100" y="3642869"/>
            <a:chExt cx="1259483" cy="628426"/>
          </a:xfrm>
        </p:grpSpPr>
        <p:sp>
          <p:nvSpPr>
            <p:cNvPr id="9002" name="Google Shape;9002;p13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3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3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7" name="Google Shape;9027;p134"/>
            <p:cNvGrpSpPr/>
            <p:nvPr/>
          </p:nvGrpSpPr>
          <p:grpSpPr>
            <a:xfrm>
              <a:off x="1360364" y="3847835"/>
              <a:ext cx="208119" cy="224359"/>
              <a:chOff x="1360769" y="3847100"/>
              <a:chExt cx="208119" cy="224359"/>
            </a:xfrm>
          </p:grpSpPr>
          <p:sp>
            <p:nvSpPr>
              <p:cNvPr id="9028" name="Google Shape;9028;p13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3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8" name="Google Shape;9048;p13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3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3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134"/>
          <p:cNvGrpSpPr/>
          <p:nvPr/>
        </p:nvGrpSpPr>
        <p:grpSpPr>
          <a:xfrm rot="5400000">
            <a:off x="5977401" y="3438087"/>
            <a:ext cx="164064" cy="1414916"/>
            <a:chOff x="4428249" y="1369375"/>
            <a:chExt cx="36905" cy="429569"/>
          </a:xfrm>
        </p:grpSpPr>
        <p:sp>
          <p:nvSpPr>
            <p:cNvPr id="9063" name="Google Shape;9063;p13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3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3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3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3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3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3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134"/>
          <p:cNvGrpSpPr/>
          <p:nvPr/>
        </p:nvGrpSpPr>
        <p:grpSpPr>
          <a:xfrm flipH="1" rot="10800000">
            <a:off x="5349830" y="3026630"/>
            <a:ext cx="1419207" cy="24808"/>
            <a:chOff x="219558" y="4738465"/>
            <a:chExt cx="5852400" cy="102300"/>
          </a:xfrm>
        </p:grpSpPr>
        <p:cxnSp>
          <p:nvCxnSpPr>
            <p:cNvPr id="9096" name="Google Shape;9096;p13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97" name="Google Shape;9097;p13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3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3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3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3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134"/>
          <p:cNvGrpSpPr/>
          <p:nvPr/>
        </p:nvGrpSpPr>
        <p:grpSpPr>
          <a:xfrm>
            <a:off x="5361148" y="3399694"/>
            <a:ext cx="1396570" cy="385016"/>
            <a:chOff x="5286284" y="2966544"/>
            <a:chExt cx="1396570" cy="385016"/>
          </a:xfrm>
        </p:grpSpPr>
        <p:cxnSp>
          <p:nvCxnSpPr>
            <p:cNvPr id="9103" name="Google Shape;9103;p13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104" name="Google Shape;9104;p13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105" name="Google Shape;9105;p134"/>
            <p:cNvGrpSpPr/>
            <p:nvPr/>
          </p:nvGrpSpPr>
          <p:grpSpPr>
            <a:xfrm>
              <a:off x="5287688" y="3173364"/>
              <a:ext cx="1395166" cy="74100"/>
              <a:chOff x="5287688" y="3173364"/>
              <a:chExt cx="1395166" cy="74100"/>
            </a:xfrm>
          </p:grpSpPr>
          <p:cxnSp>
            <p:nvCxnSpPr>
              <p:cNvPr id="9106" name="Google Shape;9106;p13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107" name="Google Shape;9107;p13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108" name="Google Shape;9108;p13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9" name="Google Shape;9109;p13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10" name="Google Shape;9110;p13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11" name="Google Shape;9111;p13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12" name="Google Shape;9112;p13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13" name="Google Shape;9113;p13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114" name="Google Shape;9114;p13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115" name="Google Shape;9115;p134"/>
          <p:cNvGrpSpPr/>
          <p:nvPr/>
        </p:nvGrpSpPr>
        <p:grpSpPr>
          <a:xfrm>
            <a:off x="2047214" y="1818470"/>
            <a:ext cx="1182276" cy="662027"/>
            <a:chOff x="2029517" y="1732295"/>
            <a:chExt cx="1149068" cy="643432"/>
          </a:xfrm>
        </p:grpSpPr>
        <p:grpSp>
          <p:nvGrpSpPr>
            <p:cNvPr id="9116" name="Google Shape;9116;p134"/>
            <p:cNvGrpSpPr/>
            <p:nvPr/>
          </p:nvGrpSpPr>
          <p:grpSpPr>
            <a:xfrm>
              <a:off x="2708660" y="1746937"/>
              <a:ext cx="455427" cy="244429"/>
              <a:chOff x="2700693" y="1746937"/>
              <a:chExt cx="455427" cy="244429"/>
            </a:xfrm>
          </p:grpSpPr>
          <p:grpSp>
            <p:nvGrpSpPr>
              <p:cNvPr id="9117" name="Google Shape;9117;p134"/>
              <p:cNvGrpSpPr/>
              <p:nvPr/>
            </p:nvGrpSpPr>
            <p:grpSpPr>
              <a:xfrm>
                <a:off x="2905682" y="1782817"/>
                <a:ext cx="250438" cy="208549"/>
                <a:chOff x="2905682" y="1782817"/>
                <a:chExt cx="250438" cy="208549"/>
              </a:xfrm>
            </p:grpSpPr>
            <p:cxnSp>
              <p:nvCxnSpPr>
                <p:cNvPr id="9118" name="Google Shape;9118;p13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9" name="Google Shape;9119;p13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134"/>
              <p:cNvGrpSpPr/>
              <p:nvPr/>
            </p:nvGrpSpPr>
            <p:grpSpPr>
              <a:xfrm>
                <a:off x="2700693" y="1746937"/>
                <a:ext cx="449967" cy="72374"/>
                <a:chOff x="2700693" y="1746937"/>
                <a:chExt cx="449967" cy="72374"/>
              </a:xfrm>
            </p:grpSpPr>
            <p:cxnSp>
              <p:nvCxnSpPr>
                <p:cNvPr id="9121" name="Google Shape;9121;p13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2" name="Google Shape;9122;p13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3" name="Google Shape;9123;p134"/>
            <p:cNvGrpSpPr/>
            <p:nvPr/>
          </p:nvGrpSpPr>
          <p:grpSpPr>
            <a:xfrm>
              <a:off x="2029517" y="1732295"/>
              <a:ext cx="1149068" cy="643432"/>
              <a:chOff x="2029517" y="1732295"/>
              <a:chExt cx="1149068" cy="643432"/>
            </a:xfrm>
          </p:grpSpPr>
          <p:grpSp>
            <p:nvGrpSpPr>
              <p:cNvPr id="9124" name="Google Shape;9124;p134"/>
              <p:cNvGrpSpPr/>
              <p:nvPr/>
            </p:nvGrpSpPr>
            <p:grpSpPr>
              <a:xfrm>
                <a:off x="2703618" y="2103152"/>
                <a:ext cx="474966" cy="260017"/>
                <a:chOff x="2703618" y="2103152"/>
                <a:chExt cx="474966" cy="260017"/>
              </a:xfrm>
            </p:grpSpPr>
            <p:grpSp>
              <p:nvGrpSpPr>
                <p:cNvPr id="9125" name="Google Shape;9125;p134"/>
                <p:cNvGrpSpPr/>
                <p:nvPr/>
              </p:nvGrpSpPr>
              <p:grpSpPr>
                <a:xfrm>
                  <a:off x="2703618" y="2290640"/>
                  <a:ext cx="450291" cy="72529"/>
                  <a:chOff x="2703618" y="2290640"/>
                  <a:chExt cx="450291" cy="72529"/>
                </a:xfrm>
              </p:grpSpPr>
              <p:cxnSp>
                <p:nvCxnSpPr>
                  <p:cNvPr id="9126" name="Google Shape;9126;p13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7" name="Google Shape;9127;p13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134"/>
                <p:cNvGrpSpPr/>
                <p:nvPr/>
              </p:nvGrpSpPr>
              <p:grpSpPr>
                <a:xfrm>
                  <a:off x="2908607" y="2103152"/>
                  <a:ext cx="269977" cy="223538"/>
                  <a:chOff x="2908607" y="2103152"/>
                  <a:chExt cx="269977" cy="223538"/>
                </a:xfrm>
              </p:grpSpPr>
              <p:cxnSp>
                <p:nvCxnSpPr>
                  <p:cNvPr id="9129" name="Google Shape;9129;p13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30" name="Google Shape;9130;p13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1" name="Google Shape;9131;p134"/>
              <p:cNvGrpSpPr/>
              <p:nvPr/>
            </p:nvGrpSpPr>
            <p:grpSpPr>
              <a:xfrm>
                <a:off x="2029517" y="1732295"/>
                <a:ext cx="685827" cy="643432"/>
                <a:chOff x="2029517" y="1732295"/>
                <a:chExt cx="685827" cy="643432"/>
              </a:xfrm>
            </p:grpSpPr>
            <p:sp>
              <p:nvSpPr>
                <p:cNvPr id="9132" name="Google Shape;9132;p13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134"/>
                <p:cNvGrpSpPr/>
                <p:nvPr/>
              </p:nvGrpSpPr>
              <p:grpSpPr>
                <a:xfrm>
                  <a:off x="2158948" y="1732295"/>
                  <a:ext cx="556396" cy="333108"/>
                  <a:chOff x="2158948" y="1732295"/>
                  <a:chExt cx="556396" cy="333108"/>
                </a:xfrm>
              </p:grpSpPr>
              <p:cxnSp>
                <p:nvCxnSpPr>
                  <p:cNvPr id="9134" name="Google Shape;9134;p13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35" name="Google Shape;9135;p13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134"/>
                <p:cNvGrpSpPr/>
                <p:nvPr/>
              </p:nvGrpSpPr>
              <p:grpSpPr>
                <a:xfrm>
                  <a:off x="2159908" y="2065057"/>
                  <a:ext cx="550884" cy="310670"/>
                  <a:chOff x="2159908" y="2065057"/>
                  <a:chExt cx="550884" cy="310670"/>
                </a:xfrm>
              </p:grpSpPr>
              <p:cxnSp>
                <p:nvCxnSpPr>
                  <p:cNvPr id="9137" name="Google Shape;9137;p13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38" name="Google Shape;9138;p13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139" name="Google Shape;9139;p134"/>
          <p:cNvGrpSpPr/>
          <p:nvPr/>
        </p:nvGrpSpPr>
        <p:grpSpPr>
          <a:xfrm>
            <a:off x="732462" y="1766083"/>
            <a:ext cx="962651" cy="810058"/>
            <a:chOff x="844912" y="1681380"/>
            <a:chExt cx="935611" cy="787305"/>
          </a:xfrm>
        </p:grpSpPr>
        <p:grpSp>
          <p:nvGrpSpPr>
            <p:cNvPr id="9140" name="Google Shape;9140;p134"/>
            <p:cNvGrpSpPr/>
            <p:nvPr/>
          </p:nvGrpSpPr>
          <p:grpSpPr>
            <a:xfrm>
              <a:off x="844912" y="1819635"/>
              <a:ext cx="329836" cy="510016"/>
              <a:chOff x="844912" y="1819635"/>
              <a:chExt cx="329836" cy="510016"/>
            </a:xfrm>
          </p:grpSpPr>
          <p:sp>
            <p:nvSpPr>
              <p:cNvPr id="9141" name="Google Shape;9141;p13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134"/>
            <p:cNvGrpSpPr/>
            <p:nvPr/>
          </p:nvGrpSpPr>
          <p:grpSpPr>
            <a:xfrm>
              <a:off x="1284601" y="2158168"/>
              <a:ext cx="495923" cy="310517"/>
              <a:chOff x="1284601" y="2158168"/>
              <a:chExt cx="495923" cy="310517"/>
            </a:xfrm>
          </p:grpSpPr>
          <p:sp>
            <p:nvSpPr>
              <p:cNvPr id="9148" name="Google Shape;9148;p13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9" name="Google Shape;9149;p134"/>
              <p:cNvGrpSpPr/>
              <p:nvPr/>
            </p:nvGrpSpPr>
            <p:grpSpPr>
              <a:xfrm>
                <a:off x="1507666" y="2158168"/>
                <a:ext cx="272858" cy="310517"/>
                <a:chOff x="1507666" y="2158168"/>
                <a:chExt cx="272858" cy="310517"/>
              </a:xfrm>
            </p:grpSpPr>
            <p:grpSp>
              <p:nvGrpSpPr>
                <p:cNvPr id="9150" name="Google Shape;9150;p134"/>
                <p:cNvGrpSpPr/>
                <p:nvPr/>
              </p:nvGrpSpPr>
              <p:grpSpPr>
                <a:xfrm>
                  <a:off x="1507666" y="2176104"/>
                  <a:ext cx="166395" cy="273149"/>
                  <a:chOff x="1507666" y="2176104"/>
                  <a:chExt cx="166395" cy="273149"/>
                </a:xfrm>
              </p:grpSpPr>
              <p:sp>
                <p:nvSpPr>
                  <p:cNvPr id="9151" name="Google Shape;9151;p13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3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3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3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8" name="Google Shape;9158;p13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0" name="Google Shape;9160;p134"/>
            <p:cNvGrpSpPr/>
            <p:nvPr/>
          </p:nvGrpSpPr>
          <p:grpSpPr>
            <a:xfrm>
              <a:off x="1284601" y="1681380"/>
              <a:ext cx="495923" cy="310517"/>
              <a:chOff x="1284601" y="1681380"/>
              <a:chExt cx="495923" cy="310517"/>
            </a:xfrm>
          </p:grpSpPr>
          <p:sp>
            <p:nvSpPr>
              <p:cNvPr id="9161" name="Google Shape;9161;p13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2" name="Google Shape;9162;p134"/>
              <p:cNvGrpSpPr/>
              <p:nvPr/>
            </p:nvGrpSpPr>
            <p:grpSpPr>
              <a:xfrm>
                <a:off x="1507666" y="1681380"/>
                <a:ext cx="272858" cy="310517"/>
                <a:chOff x="1507666" y="1681380"/>
                <a:chExt cx="272858" cy="310517"/>
              </a:xfrm>
            </p:grpSpPr>
            <p:grpSp>
              <p:nvGrpSpPr>
                <p:cNvPr id="9163" name="Google Shape;9163;p134"/>
                <p:cNvGrpSpPr/>
                <p:nvPr/>
              </p:nvGrpSpPr>
              <p:grpSpPr>
                <a:xfrm>
                  <a:off x="1507666" y="1700120"/>
                  <a:ext cx="166395" cy="272984"/>
                  <a:chOff x="1507666" y="1700120"/>
                  <a:chExt cx="166395" cy="272984"/>
                </a:xfrm>
              </p:grpSpPr>
              <p:sp>
                <p:nvSpPr>
                  <p:cNvPr id="9164" name="Google Shape;9164;p13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3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3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1" name="Google Shape;9171;p13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3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73" name="Google Shape;9173;p134"/>
          <p:cNvGrpSpPr/>
          <p:nvPr/>
        </p:nvGrpSpPr>
        <p:grpSpPr>
          <a:xfrm>
            <a:off x="6841403" y="2533512"/>
            <a:ext cx="1622269" cy="552443"/>
            <a:chOff x="6894650" y="2574740"/>
            <a:chExt cx="1445100" cy="492111"/>
          </a:xfrm>
        </p:grpSpPr>
        <p:sp>
          <p:nvSpPr>
            <p:cNvPr id="9174" name="Google Shape;9174;p13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3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3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3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3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9" name="Google Shape;9179;p13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80" name="Google Shape;9180;p134"/>
          <p:cNvGrpSpPr/>
          <p:nvPr/>
        </p:nvGrpSpPr>
        <p:grpSpPr>
          <a:xfrm>
            <a:off x="6860946" y="3907768"/>
            <a:ext cx="1583206" cy="475705"/>
            <a:chOff x="6953919" y="3907920"/>
            <a:chExt cx="1377300" cy="475705"/>
          </a:xfrm>
        </p:grpSpPr>
        <p:cxnSp>
          <p:nvCxnSpPr>
            <p:cNvPr id="9181" name="Google Shape;9181;p13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82" name="Google Shape;9182;p13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83" name="Google Shape;9183;p13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84" name="Google Shape;9184;p13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85" name="Google Shape;9185;p13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86" name="Google Shape;9186;p134"/>
          <p:cNvGrpSpPr/>
          <p:nvPr/>
        </p:nvGrpSpPr>
        <p:grpSpPr>
          <a:xfrm>
            <a:off x="2364534" y="2668913"/>
            <a:ext cx="836286" cy="824529"/>
            <a:chOff x="2389399" y="2595741"/>
            <a:chExt cx="812796" cy="801369"/>
          </a:xfrm>
        </p:grpSpPr>
        <p:grpSp>
          <p:nvGrpSpPr>
            <p:cNvPr id="9187" name="Google Shape;9187;p134"/>
            <p:cNvGrpSpPr/>
            <p:nvPr/>
          </p:nvGrpSpPr>
          <p:grpSpPr>
            <a:xfrm>
              <a:off x="2492145" y="2881565"/>
              <a:ext cx="607300" cy="229751"/>
              <a:chOff x="2492145" y="2881565"/>
              <a:chExt cx="607300" cy="229751"/>
            </a:xfrm>
          </p:grpSpPr>
          <p:sp>
            <p:nvSpPr>
              <p:cNvPr id="9188" name="Google Shape;9188;p13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3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134"/>
            <p:cNvGrpSpPr/>
            <p:nvPr/>
          </p:nvGrpSpPr>
          <p:grpSpPr>
            <a:xfrm>
              <a:off x="2389399" y="2595741"/>
              <a:ext cx="812796" cy="296825"/>
              <a:chOff x="2389399" y="2595741"/>
              <a:chExt cx="812796" cy="296825"/>
            </a:xfrm>
          </p:grpSpPr>
          <p:grpSp>
            <p:nvGrpSpPr>
              <p:cNvPr id="9192" name="Google Shape;9192;p134"/>
              <p:cNvGrpSpPr/>
              <p:nvPr/>
            </p:nvGrpSpPr>
            <p:grpSpPr>
              <a:xfrm>
                <a:off x="2389399" y="2595741"/>
                <a:ext cx="363638" cy="296825"/>
                <a:chOff x="2389399" y="2595741"/>
                <a:chExt cx="363638" cy="296825"/>
              </a:xfrm>
            </p:grpSpPr>
            <p:grpSp>
              <p:nvGrpSpPr>
                <p:cNvPr id="9193" name="Google Shape;9193;p134"/>
                <p:cNvGrpSpPr/>
                <p:nvPr/>
              </p:nvGrpSpPr>
              <p:grpSpPr>
                <a:xfrm>
                  <a:off x="2493852" y="2794333"/>
                  <a:ext cx="259185" cy="98232"/>
                  <a:chOff x="2493852" y="2794333"/>
                  <a:chExt cx="259185" cy="98232"/>
                </a:xfrm>
              </p:grpSpPr>
              <p:sp>
                <p:nvSpPr>
                  <p:cNvPr id="9194" name="Google Shape;9194;p13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3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3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134"/>
                <p:cNvGrpSpPr/>
                <p:nvPr/>
              </p:nvGrpSpPr>
              <p:grpSpPr>
                <a:xfrm>
                  <a:off x="2389399" y="2595741"/>
                  <a:ext cx="224343" cy="182054"/>
                  <a:chOff x="2389399" y="2595741"/>
                  <a:chExt cx="224343" cy="182054"/>
                </a:xfrm>
              </p:grpSpPr>
              <p:sp>
                <p:nvSpPr>
                  <p:cNvPr id="9198" name="Google Shape;9198;p13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3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0" name="Google Shape;9200;p134"/>
              <p:cNvGrpSpPr/>
              <p:nvPr/>
            </p:nvGrpSpPr>
            <p:grpSpPr>
              <a:xfrm>
                <a:off x="2683630" y="2595741"/>
                <a:ext cx="224334" cy="296825"/>
                <a:chOff x="2683630" y="2595741"/>
                <a:chExt cx="224334" cy="296825"/>
              </a:xfrm>
            </p:grpSpPr>
            <p:grpSp>
              <p:nvGrpSpPr>
                <p:cNvPr id="9201" name="Google Shape;9201;p134"/>
                <p:cNvGrpSpPr/>
                <p:nvPr/>
              </p:nvGrpSpPr>
              <p:grpSpPr>
                <a:xfrm>
                  <a:off x="2788083" y="2794333"/>
                  <a:ext cx="15356" cy="98232"/>
                  <a:chOff x="2788083" y="2794333"/>
                  <a:chExt cx="15356" cy="98232"/>
                </a:xfrm>
              </p:grpSpPr>
              <p:sp>
                <p:nvSpPr>
                  <p:cNvPr id="9202" name="Google Shape;9202;p13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3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3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134"/>
                <p:cNvGrpSpPr/>
                <p:nvPr/>
              </p:nvGrpSpPr>
              <p:grpSpPr>
                <a:xfrm>
                  <a:off x="2683630" y="2595741"/>
                  <a:ext cx="224334" cy="182054"/>
                  <a:chOff x="2683630" y="2595741"/>
                  <a:chExt cx="224334" cy="182054"/>
                </a:xfrm>
              </p:grpSpPr>
              <p:sp>
                <p:nvSpPr>
                  <p:cNvPr id="9206" name="Google Shape;9206;p13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3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8" name="Google Shape;9208;p134"/>
              <p:cNvGrpSpPr/>
              <p:nvPr/>
            </p:nvGrpSpPr>
            <p:grpSpPr>
              <a:xfrm>
                <a:off x="2838475" y="2595741"/>
                <a:ext cx="363719" cy="296825"/>
                <a:chOff x="2838475" y="2595741"/>
                <a:chExt cx="363719" cy="296825"/>
              </a:xfrm>
            </p:grpSpPr>
            <p:grpSp>
              <p:nvGrpSpPr>
                <p:cNvPr id="9209" name="Google Shape;9209;p134"/>
                <p:cNvGrpSpPr/>
                <p:nvPr/>
              </p:nvGrpSpPr>
              <p:grpSpPr>
                <a:xfrm>
                  <a:off x="2838475" y="2794333"/>
                  <a:ext cx="259185" cy="98232"/>
                  <a:chOff x="2838475" y="2794333"/>
                  <a:chExt cx="259185" cy="98232"/>
                </a:xfrm>
              </p:grpSpPr>
              <p:sp>
                <p:nvSpPr>
                  <p:cNvPr id="9210" name="Google Shape;9210;p13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3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134"/>
                <p:cNvGrpSpPr/>
                <p:nvPr/>
              </p:nvGrpSpPr>
              <p:grpSpPr>
                <a:xfrm>
                  <a:off x="2977852" y="2595741"/>
                  <a:ext cx="224343" cy="182054"/>
                  <a:chOff x="2977852" y="2595741"/>
                  <a:chExt cx="224343" cy="182054"/>
                </a:xfrm>
              </p:grpSpPr>
              <p:sp>
                <p:nvSpPr>
                  <p:cNvPr id="9214" name="Google Shape;9214;p13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3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16" name="Google Shape;9216;p134"/>
            <p:cNvGrpSpPr/>
            <p:nvPr/>
          </p:nvGrpSpPr>
          <p:grpSpPr>
            <a:xfrm>
              <a:off x="2389399" y="3100241"/>
              <a:ext cx="812796" cy="296869"/>
              <a:chOff x="2389399" y="3100241"/>
              <a:chExt cx="812796" cy="296869"/>
            </a:xfrm>
          </p:grpSpPr>
          <p:grpSp>
            <p:nvGrpSpPr>
              <p:cNvPr id="9217" name="Google Shape;9217;p134"/>
              <p:cNvGrpSpPr/>
              <p:nvPr/>
            </p:nvGrpSpPr>
            <p:grpSpPr>
              <a:xfrm>
                <a:off x="2683630" y="3100241"/>
                <a:ext cx="224334" cy="296869"/>
                <a:chOff x="2683630" y="3100241"/>
                <a:chExt cx="224334" cy="296869"/>
              </a:xfrm>
            </p:grpSpPr>
            <p:grpSp>
              <p:nvGrpSpPr>
                <p:cNvPr id="9218" name="Google Shape;9218;p134"/>
                <p:cNvGrpSpPr/>
                <p:nvPr/>
              </p:nvGrpSpPr>
              <p:grpSpPr>
                <a:xfrm>
                  <a:off x="2788083" y="3100241"/>
                  <a:ext cx="15356" cy="98237"/>
                  <a:chOff x="2788083" y="3100241"/>
                  <a:chExt cx="15356" cy="98237"/>
                </a:xfrm>
              </p:grpSpPr>
              <p:sp>
                <p:nvSpPr>
                  <p:cNvPr id="9219" name="Google Shape;9219;p13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3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3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134"/>
                <p:cNvGrpSpPr/>
                <p:nvPr/>
              </p:nvGrpSpPr>
              <p:grpSpPr>
                <a:xfrm>
                  <a:off x="2683630" y="3215065"/>
                  <a:ext cx="224334" cy="182045"/>
                  <a:chOff x="2683630" y="3215065"/>
                  <a:chExt cx="224334" cy="182045"/>
                </a:xfrm>
              </p:grpSpPr>
              <p:sp>
                <p:nvSpPr>
                  <p:cNvPr id="9223" name="Google Shape;9223;p13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3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5" name="Google Shape;9225;p134"/>
              <p:cNvGrpSpPr/>
              <p:nvPr/>
            </p:nvGrpSpPr>
            <p:grpSpPr>
              <a:xfrm>
                <a:off x="2389399" y="3100241"/>
                <a:ext cx="363638" cy="296869"/>
                <a:chOff x="2389399" y="3100241"/>
                <a:chExt cx="363638" cy="296869"/>
              </a:xfrm>
            </p:grpSpPr>
            <p:grpSp>
              <p:nvGrpSpPr>
                <p:cNvPr id="9226" name="Google Shape;9226;p134"/>
                <p:cNvGrpSpPr/>
                <p:nvPr/>
              </p:nvGrpSpPr>
              <p:grpSpPr>
                <a:xfrm>
                  <a:off x="2493852" y="3100241"/>
                  <a:ext cx="259185" cy="98237"/>
                  <a:chOff x="2493852" y="3100241"/>
                  <a:chExt cx="259185" cy="98237"/>
                </a:xfrm>
              </p:grpSpPr>
              <p:sp>
                <p:nvSpPr>
                  <p:cNvPr id="9227" name="Google Shape;9227;p13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3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3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134"/>
                <p:cNvGrpSpPr/>
                <p:nvPr/>
              </p:nvGrpSpPr>
              <p:grpSpPr>
                <a:xfrm>
                  <a:off x="2389399" y="3215065"/>
                  <a:ext cx="224343" cy="182045"/>
                  <a:chOff x="2389399" y="3215065"/>
                  <a:chExt cx="224343" cy="182045"/>
                </a:xfrm>
              </p:grpSpPr>
              <p:sp>
                <p:nvSpPr>
                  <p:cNvPr id="9231" name="Google Shape;9231;p13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3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3" name="Google Shape;9233;p134"/>
              <p:cNvGrpSpPr/>
              <p:nvPr/>
            </p:nvGrpSpPr>
            <p:grpSpPr>
              <a:xfrm>
                <a:off x="2838475" y="3100241"/>
                <a:ext cx="363719" cy="296869"/>
                <a:chOff x="2838475" y="3100241"/>
                <a:chExt cx="363719" cy="296869"/>
              </a:xfrm>
            </p:grpSpPr>
            <p:grpSp>
              <p:nvGrpSpPr>
                <p:cNvPr id="9234" name="Google Shape;9234;p134"/>
                <p:cNvGrpSpPr/>
                <p:nvPr/>
              </p:nvGrpSpPr>
              <p:grpSpPr>
                <a:xfrm>
                  <a:off x="2838475" y="3100241"/>
                  <a:ext cx="259185" cy="98237"/>
                  <a:chOff x="2838475" y="3100241"/>
                  <a:chExt cx="259185" cy="98237"/>
                </a:xfrm>
              </p:grpSpPr>
              <p:sp>
                <p:nvSpPr>
                  <p:cNvPr id="9235" name="Google Shape;9235;p13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3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3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134"/>
                <p:cNvGrpSpPr/>
                <p:nvPr/>
              </p:nvGrpSpPr>
              <p:grpSpPr>
                <a:xfrm>
                  <a:off x="2977852" y="3215065"/>
                  <a:ext cx="224343" cy="182045"/>
                  <a:chOff x="2977852" y="3215065"/>
                  <a:chExt cx="224343" cy="182045"/>
                </a:xfrm>
              </p:grpSpPr>
              <p:sp>
                <p:nvSpPr>
                  <p:cNvPr id="9239" name="Google Shape;9239;p13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3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4" name="Shape 9244"/>
        <p:cNvGrpSpPr/>
        <p:nvPr/>
      </p:nvGrpSpPr>
      <p:grpSpPr>
        <a:xfrm>
          <a:off x="0" y="0"/>
          <a:ext cx="0" cy="0"/>
          <a:chOff x="0" y="0"/>
          <a:chExt cx="0" cy="0"/>
        </a:xfrm>
      </p:grpSpPr>
      <p:grpSp>
        <p:nvGrpSpPr>
          <p:cNvPr id="9245" name="Google Shape;9245;p135"/>
          <p:cNvGrpSpPr/>
          <p:nvPr/>
        </p:nvGrpSpPr>
        <p:grpSpPr>
          <a:xfrm>
            <a:off x="4814684" y="1191441"/>
            <a:ext cx="745431" cy="718863"/>
            <a:chOff x="4249973" y="1201875"/>
            <a:chExt cx="1958568" cy="1888762"/>
          </a:xfrm>
        </p:grpSpPr>
        <p:sp>
          <p:nvSpPr>
            <p:cNvPr id="9246" name="Google Shape;9246;p13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135"/>
            <p:cNvGrpSpPr/>
            <p:nvPr/>
          </p:nvGrpSpPr>
          <p:grpSpPr>
            <a:xfrm>
              <a:off x="5853086" y="1789142"/>
              <a:ext cx="355454" cy="1048099"/>
              <a:chOff x="5576108" y="2016725"/>
              <a:chExt cx="565200" cy="1666560"/>
            </a:xfrm>
          </p:grpSpPr>
          <p:sp>
            <p:nvSpPr>
              <p:cNvPr id="9248" name="Google Shape;9248;p13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49" name="Google Shape;9249;p13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135"/>
            <p:cNvGrpSpPr/>
            <p:nvPr/>
          </p:nvGrpSpPr>
          <p:grpSpPr>
            <a:xfrm>
              <a:off x="4869455" y="2691676"/>
              <a:ext cx="1013897" cy="398961"/>
              <a:chOff x="4012057" y="3451825"/>
              <a:chExt cx="1612175" cy="634379"/>
            </a:xfrm>
          </p:grpSpPr>
          <p:sp>
            <p:nvSpPr>
              <p:cNvPr id="9251" name="Google Shape;9251;p13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2" name="Google Shape;9252;p13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135"/>
            <p:cNvGrpSpPr/>
            <p:nvPr/>
          </p:nvGrpSpPr>
          <p:grpSpPr>
            <a:xfrm>
              <a:off x="4276937" y="2155961"/>
              <a:ext cx="651965" cy="891358"/>
              <a:chOff x="3069908" y="2599997"/>
              <a:chExt cx="1036675" cy="1417328"/>
            </a:xfrm>
          </p:grpSpPr>
          <p:sp>
            <p:nvSpPr>
              <p:cNvPr id="9254" name="Google Shape;9254;p13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5" name="Google Shape;9255;p13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135"/>
            <p:cNvGrpSpPr/>
            <p:nvPr/>
          </p:nvGrpSpPr>
          <p:grpSpPr>
            <a:xfrm>
              <a:off x="5054918" y="1201875"/>
              <a:ext cx="999548" cy="602711"/>
              <a:chOff x="4306958" y="1082925"/>
              <a:chExt cx="1589359" cy="958358"/>
            </a:xfrm>
          </p:grpSpPr>
          <p:sp>
            <p:nvSpPr>
              <p:cNvPr id="9257" name="Google Shape;9257;p13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58" name="Google Shape;9258;p13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135"/>
            <p:cNvGrpSpPr/>
            <p:nvPr/>
          </p:nvGrpSpPr>
          <p:grpSpPr>
            <a:xfrm>
              <a:off x="4249973" y="1303451"/>
              <a:ext cx="799317" cy="841334"/>
              <a:chOff x="3027033" y="1244439"/>
              <a:chExt cx="1270977" cy="1337786"/>
            </a:xfrm>
          </p:grpSpPr>
          <p:sp>
            <p:nvSpPr>
              <p:cNvPr id="9260" name="Google Shape;9260;p13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261" name="Google Shape;9261;p13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2" name="Google Shape;9262;p135"/>
          <p:cNvGrpSpPr/>
          <p:nvPr/>
        </p:nvGrpSpPr>
        <p:grpSpPr>
          <a:xfrm>
            <a:off x="731057" y="2069890"/>
            <a:ext cx="761767" cy="729896"/>
            <a:chOff x="2657744" y="2337745"/>
            <a:chExt cx="832987" cy="798137"/>
          </a:xfrm>
        </p:grpSpPr>
        <p:sp>
          <p:nvSpPr>
            <p:cNvPr id="9263" name="Google Shape;9263;p13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3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3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3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3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135"/>
          <p:cNvGrpSpPr/>
          <p:nvPr/>
        </p:nvGrpSpPr>
        <p:grpSpPr>
          <a:xfrm>
            <a:off x="3242022" y="2073097"/>
            <a:ext cx="685569" cy="723586"/>
            <a:chOff x="3398134" y="2057755"/>
            <a:chExt cx="704087" cy="743130"/>
          </a:xfrm>
        </p:grpSpPr>
        <p:grpSp>
          <p:nvGrpSpPr>
            <p:cNvPr id="9270" name="Google Shape;9270;p135"/>
            <p:cNvGrpSpPr/>
            <p:nvPr/>
          </p:nvGrpSpPr>
          <p:grpSpPr>
            <a:xfrm>
              <a:off x="3398134" y="2290183"/>
              <a:ext cx="315300" cy="219900"/>
              <a:chOff x="3398134" y="2290183"/>
              <a:chExt cx="315300" cy="219900"/>
            </a:xfrm>
          </p:grpSpPr>
          <p:sp>
            <p:nvSpPr>
              <p:cNvPr id="9271" name="Google Shape;9271;p13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2" name="Google Shape;9272;p135"/>
              <p:cNvCxnSpPr>
                <a:stCxn id="927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273" name="Google Shape;9273;p135"/>
            <p:cNvGrpSpPr/>
            <p:nvPr/>
          </p:nvGrpSpPr>
          <p:grpSpPr>
            <a:xfrm>
              <a:off x="3547823" y="2467358"/>
              <a:ext cx="219900" cy="333527"/>
              <a:chOff x="3547823" y="2467358"/>
              <a:chExt cx="219900" cy="333527"/>
            </a:xfrm>
          </p:grpSpPr>
          <p:sp>
            <p:nvSpPr>
              <p:cNvPr id="9274" name="Google Shape;9274;p13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5" name="Google Shape;9275;p13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276" name="Google Shape;9276;p135"/>
            <p:cNvGrpSpPr/>
            <p:nvPr/>
          </p:nvGrpSpPr>
          <p:grpSpPr>
            <a:xfrm>
              <a:off x="3734138" y="2467358"/>
              <a:ext cx="219900" cy="333527"/>
              <a:chOff x="3734138" y="2467358"/>
              <a:chExt cx="219900" cy="333527"/>
            </a:xfrm>
          </p:grpSpPr>
          <p:sp>
            <p:nvSpPr>
              <p:cNvPr id="9277" name="Google Shape;9277;p13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78" name="Google Shape;9278;p13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279" name="Google Shape;9279;p135"/>
            <p:cNvGrpSpPr/>
            <p:nvPr/>
          </p:nvGrpSpPr>
          <p:grpSpPr>
            <a:xfrm>
              <a:off x="3787560" y="2288011"/>
              <a:ext cx="314661" cy="219900"/>
              <a:chOff x="3787560" y="2288011"/>
              <a:chExt cx="314661" cy="219900"/>
            </a:xfrm>
          </p:grpSpPr>
          <p:sp>
            <p:nvSpPr>
              <p:cNvPr id="9280" name="Google Shape;9280;p13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81" name="Google Shape;9281;p13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282" name="Google Shape;9282;p135"/>
            <p:cNvGrpSpPr/>
            <p:nvPr/>
          </p:nvGrpSpPr>
          <p:grpSpPr>
            <a:xfrm>
              <a:off x="3637290" y="2057755"/>
              <a:ext cx="219900" cy="335499"/>
              <a:chOff x="3637290" y="2057755"/>
              <a:chExt cx="219900" cy="335499"/>
            </a:xfrm>
          </p:grpSpPr>
          <p:sp>
            <p:nvSpPr>
              <p:cNvPr id="9283" name="Google Shape;9283;p13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284" name="Google Shape;9284;p13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285" name="Google Shape;9285;p135"/>
          <p:cNvGrpSpPr/>
          <p:nvPr/>
        </p:nvGrpSpPr>
        <p:grpSpPr>
          <a:xfrm>
            <a:off x="4917244" y="2079792"/>
            <a:ext cx="710153" cy="710153"/>
            <a:chOff x="5007123" y="2079403"/>
            <a:chExt cx="687600" cy="687600"/>
          </a:xfrm>
        </p:grpSpPr>
        <p:sp>
          <p:nvSpPr>
            <p:cNvPr id="9286" name="Google Shape;9286;p13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3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135"/>
          <p:cNvGrpSpPr/>
          <p:nvPr/>
        </p:nvGrpSpPr>
        <p:grpSpPr>
          <a:xfrm>
            <a:off x="5726681" y="2074299"/>
            <a:ext cx="720998" cy="721183"/>
            <a:chOff x="5797446" y="2063053"/>
            <a:chExt cx="698100" cy="698280"/>
          </a:xfrm>
        </p:grpSpPr>
        <p:sp>
          <p:nvSpPr>
            <p:cNvPr id="9291" name="Google Shape;9291;p13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3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3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135"/>
          <p:cNvGrpSpPr/>
          <p:nvPr/>
        </p:nvGrpSpPr>
        <p:grpSpPr>
          <a:xfrm>
            <a:off x="8171828" y="3719904"/>
            <a:ext cx="280585" cy="673164"/>
            <a:chOff x="8075075" y="3754290"/>
            <a:chExt cx="255612" cy="613194"/>
          </a:xfrm>
        </p:grpSpPr>
        <p:grpSp>
          <p:nvGrpSpPr>
            <p:cNvPr id="9296" name="Google Shape;9296;p135"/>
            <p:cNvGrpSpPr/>
            <p:nvPr/>
          </p:nvGrpSpPr>
          <p:grpSpPr>
            <a:xfrm>
              <a:off x="8075075" y="3754290"/>
              <a:ext cx="255612" cy="613194"/>
              <a:chOff x="8075075" y="3754290"/>
              <a:chExt cx="255612" cy="613194"/>
            </a:xfrm>
          </p:grpSpPr>
          <p:sp>
            <p:nvSpPr>
              <p:cNvPr id="9297" name="Google Shape;9297;p13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3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9" name="Google Shape;9299;p13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135"/>
          <p:cNvGrpSpPr/>
          <p:nvPr/>
        </p:nvGrpSpPr>
        <p:grpSpPr>
          <a:xfrm>
            <a:off x="5288887" y="3708700"/>
            <a:ext cx="470352" cy="683745"/>
            <a:chOff x="1697726" y="3244179"/>
            <a:chExt cx="788124" cy="1146069"/>
          </a:xfrm>
        </p:grpSpPr>
        <p:sp>
          <p:nvSpPr>
            <p:cNvPr id="9301" name="Google Shape;9301;p13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3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3" name="Google Shape;9303;p13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4" name="Google Shape;9304;p135"/>
          <p:cNvGrpSpPr/>
          <p:nvPr/>
        </p:nvGrpSpPr>
        <p:grpSpPr>
          <a:xfrm>
            <a:off x="5910037" y="3719902"/>
            <a:ext cx="293891" cy="293845"/>
            <a:chOff x="6134814" y="3754290"/>
            <a:chExt cx="293891" cy="293845"/>
          </a:xfrm>
        </p:grpSpPr>
        <p:sp>
          <p:nvSpPr>
            <p:cNvPr id="9305" name="Google Shape;9305;p13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3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135"/>
          <p:cNvGrpSpPr/>
          <p:nvPr/>
        </p:nvGrpSpPr>
        <p:grpSpPr>
          <a:xfrm>
            <a:off x="5910037" y="4098574"/>
            <a:ext cx="293891" cy="293891"/>
            <a:chOff x="6134814" y="4086186"/>
            <a:chExt cx="293891" cy="293891"/>
          </a:xfrm>
        </p:grpSpPr>
        <p:sp>
          <p:nvSpPr>
            <p:cNvPr id="9308" name="Google Shape;9308;p13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0" name="Google Shape;9310;p13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3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2" name="Google Shape;9312;p135"/>
          <p:cNvGrpSpPr/>
          <p:nvPr/>
        </p:nvGrpSpPr>
        <p:grpSpPr>
          <a:xfrm>
            <a:off x="7835013" y="2927266"/>
            <a:ext cx="622883" cy="621944"/>
            <a:chOff x="1187048" y="238125"/>
            <a:chExt cx="5256397" cy="5248476"/>
          </a:xfrm>
        </p:grpSpPr>
        <p:sp>
          <p:nvSpPr>
            <p:cNvPr id="9313" name="Google Shape;9313;p13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3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3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135"/>
          <p:cNvGrpSpPr/>
          <p:nvPr/>
        </p:nvGrpSpPr>
        <p:grpSpPr>
          <a:xfrm>
            <a:off x="2292118" y="2936875"/>
            <a:ext cx="1310987" cy="612407"/>
            <a:chOff x="238125" y="1188750"/>
            <a:chExt cx="7140450" cy="3335550"/>
          </a:xfrm>
        </p:grpSpPr>
        <p:sp>
          <p:nvSpPr>
            <p:cNvPr id="9318" name="Google Shape;9318;p13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35"/>
          <p:cNvGrpSpPr/>
          <p:nvPr/>
        </p:nvGrpSpPr>
        <p:grpSpPr>
          <a:xfrm>
            <a:off x="6617990" y="2927430"/>
            <a:ext cx="1110299" cy="621702"/>
            <a:chOff x="238125" y="1335475"/>
            <a:chExt cx="5418735" cy="3034175"/>
          </a:xfrm>
        </p:grpSpPr>
        <p:sp>
          <p:nvSpPr>
            <p:cNvPr id="9324" name="Google Shape;9324;p13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135"/>
          <p:cNvGrpSpPr/>
          <p:nvPr/>
        </p:nvGrpSpPr>
        <p:grpSpPr>
          <a:xfrm>
            <a:off x="5435649" y="2924327"/>
            <a:ext cx="1074451" cy="627181"/>
            <a:chOff x="5359127" y="2910889"/>
            <a:chExt cx="1097723" cy="640831"/>
          </a:xfrm>
        </p:grpSpPr>
        <p:grpSp>
          <p:nvGrpSpPr>
            <p:cNvPr id="9328" name="Google Shape;9328;p135"/>
            <p:cNvGrpSpPr/>
            <p:nvPr/>
          </p:nvGrpSpPr>
          <p:grpSpPr>
            <a:xfrm>
              <a:off x="5929791" y="3263088"/>
              <a:ext cx="527060" cy="287097"/>
              <a:chOff x="5929791" y="3263088"/>
              <a:chExt cx="527060" cy="287097"/>
            </a:xfrm>
          </p:grpSpPr>
          <p:sp>
            <p:nvSpPr>
              <p:cNvPr id="9329" name="Google Shape;9329;p13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0" name="Google Shape;9330;p13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31" name="Google Shape;9331;p135"/>
            <p:cNvGrpSpPr/>
            <p:nvPr/>
          </p:nvGrpSpPr>
          <p:grpSpPr>
            <a:xfrm>
              <a:off x="5359127" y="3263089"/>
              <a:ext cx="526428" cy="288631"/>
              <a:chOff x="5359127" y="3263089"/>
              <a:chExt cx="526428" cy="288631"/>
            </a:xfrm>
          </p:grpSpPr>
          <p:sp>
            <p:nvSpPr>
              <p:cNvPr id="9332" name="Google Shape;9332;p13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3" name="Google Shape;9333;p13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34" name="Google Shape;9334;p135"/>
            <p:cNvGrpSpPr/>
            <p:nvPr/>
          </p:nvGrpSpPr>
          <p:grpSpPr>
            <a:xfrm>
              <a:off x="5551525" y="2910889"/>
              <a:ext cx="520901" cy="610283"/>
              <a:chOff x="5551525" y="2910889"/>
              <a:chExt cx="520901" cy="610283"/>
            </a:xfrm>
          </p:grpSpPr>
          <p:sp>
            <p:nvSpPr>
              <p:cNvPr id="9335" name="Google Shape;9335;p13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6" name="Google Shape;9336;p13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337" name="Google Shape;9337;p135"/>
            <p:cNvGrpSpPr/>
            <p:nvPr/>
          </p:nvGrpSpPr>
          <p:grpSpPr>
            <a:xfrm>
              <a:off x="5743962" y="2919100"/>
              <a:ext cx="623674" cy="284502"/>
              <a:chOff x="5743962" y="2919100"/>
              <a:chExt cx="623674" cy="284502"/>
            </a:xfrm>
          </p:grpSpPr>
          <p:sp>
            <p:nvSpPr>
              <p:cNvPr id="9338" name="Google Shape;9338;p13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339" name="Google Shape;9339;p13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340" name="Google Shape;9340;p135"/>
          <p:cNvGrpSpPr/>
          <p:nvPr/>
        </p:nvGrpSpPr>
        <p:grpSpPr>
          <a:xfrm>
            <a:off x="7586863" y="2075038"/>
            <a:ext cx="874976" cy="719600"/>
            <a:chOff x="7608988" y="2093194"/>
            <a:chExt cx="817276" cy="672147"/>
          </a:xfrm>
        </p:grpSpPr>
        <p:cxnSp>
          <p:nvCxnSpPr>
            <p:cNvPr id="9341" name="Google Shape;9341;p13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2" name="Google Shape;9342;p13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3" name="Google Shape;9343;p13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4" name="Google Shape;9344;p13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345" name="Google Shape;9345;p13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346" name="Google Shape;9346;p13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347" name="Google Shape;9347;p135"/>
            <p:cNvGrpSpPr/>
            <p:nvPr/>
          </p:nvGrpSpPr>
          <p:grpSpPr>
            <a:xfrm>
              <a:off x="7721175" y="2093194"/>
              <a:ext cx="599587" cy="623846"/>
              <a:chOff x="7721175" y="2093194"/>
              <a:chExt cx="599587" cy="623846"/>
            </a:xfrm>
          </p:grpSpPr>
          <p:grpSp>
            <p:nvGrpSpPr>
              <p:cNvPr id="9348" name="Google Shape;9348;p135"/>
              <p:cNvGrpSpPr/>
              <p:nvPr/>
            </p:nvGrpSpPr>
            <p:grpSpPr>
              <a:xfrm>
                <a:off x="7721175" y="2093194"/>
                <a:ext cx="291605" cy="623846"/>
                <a:chOff x="9405575" y="2061418"/>
                <a:chExt cx="291605" cy="623846"/>
              </a:xfrm>
            </p:grpSpPr>
            <p:sp>
              <p:nvSpPr>
                <p:cNvPr id="9349" name="Google Shape;9349;p13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3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3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3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3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3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3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135"/>
              <p:cNvGrpSpPr/>
              <p:nvPr/>
            </p:nvGrpSpPr>
            <p:grpSpPr>
              <a:xfrm flipH="1">
                <a:off x="8029157" y="2093194"/>
                <a:ext cx="291605" cy="623846"/>
                <a:chOff x="9405575" y="2061418"/>
                <a:chExt cx="291605" cy="623846"/>
              </a:xfrm>
            </p:grpSpPr>
            <p:sp>
              <p:nvSpPr>
                <p:cNvPr id="9357" name="Google Shape;9357;p13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3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3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3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3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64" name="Google Shape;9364;p135"/>
          <p:cNvGrpSpPr/>
          <p:nvPr/>
        </p:nvGrpSpPr>
        <p:grpSpPr>
          <a:xfrm>
            <a:off x="4031299" y="1191441"/>
            <a:ext cx="712557" cy="785901"/>
            <a:chOff x="4206459" y="1191441"/>
            <a:chExt cx="712557" cy="785901"/>
          </a:xfrm>
        </p:grpSpPr>
        <p:sp>
          <p:nvSpPr>
            <p:cNvPr id="9365" name="Google Shape;9365;p13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3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3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3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9" name="Google Shape;9369;p135"/>
            <p:cNvGrpSpPr/>
            <p:nvPr/>
          </p:nvGrpSpPr>
          <p:grpSpPr>
            <a:xfrm>
              <a:off x="4644280" y="1290523"/>
              <a:ext cx="143716" cy="29463"/>
              <a:chOff x="4644280" y="1290523"/>
              <a:chExt cx="143716" cy="29463"/>
            </a:xfrm>
          </p:grpSpPr>
          <p:sp>
            <p:nvSpPr>
              <p:cNvPr id="9370" name="Google Shape;9370;p13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3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3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3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135"/>
            <p:cNvGrpSpPr/>
            <p:nvPr/>
          </p:nvGrpSpPr>
          <p:grpSpPr>
            <a:xfrm>
              <a:off x="4356567" y="1191441"/>
              <a:ext cx="143690" cy="29488"/>
              <a:chOff x="4356567" y="1191441"/>
              <a:chExt cx="143690" cy="29488"/>
            </a:xfrm>
          </p:grpSpPr>
          <p:sp>
            <p:nvSpPr>
              <p:cNvPr id="9375" name="Google Shape;9375;p13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3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3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3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135"/>
            <p:cNvGrpSpPr/>
            <p:nvPr/>
          </p:nvGrpSpPr>
          <p:grpSpPr>
            <a:xfrm>
              <a:off x="4339009" y="1863727"/>
              <a:ext cx="143703" cy="29476"/>
              <a:chOff x="4339009" y="1863727"/>
              <a:chExt cx="143703" cy="29476"/>
            </a:xfrm>
          </p:grpSpPr>
          <p:sp>
            <p:nvSpPr>
              <p:cNvPr id="9380" name="Google Shape;9380;p13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3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3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3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135"/>
            <p:cNvGrpSpPr/>
            <p:nvPr/>
          </p:nvGrpSpPr>
          <p:grpSpPr>
            <a:xfrm>
              <a:off x="4206459" y="1607315"/>
              <a:ext cx="29539" cy="142899"/>
              <a:chOff x="4206459" y="1607315"/>
              <a:chExt cx="29539" cy="142899"/>
            </a:xfrm>
          </p:grpSpPr>
          <p:sp>
            <p:nvSpPr>
              <p:cNvPr id="9385" name="Google Shape;9385;p13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3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3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3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9" name="Google Shape;9389;p13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3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3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3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3" name="Google Shape;9393;p135"/>
            <p:cNvGrpSpPr/>
            <p:nvPr/>
          </p:nvGrpSpPr>
          <p:grpSpPr>
            <a:xfrm>
              <a:off x="4889463" y="1423737"/>
              <a:ext cx="29552" cy="142899"/>
              <a:chOff x="4889463" y="1423737"/>
              <a:chExt cx="29552" cy="142899"/>
            </a:xfrm>
          </p:grpSpPr>
          <p:sp>
            <p:nvSpPr>
              <p:cNvPr id="9394" name="Google Shape;9394;p13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3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3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3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135"/>
            <p:cNvGrpSpPr/>
            <p:nvPr/>
          </p:nvGrpSpPr>
          <p:grpSpPr>
            <a:xfrm>
              <a:off x="4771663" y="1876896"/>
              <a:ext cx="108651" cy="100447"/>
              <a:chOff x="4771663" y="1876896"/>
              <a:chExt cx="108651" cy="100447"/>
            </a:xfrm>
          </p:grpSpPr>
          <p:sp>
            <p:nvSpPr>
              <p:cNvPr id="9399" name="Google Shape;9399;p13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3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3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3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3" name="Google Shape;9403;p135"/>
          <p:cNvGrpSpPr/>
          <p:nvPr/>
        </p:nvGrpSpPr>
        <p:grpSpPr>
          <a:xfrm>
            <a:off x="4026774" y="2074664"/>
            <a:ext cx="791287" cy="720350"/>
            <a:chOff x="267375" y="1071875"/>
            <a:chExt cx="470500" cy="428550"/>
          </a:xfrm>
        </p:grpSpPr>
        <p:sp>
          <p:nvSpPr>
            <p:cNvPr id="9404" name="Google Shape;9404;p13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3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3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3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3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3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3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3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35"/>
          <p:cNvGrpSpPr/>
          <p:nvPr/>
        </p:nvGrpSpPr>
        <p:grpSpPr>
          <a:xfrm>
            <a:off x="727269" y="3719294"/>
            <a:ext cx="1408444" cy="673166"/>
            <a:chOff x="712664" y="3693287"/>
            <a:chExt cx="1460738" cy="698160"/>
          </a:xfrm>
        </p:grpSpPr>
        <p:grpSp>
          <p:nvGrpSpPr>
            <p:cNvPr id="9413" name="Google Shape;9413;p135"/>
            <p:cNvGrpSpPr/>
            <p:nvPr/>
          </p:nvGrpSpPr>
          <p:grpSpPr>
            <a:xfrm>
              <a:off x="1380079" y="4133090"/>
              <a:ext cx="234048" cy="258099"/>
              <a:chOff x="1380079" y="4133090"/>
              <a:chExt cx="234048" cy="258099"/>
            </a:xfrm>
          </p:grpSpPr>
          <p:sp>
            <p:nvSpPr>
              <p:cNvPr id="9414" name="Google Shape;9414;p13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3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3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135"/>
            <p:cNvGrpSpPr/>
            <p:nvPr/>
          </p:nvGrpSpPr>
          <p:grpSpPr>
            <a:xfrm>
              <a:off x="884610" y="3864082"/>
              <a:ext cx="1118566" cy="527275"/>
              <a:chOff x="890961" y="3865463"/>
              <a:chExt cx="1115221" cy="525698"/>
            </a:xfrm>
          </p:grpSpPr>
          <p:sp>
            <p:nvSpPr>
              <p:cNvPr id="9418" name="Google Shape;9418;p13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3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135"/>
            <p:cNvGrpSpPr/>
            <p:nvPr/>
          </p:nvGrpSpPr>
          <p:grpSpPr>
            <a:xfrm>
              <a:off x="712664" y="3693287"/>
              <a:ext cx="1460738" cy="698160"/>
              <a:chOff x="712664" y="3693025"/>
              <a:chExt cx="1460738" cy="698160"/>
            </a:xfrm>
          </p:grpSpPr>
          <p:sp>
            <p:nvSpPr>
              <p:cNvPr id="9422" name="Google Shape;9422;p13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3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3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3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3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3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8" name="Google Shape;9428;p135"/>
          <p:cNvGrpSpPr/>
          <p:nvPr/>
        </p:nvGrpSpPr>
        <p:grpSpPr>
          <a:xfrm>
            <a:off x="3164985" y="1191441"/>
            <a:ext cx="795485" cy="738831"/>
            <a:chOff x="3348603" y="1236445"/>
            <a:chExt cx="749256" cy="695894"/>
          </a:xfrm>
        </p:grpSpPr>
        <p:grpSp>
          <p:nvGrpSpPr>
            <p:cNvPr id="9429" name="Google Shape;9429;p135"/>
            <p:cNvGrpSpPr/>
            <p:nvPr/>
          </p:nvGrpSpPr>
          <p:grpSpPr>
            <a:xfrm>
              <a:off x="3583779" y="1236445"/>
              <a:ext cx="293795" cy="285811"/>
              <a:chOff x="3750225" y="1774000"/>
              <a:chExt cx="149575" cy="145525"/>
            </a:xfrm>
          </p:grpSpPr>
          <p:sp>
            <p:nvSpPr>
              <p:cNvPr id="9430" name="Google Shape;9430;p13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3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135"/>
            <p:cNvGrpSpPr/>
            <p:nvPr/>
          </p:nvGrpSpPr>
          <p:grpSpPr>
            <a:xfrm>
              <a:off x="3775534" y="1462599"/>
              <a:ext cx="322325" cy="285958"/>
              <a:chOff x="3847850" y="1889150"/>
              <a:chExt cx="164100" cy="145600"/>
            </a:xfrm>
          </p:grpSpPr>
          <p:sp>
            <p:nvSpPr>
              <p:cNvPr id="9433" name="Google Shape;9433;p13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3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135"/>
            <p:cNvGrpSpPr/>
            <p:nvPr/>
          </p:nvGrpSpPr>
          <p:grpSpPr>
            <a:xfrm>
              <a:off x="3545329" y="1646528"/>
              <a:ext cx="293746" cy="285811"/>
              <a:chOff x="3730650" y="1982800"/>
              <a:chExt cx="149550" cy="145525"/>
            </a:xfrm>
          </p:grpSpPr>
          <p:sp>
            <p:nvSpPr>
              <p:cNvPr id="9436" name="Google Shape;9436;p13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3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135"/>
            <p:cNvGrpSpPr/>
            <p:nvPr/>
          </p:nvGrpSpPr>
          <p:grpSpPr>
            <a:xfrm>
              <a:off x="3348603" y="1415046"/>
              <a:ext cx="294384" cy="284387"/>
              <a:chOff x="3630494" y="1864938"/>
              <a:chExt cx="149875" cy="144800"/>
            </a:xfrm>
          </p:grpSpPr>
          <p:sp>
            <p:nvSpPr>
              <p:cNvPr id="9439" name="Google Shape;9439;p13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1" name="Google Shape;9441;p135"/>
          <p:cNvGrpSpPr/>
          <p:nvPr/>
        </p:nvGrpSpPr>
        <p:grpSpPr>
          <a:xfrm>
            <a:off x="2286512" y="3714337"/>
            <a:ext cx="1324924" cy="678083"/>
            <a:chOff x="2413923" y="3711366"/>
            <a:chExt cx="1374117" cy="703260"/>
          </a:xfrm>
        </p:grpSpPr>
        <p:grpSp>
          <p:nvGrpSpPr>
            <p:cNvPr id="9442" name="Google Shape;9442;p135"/>
            <p:cNvGrpSpPr/>
            <p:nvPr/>
          </p:nvGrpSpPr>
          <p:grpSpPr>
            <a:xfrm>
              <a:off x="2413923" y="3711366"/>
              <a:ext cx="1374117" cy="703260"/>
              <a:chOff x="2413923" y="3711366"/>
              <a:chExt cx="1374117" cy="703260"/>
            </a:xfrm>
          </p:grpSpPr>
          <p:sp>
            <p:nvSpPr>
              <p:cNvPr id="9443" name="Google Shape;9443;p13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4" name="Google Shape;9444;p135"/>
              <p:cNvGrpSpPr/>
              <p:nvPr/>
            </p:nvGrpSpPr>
            <p:grpSpPr>
              <a:xfrm>
                <a:off x="2600284" y="3808654"/>
                <a:ext cx="234506" cy="138009"/>
                <a:chOff x="2600284" y="3808654"/>
                <a:chExt cx="234506" cy="138009"/>
              </a:xfrm>
            </p:grpSpPr>
            <p:sp>
              <p:nvSpPr>
                <p:cNvPr id="9445" name="Google Shape;9445;p13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6" name="Google Shape;9446;p13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47" name="Google Shape;9447;p135"/>
              <p:cNvGrpSpPr/>
              <p:nvPr/>
            </p:nvGrpSpPr>
            <p:grpSpPr>
              <a:xfrm>
                <a:off x="3359659" y="3805664"/>
                <a:ext cx="232294" cy="141000"/>
                <a:chOff x="3359659" y="3805664"/>
                <a:chExt cx="232294" cy="141000"/>
              </a:xfrm>
            </p:grpSpPr>
            <p:sp>
              <p:nvSpPr>
                <p:cNvPr id="9448" name="Google Shape;9448;p13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9" name="Google Shape;9449;p13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50" name="Google Shape;9450;p135"/>
              <p:cNvGrpSpPr/>
              <p:nvPr/>
            </p:nvGrpSpPr>
            <p:grpSpPr>
              <a:xfrm>
                <a:off x="3067316" y="3711366"/>
                <a:ext cx="66900" cy="166809"/>
                <a:chOff x="3067316" y="3711366"/>
                <a:chExt cx="66900" cy="166809"/>
              </a:xfrm>
            </p:grpSpPr>
            <p:sp>
              <p:nvSpPr>
                <p:cNvPr id="9451" name="Google Shape;9451;p13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2" name="Google Shape;9452;p13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53" name="Google Shape;9453;p135"/>
              <p:cNvGrpSpPr/>
              <p:nvPr/>
            </p:nvGrpSpPr>
            <p:grpSpPr>
              <a:xfrm>
                <a:off x="2413923" y="4058666"/>
                <a:ext cx="224119" cy="66900"/>
                <a:chOff x="2413923" y="4058666"/>
                <a:chExt cx="224119" cy="66900"/>
              </a:xfrm>
            </p:grpSpPr>
            <p:sp>
              <p:nvSpPr>
                <p:cNvPr id="9454" name="Google Shape;9454;p13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5" name="Google Shape;9455;p13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456" name="Google Shape;9456;p135"/>
              <p:cNvGrpSpPr/>
              <p:nvPr/>
            </p:nvGrpSpPr>
            <p:grpSpPr>
              <a:xfrm>
                <a:off x="3564643" y="4058666"/>
                <a:ext cx="223397" cy="66900"/>
                <a:chOff x="3564643" y="4058666"/>
                <a:chExt cx="223397" cy="66900"/>
              </a:xfrm>
            </p:grpSpPr>
            <p:sp>
              <p:nvSpPr>
                <p:cNvPr id="9457" name="Google Shape;9457;p13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8" name="Google Shape;9458;p13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459" name="Google Shape;9459;p135"/>
            <p:cNvGrpSpPr/>
            <p:nvPr/>
          </p:nvGrpSpPr>
          <p:grpSpPr>
            <a:xfrm>
              <a:off x="2633353" y="3965763"/>
              <a:ext cx="933975" cy="445687"/>
              <a:chOff x="2633353" y="3965763"/>
              <a:chExt cx="933975" cy="445687"/>
            </a:xfrm>
          </p:grpSpPr>
          <p:sp>
            <p:nvSpPr>
              <p:cNvPr id="9460" name="Google Shape;9460;p13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3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2" name="Google Shape;9462;p135"/>
          <p:cNvGrpSpPr/>
          <p:nvPr/>
        </p:nvGrpSpPr>
        <p:grpSpPr>
          <a:xfrm>
            <a:off x="6410784" y="1264884"/>
            <a:ext cx="1131087" cy="587383"/>
            <a:chOff x="238125" y="999450"/>
            <a:chExt cx="7140700" cy="3708225"/>
          </a:xfrm>
        </p:grpSpPr>
        <p:sp>
          <p:nvSpPr>
            <p:cNvPr id="9463" name="Google Shape;9463;p13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3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3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3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3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3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135"/>
          <p:cNvGrpSpPr/>
          <p:nvPr/>
        </p:nvGrpSpPr>
        <p:grpSpPr>
          <a:xfrm>
            <a:off x="3762234" y="3714379"/>
            <a:ext cx="1375854" cy="678131"/>
            <a:chOff x="3913765" y="3641905"/>
            <a:chExt cx="1522805" cy="750560"/>
          </a:xfrm>
        </p:grpSpPr>
        <p:grpSp>
          <p:nvGrpSpPr>
            <p:cNvPr id="9473" name="Google Shape;9473;p135"/>
            <p:cNvGrpSpPr/>
            <p:nvPr/>
          </p:nvGrpSpPr>
          <p:grpSpPr>
            <a:xfrm>
              <a:off x="3913765" y="3997002"/>
              <a:ext cx="1522805" cy="395463"/>
              <a:chOff x="3913765" y="3997002"/>
              <a:chExt cx="1522805" cy="395463"/>
            </a:xfrm>
          </p:grpSpPr>
          <p:grpSp>
            <p:nvGrpSpPr>
              <p:cNvPr id="9474" name="Google Shape;9474;p135"/>
              <p:cNvGrpSpPr/>
              <p:nvPr/>
            </p:nvGrpSpPr>
            <p:grpSpPr>
              <a:xfrm>
                <a:off x="3913765" y="4138659"/>
                <a:ext cx="507602" cy="253806"/>
                <a:chOff x="3913765" y="4138659"/>
                <a:chExt cx="507602" cy="253806"/>
              </a:xfrm>
            </p:grpSpPr>
            <p:sp>
              <p:nvSpPr>
                <p:cNvPr id="9475" name="Google Shape;9475;p13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3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477" name="Google Shape;9477;p135"/>
              <p:cNvGrpSpPr/>
              <p:nvPr/>
            </p:nvGrpSpPr>
            <p:grpSpPr>
              <a:xfrm>
                <a:off x="4421361" y="3997002"/>
                <a:ext cx="507618" cy="395463"/>
                <a:chOff x="4421361" y="3997002"/>
                <a:chExt cx="507618" cy="395463"/>
              </a:xfrm>
            </p:grpSpPr>
            <p:sp>
              <p:nvSpPr>
                <p:cNvPr id="9478" name="Google Shape;9478;p13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135"/>
              <p:cNvGrpSpPr/>
              <p:nvPr/>
            </p:nvGrpSpPr>
            <p:grpSpPr>
              <a:xfrm>
                <a:off x="4928973" y="4189418"/>
                <a:ext cx="507596" cy="203047"/>
                <a:chOff x="4928973" y="4189418"/>
                <a:chExt cx="507596" cy="203047"/>
              </a:xfrm>
            </p:grpSpPr>
            <p:sp>
              <p:nvSpPr>
                <p:cNvPr id="9481" name="Google Shape;9481;p13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3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3" name="Google Shape;9483;p135"/>
            <p:cNvGrpSpPr/>
            <p:nvPr/>
          </p:nvGrpSpPr>
          <p:grpSpPr>
            <a:xfrm>
              <a:off x="4482186" y="3641905"/>
              <a:ext cx="397605" cy="349784"/>
              <a:chOff x="2906375" y="1159725"/>
              <a:chExt cx="1860575" cy="1636800"/>
            </a:xfrm>
          </p:grpSpPr>
          <p:sp>
            <p:nvSpPr>
              <p:cNvPr id="9484" name="Google Shape;9484;p13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3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3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3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8" name="Google Shape;9488;p135"/>
          <p:cNvGrpSpPr/>
          <p:nvPr/>
        </p:nvGrpSpPr>
        <p:grpSpPr>
          <a:xfrm>
            <a:off x="6546943" y="2074305"/>
            <a:ext cx="940737" cy="721067"/>
            <a:chOff x="6599718" y="2068734"/>
            <a:chExt cx="940737" cy="721067"/>
          </a:xfrm>
        </p:grpSpPr>
        <p:sp>
          <p:nvSpPr>
            <p:cNvPr id="9489" name="Google Shape;9489;p13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3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3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3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3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3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5" name="Google Shape;9495;p135"/>
            <p:cNvGrpSpPr/>
            <p:nvPr/>
          </p:nvGrpSpPr>
          <p:grpSpPr>
            <a:xfrm>
              <a:off x="6836957" y="2068734"/>
              <a:ext cx="461892" cy="721067"/>
              <a:chOff x="6836957" y="2068734"/>
              <a:chExt cx="461892" cy="721067"/>
            </a:xfrm>
          </p:grpSpPr>
          <p:sp>
            <p:nvSpPr>
              <p:cNvPr id="9496" name="Google Shape;9496;p13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3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3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3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3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3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2" name="Google Shape;9502;p135"/>
              <p:cNvGrpSpPr/>
              <p:nvPr/>
            </p:nvGrpSpPr>
            <p:grpSpPr>
              <a:xfrm>
                <a:off x="6836957" y="2068734"/>
                <a:ext cx="461892" cy="721067"/>
                <a:chOff x="6836957" y="2068734"/>
                <a:chExt cx="461892" cy="721067"/>
              </a:xfrm>
            </p:grpSpPr>
            <p:sp>
              <p:nvSpPr>
                <p:cNvPr id="9503" name="Google Shape;9503;p13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3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0" name="Google Shape;9510;p135"/>
          <p:cNvGrpSpPr/>
          <p:nvPr/>
        </p:nvGrpSpPr>
        <p:grpSpPr>
          <a:xfrm>
            <a:off x="2430262" y="2078652"/>
            <a:ext cx="712577" cy="712374"/>
            <a:chOff x="2559249" y="2069323"/>
            <a:chExt cx="685566" cy="685634"/>
          </a:xfrm>
        </p:grpSpPr>
        <p:sp>
          <p:nvSpPr>
            <p:cNvPr id="9511" name="Google Shape;9511;p13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3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3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3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3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135"/>
          <p:cNvGrpSpPr/>
          <p:nvPr/>
        </p:nvGrpSpPr>
        <p:grpSpPr>
          <a:xfrm>
            <a:off x="7612699" y="1191441"/>
            <a:ext cx="845645" cy="711911"/>
            <a:chOff x="951975" y="315800"/>
            <a:chExt cx="5860325" cy="4933550"/>
          </a:xfrm>
        </p:grpSpPr>
        <p:sp>
          <p:nvSpPr>
            <p:cNvPr id="9525" name="Google Shape;9525;p13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3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3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3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135"/>
          <p:cNvGrpSpPr/>
          <p:nvPr/>
        </p:nvGrpSpPr>
        <p:grpSpPr>
          <a:xfrm>
            <a:off x="3709828" y="2927550"/>
            <a:ext cx="1617932" cy="621724"/>
            <a:chOff x="3862800" y="3038525"/>
            <a:chExt cx="1329006" cy="510698"/>
          </a:xfrm>
        </p:grpSpPr>
        <p:sp>
          <p:nvSpPr>
            <p:cNvPr id="9534" name="Google Shape;9534;p13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6" name="Google Shape;9536;p135"/>
            <p:cNvGrpSpPr/>
            <p:nvPr/>
          </p:nvGrpSpPr>
          <p:grpSpPr>
            <a:xfrm>
              <a:off x="3967075" y="3040337"/>
              <a:ext cx="1019927" cy="402126"/>
              <a:chOff x="3967075" y="3040337"/>
              <a:chExt cx="1019927" cy="402126"/>
            </a:xfrm>
          </p:grpSpPr>
          <p:sp>
            <p:nvSpPr>
              <p:cNvPr id="9537" name="Google Shape;9537;p13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3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135"/>
            <p:cNvGrpSpPr/>
            <p:nvPr/>
          </p:nvGrpSpPr>
          <p:grpSpPr>
            <a:xfrm>
              <a:off x="4186700" y="3040337"/>
              <a:ext cx="390475" cy="183289"/>
              <a:chOff x="4186700" y="3040337"/>
              <a:chExt cx="390475" cy="183289"/>
            </a:xfrm>
          </p:grpSpPr>
          <p:sp>
            <p:nvSpPr>
              <p:cNvPr id="9540" name="Google Shape;9540;p13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135"/>
            <p:cNvGrpSpPr/>
            <p:nvPr/>
          </p:nvGrpSpPr>
          <p:grpSpPr>
            <a:xfrm>
              <a:off x="4073727" y="3040337"/>
              <a:ext cx="697794" cy="296263"/>
              <a:chOff x="4073727" y="3040337"/>
              <a:chExt cx="697794" cy="296263"/>
            </a:xfrm>
          </p:grpSpPr>
          <p:sp>
            <p:nvSpPr>
              <p:cNvPr id="9543" name="Google Shape;9543;p13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135"/>
            <p:cNvGrpSpPr/>
            <p:nvPr/>
          </p:nvGrpSpPr>
          <p:grpSpPr>
            <a:xfrm>
              <a:off x="3862800" y="3038525"/>
              <a:ext cx="1329006" cy="510698"/>
              <a:chOff x="3862800" y="3038525"/>
              <a:chExt cx="1329006" cy="510698"/>
            </a:xfrm>
          </p:grpSpPr>
          <p:sp>
            <p:nvSpPr>
              <p:cNvPr id="9546" name="Google Shape;9546;p13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3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8" name="Google Shape;9548;p135"/>
          <p:cNvGrpSpPr/>
          <p:nvPr/>
        </p:nvGrpSpPr>
        <p:grpSpPr>
          <a:xfrm>
            <a:off x="718150" y="1191441"/>
            <a:ext cx="883205" cy="775176"/>
            <a:chOff x="649648" y="271400"/>
            <a:chExt cx="6215377" cy="5455143"/>
          </a:xfrm>
        </p:grpSpPr>
        <p:sp>
          <p:nvSpPr>
            <p:cNvPr id="9549" name="Google Shape;9549;p13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3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3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3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3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135"/>
          <p:cNvGrpSpPr/>
          <p:nvPr/>
        </p:nvGrpSpPr>
        <p:grpSpPr>
          <a:xfrm>
            <a:off x="2326452" y="1191441"/>
            <a:ext cx="767704" cy="815489"/>
            <a:chOff x="2499700" y="1135950"/>
            <a:chExt cx="732402" cy="777990"/>
          </a:xfrm>
        </p:grpSpPr>
        <p:grpSp>
          <p:nvGrpSpPr>
            <p:cNvPr id="9562" name="Google Shape;9562;p135"/>
            <p:cNvGrpSpPr/>
            <p:nvPr/>
          </p:nvGrpSpPr>
          <p:grpSpPr>
            <a:xfrm>
              <a:off x="2499700" y="1135950"/>
              <a:ext cx="732402" cy="694705"/>
              <a:chOff x="2499700" y="1135950"/>
              <a:chExt cx="732402" cy="694705"/>
            </a:xfrm>
          </p:grpSpPr>
          <p:sp>
            <p:nvSpPr>
              <p:cNvPr id="9563" name="Google Shape;9563;p13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3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3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3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3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3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3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3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3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3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3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3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3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3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3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3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3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135"/>
            <p:cNvGrpSpPr/>
            <p:nvPr/>
          </p:nvGrpSpPr>
          <p:grpSpPr>
            <a:xfrm>
              <a:off x="2517909" y="1188726"/>
              <a:ext cx="702702" cy="725214"/>
              <a:chOff x="2517909" y="1188726"/>
              <a:chExt cx="702702" cy="725214"/>
            </a:xfrm>
          </p:grpSpPr>
          <p:sp>
            <p:nvSpPr>
              <p:cNvPr id="9591" name="Google Shape;9591;p13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3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3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3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6" name="Google Shape;9596;p135"/>
          <p:cNvGrpSpPr/>
          <p:nvPr/>
        </p:nvGrpSpPr>
        <p:grpSpPr>
          <a:xfrm>
            <a:off x="1672184" y="1191441"/>
            <a:ext cx="583439" cy="870229"/>
            <a:chOff x="1716825" y="1121550"/>
            <a:chExt cx="622800" cy="928938"/>
          </a:xfrm>
        </p:grpSpPr>
        <p:grpSp>
          <p:nvGrpSpPr>
            <p:cNvPr id="9597" name="Google Shape;9597;p135"/>
            <p:cNvGrpSpPr/>
            <p:nvPr/>
          </p:nvGrpSpPr>
          <p:grpSpPr>
            <a:xfrm>
              <a:off x="1716825" y="1121550"/>
              <a:ext cx="622800" cy="928938"/>
              <a:chOff x="1716825" y="1121550"/>
              <a:chExt cx="622800" cy="928938"/>
            </a:xfrm>
          </p:grpSpPr>
          <p:cxnSp>
            <p:nvCxnSpPr>
              <p:cNvPr id="9598" name="Google Shape;9598;p13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599" name="Google Shape;9599;p13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135"/>
            <p:cNvGrpSpPr/>
            <p:nvPr/>
          </p:nvGrpSpPr>
          <p:grpSpPr>
            <a:xfrm>
              <a:off x="1768050" y="1172775"/>
              <a:ext cx="520200" cy="832000"/>
              <a:chOff x="1768050" y="1172775"/>
              <a:chExt cx="520200" cy="832000"/>
            </a:xfrm>
          </p:grpSpPr>
          <p:cxnSp>
            <p:nvCxnSpPr>
              <p:cNvPr id="9601" name="Google Shape;9601;p13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602" name="Google Shape;9602;p13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135"/>
            <p:cNvGrpSpPr/>
            <p:nvPr/>
          </p:nvGrpSpPr>
          <p:grpSpPr>
            <a:xfrm>
              <a:off x="1820100" y="1225475"/>
              <a:ext cx="416400" cy="729575"/>
              <a:chOff x="1820100" y="1225475"/>
              <a:chExt cx="416400" cy="729575"/>
            </a:xfrm>
          </p:grpSpPr>
          <p:cxnSp>
            <p:nvCxnSpPr>
              <p:cNvPr id="9604" name="Google Shape;9604;p13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605" name="Google Shape;9605;p13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135"/>
            <p:cNvGrpSpPr/>
            <p:nvPr/>
          </p:nvGrpSpPr>
          <p:grpSpPr>
            <a:xfrm>
              <a:off x="1874250" y="1278825"/>
              <a:ext cx="308100" cy="605275"/>
              <a:chOff x="1874250" y="1278825"/>
              <a:chExt cx="308100" cy="605275"/>
            </a:xfrm>
          </p:grpSpPr>
          <p:cxnSp>
            <p:nvCxnSpPr>
              <p:cNvPr id="9607" name="Google Shape;9607;p13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608" name="Google Shape;9608;p13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9" name="Google Shape;9609;p13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135"/>
          <p:cNvGrpSpPr/>
          <p:nvPr/>
        </p:nvGrpSpPr>
        <p:grpSpPr>
          <a:xfrm>
            <a:off x="1592007" y="2077763"/>
            <a:ext cx="739072" cy="714152"/>
            <a:chOff x="4334725" y="1355875"/>
            <a:chExt cx="3106650" cy="3001900"/>
          </a:xfrm>
        </p:grpSpPr>
        <p:grpSp>
          <p:nvGrpSpPr>
            <p:cNvPr id="9611" name="Google Shape;9611;p135"/>
            <p:cNvGrpSpPr/>
            <p:nvPr/>
          </p:nvGrpSpPr>
          <p:grpSpPr>
            <a:xfrm>
              <a:off x="4516050" y="1724875"/>
              <a:ext cx="2693725" cy="2632900"/>
              <a:chOff x="4516050" y="1724875"/>
              <a:chExt cx="2693725" cy="2632900"/>
            </a:xfrm>
          </p:grpSpPr>
          <p:sp>
            <p:nvSpPr>
              <p:cNvPr id="9612" name="Google Shape;9612;p13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3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135"/>
            <p:cNvGrpSpPr/>
            <p:nvPr/>
          </p:nvGrpSpPr>
          <p:grpSpPr>
            <a:xfrm>
              <a:off x="4334725" y="1355875"/>
              <a:ext cx="3106650" cy="2709650"/>
              <a:chOff x="4334725" y="1355875"/>
              <a:chExt cx="3106650" cy="2709650"/>
            </a:xfrm>
          </p:grpSpPr>
          <p:sp>
            <p:nvSpPr>
              <p:cNvPr id="9616" name="Google Shape;9616;p13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9" name="Google Shape;9619;p135"/>
          <p:cNvGrpSpPr/>
          <p:nvPr/>
        </p:nvGrpSpPr>
        <p:grpSpPr>
          <a:xfrm>
            <a:off x="7708956" y="3708534"/>
            <a:ext cx="312074" cy="684173"/>
            <a:chOff x="7645573" y="3754300"/>
            <a:chExt cx="293855" cy="644170"/>
          </a:xfrm>
        </p:grpSpPr>
        <p:sp>
          <p:nvSpPr>
            <p:cNvPr id="9620" name="Google Shape;9620;p13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3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135"/>
          <p:cNvGrpSpPr/>
          <p:nvPr/>
        </p:nvGrpSpPr>
        <p:grpSpPr>
          <a:xfrm>
            <a:off x="5630944" y="1191441"/>
            <a:ext cx="709011" cy="739359"/>
            <a:chOff x="5830645" y="1256617"/>
            <a:chExt cx="530340" cy="553040"/>
          </a:xfrm>
        </p:grpSpPr>
        <p:grpSp>
          <p:nvGrpSpPr>
            <p:cNvPr id="9623" name="Google Shape;9623;p135"/>
            <p:cNvGrpSpPr/>
            <p:nvPr/>
          </p:nvGrpSpPr>
          <p:grpSpPr>
            <a:xfrm>
              <a:off x="5830645" y="1256617"/>
              <a:ext cx="259743" cy="269909"/>
              <a:chOff x="5830645" y="1256617"/>
              <a:chExt cx="259743" cy="269909"/>
            </a:xfrm>
          </p:grpSpPr>
          <p:sp>
            <p:nvSpPr>
              <p:cNvPr id="9624" name="Google Shape;9624;p13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3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135"/>
            <p:cNvGrpSpPr/>
            <p:nvPr/>
          </p:nvGrpSpPr>
          <p:grpSpPr>
            <a:xfrm>
              <a:off x="6101293" y="1256617"/>
              <a:ext cx="259692" cy="269909"/>
              <a:chOff x="6101293" y="1256617"/>
              <a:chExt cx="259692" cy="269909"/>
            </a:xfrm>
          </p:grpSpPr>
          <p:sp>
            <p:nvSpPr>
              <p:cNvPr id="9627" name="Google Shape;9627;p13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3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135"/>
            <p:cNvGrpSpPr/>
            <p:nvPr/>
          </p:nvGrpSpPr>
          <p:grpSpPr>
            <a:xfrm>
              <a:off x="5830645" y="1539749"/>
              <a:ext cx="259692" cy="269909"/>
              <a:chOff x="5830645" y="1539749"/>
              <a:chExt cx="259692" cy="269909"/>
            </a:xfrm>
          </p:grpSpPr>
          <p:sp>
            <p:nvSpPr>
              <p:cNvPr id="9630" name="Google Shape;9630;p13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3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135"/>
            <p:cNvGrpSpPr/>
            <p:nvPr/>
          </p:nvGrpSpPr>
          <p:grpSpPr>
            <a:xfrm>
              <a:off x="6101293" y="1539749"/>
              <a:ext cx="259692" cy="269909"/>
              <a:chOff x="6101293" y="1539749"/>
              <a:chExt cx="259692" cy="269909"/>
            </a:xfrm>
          </p:grpSpPr>
          <p:sp>
            <p:nvSpPr>
              <p:cNvPr id="9633" name="Google Shape;9633;p13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3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5" name="Google Shape;9635;p13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135"/>
          <p:cNvGrpSpPr/>
          <p:nvPr/>
        </p:nvGrpSpPr>
        <p:grpSpPr>
          <a:xfrm>
            <a:off x="732438" y="2927557"/>
            <a:ext cx="1452955" cy="621360"/>
            <a:chOff x="732422" y="2990152"/>
            <a:chExt cx="1337773" cy="572102"/>
          </a:xfrm>
        </p:grpSpPr>
        <p:sp>
          <p:nvSpPr>
            <p:cNvPr id="9637" name="Google Shape;9637;p13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3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3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6" name="Shape 9646"/>
        <p:cNvGrpSpPr/>
        <p:nvPr/>
      </p:nvGrpSpPr>
      <p:grpSpPr>
        <a:xfrm>
          <a:off x="0" y="0"/>
          <a:ext cx="0" cy="0"/>
          <a:chOff x="0" y="0"/>
          <a:chExt cx="0" cy="0"/>
        </a:xfrm>
      </p:grpSpPr>
      <p:grpSp>
        <p:nvGrpSpPr>
          <p:cNvPr id="9647" name="Google Shape;9647;p136"/>
          <p:cNvGrpSpPr/>
          <p:nvPr/>
        </p:nvGrpSpPr>
        <p:grpSpPr>
          <a:xfrm>
            <a:off x="729238" y="1179665"/>
            <a:ext cx="1636117" cy="1526144"/>
            <a:chOff x="729238" y="1179665"/>
            <a:chExt cx="1636117" cy="1526144"/>
          </a:xfrm>
        </p:grpSpPr>
        <p:grpSp>
          <p:nvGrpSpPr>
            <p:cNvPr id="9648" name="Google Shape;9648;p136"/>
            <p:cNvGrpSpPr/>
            <p:nvPr/>
          </p:nvGrpSpPr>
          <p:grpSpPr>
            <a:xfrm>
              <a:off x="729238" y="1179665"/>
              <a:ext cx="80700" cy="1526144"/>
              <a:chOff x="729238" y="1179665"/>
              <a:chExt cx="80700" cy="1526144"/>
            </a:xfrm>
          </p:grpSpPr>
          <p:sp>
            <p:nvSpPr>
              <p:cNvPr id="9649" name="Google Shape;9649;p13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3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3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136"/>
            <p:cNvGrpSpPr/>
            <p:nvPr/>
          </p:nvGrpSpPr>
          <p:grpSpPr>
            <a:xfrm>
              <a:off x="903098" y="1179665"/>
              <a:ext cx="80700" cy="1526144"/>
              <a:chOff x="903098" y="1179665"/>
              <a:chExt cx="80700" cy="1526144"/>
            </a:xfrm>
          </p:grpSpPr>
          <p:sp>
            <p:nvSpPr>
              <p:cNvPr id="9660" name="Google Shape;9660;p13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3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3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136"/>
            <p:cNvGrpSpPr/>
            <p:nvPr/>
          </p:nvGrpSpPr>
          <p:grpSpPr>
            <a:xfrm>
              <a:off x="1076958" y="1179665"/>
              <a:ext cx="80700" cy="1526144"/>
              <a:chOff x="1076958" y="1179665"/>
              <a:chExt cx="80700" cy="1526144"/>
            </a:xfrm>
          </p:grpSpPr>
          <p:sp>
            <p:nvSpPr>
              <p:cNvPr id="9671" name="Google Shape;9671;p13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3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3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3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3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136"/>
            <p:cNvGrpSpPr/>
            <p:nvPr/>
          </p:nvGrpSpPr>
          <p:grpSpPr>
            <a:xfrm>
              <a:off x="1247707" y="1179665"/>
              <a:ext cx="80700" cy="1526144"/>
              <a:chOff x="1247707" y="1179665"/>
              <a:chExt cx="80700" cy="1526144"/>
            </a:xfrm>
          </p:grpSpPr>
          <p:sp>
            <p:nvSpPr>
              <p:cNvPr id="9682" name="Google Shape;9682;p13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3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3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3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3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3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3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3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3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3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136"/>
            <p:cNvGrpSpPr/>
            <p:nvPr/>
          </p:nvGrpSpPr>
          <p:grpSpPr>
            <a:xfrm>
              <a:off x="1421567" y="1179665"/>
              <a:ext cx="80700" cy="1526144"/>
              <a:chOff x="1421567" y="1179665"/>
              <a:chExt cx="80700" cy="1526144"/>
            </a:xfrm>
          </p:grpSpPr>
          <p:sp>
            <p:nvSpPr>
              <p:cNvPr id="9693" name="Google Shape;9693;p13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3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3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3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3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3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3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3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136"/>
            <p:cNvGrpSpPr/>
            <p:nvPr/>
          </p:nvGrpSpPr>
          <p:grpSpPr>
            <a:xfrm>
              <a:off x="1592327" y="1179665"/>
              <a:ext cx="80700" cy="1526144"/>
              <a:chOff x="1592327" y="1179665"/>
              <a:chExt cx="80700" cy="1526144"/>
            </a:xfrm>
          </p:grpSpPr>
          <p:sp>
            <p:nvSpPr>
              <p:cNvPr id="9704" name="Google Shape;9704;p13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136"/>
            <p:cNvGrpSpPr/>
            <p:nvPr/>
          </p:nvGrpSpPr>
          <p:grpSpPr>
            <a:xfrm>
              <a:off x="1766187" y="1179665"/>
              <a:ext cx="80700" cy="1526144"/>
              <a:chOff x="1766187" y="1179665"/>
              <a:chExt cx="80700" cy="1526144"/>
            </a:xfrm>
          </p:grpSpPr>
          <p:sp>
            <p:nvSpPr>
              <p:cNvPr id="9715" name="Google Shape;9715;p13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3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136"/>
            <p:cNvGrpSpPr/>
            <p:nvPr/>
          </p:nvGrpSpPr>
          <p:grpSpPr>
            <a:xfrm>
              <a:off x="1936935" y="1179665"/>
              <a:ext cx="80700" cy="1526144"/>
              <a:chOff x="1936935" y="1179665"/>
              <a:chExt cx="80700" cy="1526144"/>
            </a:xfrm>
          </p:grpSpPr>
          <p:sp>
            <p:nvSpPr>
              <p:cNvPr id="9726" name="Google Shape;9726;p13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3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136"/>
            <p:cNvGrpSpPr/>
            <p:nvPr/>
          </p:nvGrpSpPr>
          <p:grpSpPr>
            <a:xfrm>
              <a:off x="2110795" y="1179665"/>
              <a:ext cx="80700" cy="1526144"/>
              <a:chOff x="2110795" y="1179665"/>
              <a:chExt cx="80700" cy="1526144"/>
            </a:xfrm>
          </p:grpSpPr>
          <p:sp>
            <p:nvSpPr>
              <p:cNvPr id="9737" name="Google Shape;9737;p13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3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3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3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3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136"/>
            <p:cNvGrpSpPr/>
            <p:nvPr/>
          </p:nvGrpSpPr>
          <p:grpSpPr>
            <a:xfrm>
              <a:off x="2284655" y="1179665"/>
              <a:ext cx="80700" cy="1526144"/>
              <a:chOff x="2284655" y="1179665"/>
              <a:chExt cx="80700" cy="1526144"/>
            </a:xfrm>
          </p:grpSpPr>
          <p:sp>
            <p:nvSpPr>
              <p:cNvPr id="9748" name="Google Shape;9748;p13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3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3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3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3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3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3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3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3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3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8" name="Google Shape;9758;p136"/>
          <p:cNvGrpSpPr/>
          <p:nvPr/>
        </p:nvGrpSpPr>
        <p:grpSpPr>
          <a:xfrm>
            <a:off x="2623904" y="1198803"/>
            <a:ext cx="1364248" cy="1102133"/>
            <a:chOff x="2623904" y="1198803"/>
            <a:chExt cx="1364248" cy="1102133"/>
          </a:xfrm>
        </p:grpSpPr>
        <p:grpSp>
          <p:nvGrpSpPr>
            <p:cNvPr id="9759" name="Google Shape;9759;p136"/>
            <p:cNvGrpSpPr/>
            <p:nvPr/>
          </p:nvGrpSpPr>
          <p:grpSpPr>
            <a:xfrm>
              <a:off x="2623907" y="1198803"/>
              <a:ext cx="1364245" cy="273000"/>
              <a:chOff x="2623907" y="1198803"/>
              <a:chExt cx="1364245" cy="273000"/>
            </a:xfrm>
          </p:grpSpPr>
          <p:sp>
            <p:nvSpPr>
              <p:cNvPr id="9760" name="Google Shape;9760;p13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3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3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3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3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136"/>
            <p:cNvGrpSpPr/>
            <p:nvPr/>
          </p:nvGrpSpPr>
          <p:grpSpPr>
            <a:xfrm>
              <a:off x="2623904" y="1476964"/>
              <a:ext cx="1364245" cy="273000"/>
              <a:chOff x="2623904" y="1476964"/>
              <a:chExt cx="1364245" cy="273000"/>
            </a:xfrm>
          </p:grpSpPr>
          <p:sp>
            <p:nvSpPr>
              <p:cNvPr id="9766" name="Google Shape;9766;p13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3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3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3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136"/>
            <p:cNvGrpSpPr/>
            <p:nvPr/>
          </p:nvGrpSpPr>
          <p:grpSpPr>
            <a:xfrm>
              <a:off x="2623907" y="1749775"/>
              <a:ext cx="1364245" cy="273000"/>
              <a:chOff x="2623907" y="1749775"/>
              <a:chExt cx="1364245" cy="273000"/>
            </a:xfrm>
          </p:grpSpPr>
          <p:sp>
            <p:nvSpPr>
              <p:cNvPr id="9772" name="Google Shape;9772;p13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3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3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3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3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136"/>
            <p:cNvGrpSpPr/>
            <p:nvPr/>
          </p:nvGrpSpPr>
          <p:grpSpPr>
            <a:xfrm>
              <a:off x="2623904" y="2027936"/>
              <a:ext cx="1364245" cy="273000"/>
              <a:chOff x="2623904" y="2027936"/>
              <a:chExt cx="1364245" cy="273000"/>
            </a:xfrm>
          </p:grpSpPr>
          <p:sp>
            <p:nvSpPr>
              <p:cNvPr id="9778" name="Google Shape;9778;p13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3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3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3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3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3" name="Google Shape;9783;p136"/>
          <p:cNvGrpSpPr/>
          <p:nvPr/>
        </p:nvGrpSpPr>
        <p:grpSpPr>
          <a:xfrm>
            <a:off x="2613365" y="2657986"/>
            <a:ext cx="1387541" cy="159124"/>
            <a:chOff x="3200660" y="2180272"/>
            <a:chExt cx="2563824" cy="378237"/>
          </a:xfrm>
        </p:grpSpPr>
        <p:sp>
          <p:nvSpPr>
            <p:cNvPr id="9784" name="Google Shape;9784;p13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3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3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3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3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3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3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3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3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3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3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3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3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3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3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3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3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3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136"/>
          <p:cNvGrpSpPr/>
          <p:nvPr/>
        </p:nvGrpSpPr>
        <p:grpSpPr>
          <a:xfrm>
            <a:off x="2609890" y="2935811"/>
            <a:ext cx="1390502" cy="159625"/>
            <a:chOff x="3530150" y="2790075"/>
            <a:chExt cx="1962600" cy="225300"/>
          </a:xfrm>
        </p:grpSpPr>
        <p:sp>
          <p:nvSpPr>
            <p:cNvPr id="9803" name="Google Shape;9803;p13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3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136"/>
          <p:cNvGrpSpPr/>
          <p:nvPr/>
        </p:nvGrpSpPr>
        <p:grpSpPr>
          <a:xfrm>
            <a:off x="2610543" y="3214137"/>
            <a:ext cx="1411629" cy="153761"/>
            <a:chOff x="3558802" y="4011427"/>
            <a:chExt cx="1866000" cy="111300"/>
          </a:xfrm>
        </p:grpSpPr>
        <p:sp>
          <p:nvSpPr>
            <p:cNvPr id="9806" name="Google Shape;9806;p13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3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136"/>
          <p:cNvGrpSpPr/>
          <p:nvPr/>
        </p:nvGrpSpPr>
        <p:grpSpPr>
          <a:xfrm>
            <a:off x="2610235" y="2419536"/>
            <a:ext cx="1383503" cy="119749"/>
            <a:chOff x="3465975" y="2270276"/>
            <a:chExt cx="1986364" cy="171929"/>
          </a:xfrm>
        </p:grpSpPr>
        <p:sp>
          <p:nvSpPr>
            <p:cNvPr id="9809" name="Google Shape;9809;p13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3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3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3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3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3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3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3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136"/>
          <p:cNvGrpSpPr/>
          <p:nvPr/>
        </p:nvGrpSpPr>
        <p:grpSpPr>
          <a:xfrm>
            <a:off x="2621243" y="3783187"/>
            <a:ext cx="1369531" cy="195460"/>
            <a:chOff x="723300" y="4253549"/>
            <a:chExt cx="2276482" cy="324900"/>
          </a:xfrm>
        </p:grpSpPr>
        <p:sp>
          <p:nvSpPr>
            <p:cNvPr id="9818" name="Google Shape;9818;p13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3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3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3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3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136"/>
          <p:cNvGrpSpPr/>
          <p:nvPr/>
        </p:nvGrpSpPr>
        <p:grpSpPr>
          <a:xfrm>
            <a:off x="2610803" y="3484367"/>
            <a:ext cx="1389066" cy="180119"/>
            <a:chOff x="705948" y="3788465"/>
            <a:chExt cx="2308953" cy="299400"/>
          </a:xfrm>
        </p:grpSpPr>
        <p:sp>
          <p:nvSpPr>
            <p:cNvPr id="9824" name="Google Shape;9824;p13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3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3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3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3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136"/>
          <p:cNvGrpSpPr/>
          <p:nvPr/>
        </p:nvGrpSpPr>
        <p:grpSpPr>
          <a:xfrm>
            <a:off x="2658741" y="4097347"/>
            <a:ext cx="1304609" cy="294074"/>
            <a:chOff x="2658741" y="4097347"/>
            <a:chExt cx="1304609" cy="294074"/>
          </a:xfrm>
        </p:grpSpPr>
        <p:grpSp>
          <p:nvGrpSpPr>
            <p:cNvPr id="9830" name="Google Shape;9830;p136"/>
            <p:cNvGrpSpPr/>
            <p:nvPr/>
          </p:nvGrpSpPr>
          <p:grpSpPr>
            <a:xfrm>
              <a:off x="2658741" y="4097347"/>
              <a:ext cx="118572" cy="294074"/>
              <a:chOff x="3343310" y="4475555"/>
              <a:chExt cx="127717" cy="316753"/>
            </a:xfrm>
          </p:grpSpPr>
          <p:sp>
            <p:nvSpPr>
              <p:cNvPr id="9831" name="Google Shape;9831;p13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3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136"/>
            <p:cNvGrpSpPr/>
            <p:nvPr/>
          </p:nvGrpSpPr>
          <p:grpSpPr>
            <a:xfrm>
              <a:off x="3815519" y="4098388"/>
              <a:ext cx="147831" cy="291991"/>
              <a:chOff x="3527539" y="4476677"/>
              <a:chExt cx="159232" cy="314510"/>
            </a:xfrm>
          </p:grpSpPr>
          <p:sp>
            <p:nvSpPr>
              <p:cNvPr id="9834" name="Google Shape;9834;p13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3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136"/>
            <p:cNvGrpSpPr/>
            <p:nvPr/>
          </p:nvGrpSpPr>
          <p:grpSpPr>
            <a:xfrm>
              <a:off x="3511696" y="4098388"/>
              <a:ext cx="147831" cy="291991"/>
              <a:chOff x="3527539" y="4476677"/>
              <a:chExt cx="159232" cy="314510"/>
            </a:xfrm>
          </p:grpSpPr>
          <p:sp>
            <p:nvSpPr>
              <p:cNvPr id="9837" name="Google Shape;9837;p13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3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136"/>
            <p:cNvGrpSpPr/>
            <p:nvPr/>
          </p:nvGrpSpPr>
          <p:grpSpPr>
            <a:xfrm>
              <a:off x="3207874" y="4098388"/>
              <a:ext cx="147831" cy="291991"/>
              <a:chOff x="3527539" y="4476677"/>
              <a:chExt cx="159232" cy="314510"/>
            </a:xfrm>
          </p:grpSpPr>
          <p:sp>
            <p:nvSpPr>
              <p:cNvPr id="9840" name="Google Shape;9840;p13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3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136"/>
            <p:cNvGrpSpPr/>
            <p:nvPr/>
          </p:nvGrpSpPr>
          <p:grpSpPr>
            <a:xfrm>
              <a:off x="2933305" y="4097347"/>
              <a:ext cx="118572" cy="294074"/>
              <a:chOff x="3343310" y="4475555"/>
              <a:chExt cx="127717" cy="316753"/>
            </a:xfrm>
          </p:grpSpPr>
          <p:sp>
            <p:nvSpPr>
              <p:cNvPr id="9843" name="Google Shape;9843;p13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3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5" name="Google Shape;9845;p136"/>
          <p:cNvGrpSpPr/>
          <p:nvPr/>
        </p:nvGrpSpPr>
        <p:grpSpPr>
          <a:xfrm>
            <a:off x="4277571" y="2080469"/>
            <a:ext cx="1433821" cy="191501"/>
            <a:chOff x="4273350" y="2080469"/>
            <a:chExt cx="1433821" cy="191501"/>
          </a:xfrm>
        </p:grpSpPr>
        <p:grpSp>
          <p:nvGrpSpPr>
            <p:cNvPr id="9846" name="Google Shape;9846;p136"/>
            <p:cNvGrpSpPr/>
            <p:nvPr/>
          </p:nvGrpSpPr>
          <p:grpSpPr>
            <a:xfrm>
              <a:off x="4273350" y="2080469"/>
              <a:ext cx="1433821" cy="0"/>
              <a:chOff x="5224975" y="2962250"/>
              <a:chExt cx="1544400" cy="0"/>
            </a:xfrm>
          </p:grpSpPr>
          <p:cxnSp>
            <p:nvCxnSpPr>
              <p:cNvPr id="9847" name="Google Shape;9847;p13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848" name="Google Shape;9848;p13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849" name="Google Shape;9849;p136"/>
            <p:cNvGrpSpPr/>
            <p:nvPr/>
          </p:nvGrpSpPr>
          <p:grpSpPr>
            <a:xfrm>
              <a:off x="4273350" y="2271969"/>
              <a:ext cx="1433821" cy="0"/>
              <a:chOff x="5224975" y="2962250"/>
              <a:chExt cx="1544400" cy="0"/>
            </a:xfrm>
          </p:grpSpPr>
          <p:cxnSp>
            <p:nvCxnSpPr>
              <p:cNvPr id="9850" name="Google Shape;9850;p13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851" name="Google Shape;9851;p13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852" name="Google Shape;9852;p136"/>
          <p:cNvGrpSpPr/>
          <p:nvPr/>
        </p:nvGrpSpPr>
        <p:grpSpPr>
          <a:xfrm>
            <a:off x="4279126" y="1183036"/>
            <a:ext cx="1430711" cy="743389"/>
            <a:chOff x="5159450" y="1919950"/>
            <a:chExt cx="1541050" cy="862500"/>
          </a:xfrm>
        </p:grpSpPr>
        <p:sp>
          <p:nvSpPr>
            <p:cNvPr id="9853" name="Google Shape;9853;p13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854" name="Google Shape;9854;p136"/>
            <p:cNvGrpSpPr/>
            <p:nvPr/>
          </p:nvGrpSpPr>
          <p:grpSpPr>
            <a:xfrm>
              <a:off x="5159450" y="1919950"/>
              <a:ext cx="1541050" cy="862500"/>
              <a:chOff x="5159450" y="1919950"/>
              <a:chExt cx="1541050" cy="862500"/>
            </a:xfrm>
          </p:grpSpPr>
          <p:cxnSp>
            <p:nvCxnSpPr>
              <p:cNvPr id="9855" name="Google Shape;9855;p13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856" name="Google Shape;9856;p13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857" name="Google Shape;9857;p136"/>
          <p:cNvGrpSpPr/>
          <p:nvPr/>
        </p:nvGrpSpPr>
        <p:grpSpPr>
          <a:xfrm>
            <a:off x="4269239" y="2406364"/>
            <a:ext cx="1450484" cy="1052087"/>
            <a:chOff x="5230575" y="1554475"/>
            <a:chExt cx="2137150" cy="1550150"/>
          </a:xfrm>
        </p:grpSpPr>
        <p:sp>
          <p:nvSpPr>
            <p:cNvPr id="9858" name="Google Shape;9858;p13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3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3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3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3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3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3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3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3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3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3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3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3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136"/>
          <p:cNvGrpSpPr/>
          <p:nvPr/>
        </p:nvGrpSpPr>
        <p:grpSpPr>
          <a:xfrm rot="10800000">
            <a:off x="4285790" y="3498553"/>
            <a:ext cx="1417383" cy="887946"/>
            <a:chOff x="5645403" y="2920021"/>
            <a:chExt cx="2650800" cy="2180614"/>
          </a:xfrm>
        </p:grpSpPr>
        <p:sp>
          <p:nvSpPr>
            <p:cNvPr id="9872" name="Google Shape;9872;p13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3" name="Google Shape;9873;p136"/>
            <p:cNvCxnSpPr>
              <a:stCxn id="987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874" name="Google Shape;9874;p13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5" name="Google Shape;9875;p136"/>
            <p:cNvCxnSpPr>
              <a:endCxn id="987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876" name="Google Shape;9876;p13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7" name="Google Shape;9877;p136"/>
            <p:cNvCxnSpPr>
              <a:stCxn id="987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878" name="Google Shape;9878;p13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9" name="Google Shape;9879;p136"/>
            <p:cNvCxnSpPr>
              <a:endCxn id="987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880" name="Google Shape;9880;p136"/>
          <p:cNvGrpSpPr/>
          <p:nvPr/>
        </p:nvGrpSpPr>
        <p:grpSpPr>
          <a:xfrm>
            <a:off x="7386150" y="2401908"/>
            <a:ext cx="1071743" cy="1021579"/>
            <a:chOff x="7189833" y="2022667"/>
            <a:chExt cx="1251159" cy="1192597"/>
          </a:xfrm>
        </p:grpSpPr>
        <p:sp>
          <p:nvSpPr>
            <p:cNvPr id="9881" name="Google Shape;9881;p13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3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3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3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136"/>
          <p:cNvGrpSpPr/>
          <p:nvPr/>
        </p:nvGrpSpPr>
        <p:grpSpPr>
          <a:xfrm>
            <a:off x="727421" y="2828315"/>
            <a:ext cx="1695374" cy="1560837"/>
            <a:chOff x="727421" y="2828315"/>
            <a:chExt cx="1695374" cy="1560837"/>
          </a:xfrm>
        </p:grpSpPr>
        <p:grpSp>
          <p:nvGrpSpPr>
            <p:cNvPr id="9886" name="Google Shape;9886;p136"/>
            <p:cNvGrpSpPr/>
            <p:nvPr/>
          </p:nvGrpSpPr>
          <p:grpSpPr>
            <a:xfrm>
              <a:off x="819108" y="2882501"/>
              <a:ext cx="103104" cy="1426186"/>
              <a:chOff x="4674013" y="3100904"/>
              <a:chExt cx="122758" cy="1698043"/>
            </a:xfrm>
          </p:grpSpPr>
          <p:sp>
            <p:nvSpPr>
              <p:cNvPr id="9887" name="Google Shape;9887;p13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3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3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3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3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3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3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136"/>
            <p:cNvGrpSpPr/>
            <p:nvPr/>
          </p:nvGrpSpPr>
          <p:grpSpPr>
            <a:xfrm>
              <a:off x="1062475" y="2882501"/>
              <a:ext cx="103104" cy="1426186"/>
              <a:chOff x="4940438" y="3100904"/>
              <a:chExt cx="122758" cy="1698043"/>
            </a:xfrm>
          </p:grpSpPr>
          <p:sp>
            <p:nvSpPr>
              <p:cNvPr id="9895" name="Google Shape;9895;p13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3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3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3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3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3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3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136"/>
            <p:cNvGrpSpPr/>
            <p:nvPr/>
          </p:nvGrpSpPr>
          <p:grpSpPr>
            <a:xfrm>
              <a:off x="1299324" y="2882501"/>
              <a:ext cx="103104" cy="1426186"/>
              <a:chOff x="5206863" y="3100904"/>
              <a:chExt cx="122758" cy="1698043"/>
            </a:xfrm>
          </p:grpSpPr>
          <p:sp>
            <p:nvSpPr>
              <p:cNvPr id="9903" name="Google Shape;9903;p13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3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3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3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3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3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3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136"/>
            <p:cNvGrpSpPr/>
            <p:nvPr/>
          </p:nvGrpSpPr>
          <p:grpSpPr>
            <a:xfrm>
              <a:off x="1786057" y="2882501"/>
              <a:ext cx="103104" cy="1426186"/>
              <a:chOff x="6006138" y="3143629"/>
              <a:chExt cx="122758" cy="1698043"/>
            </a:xfrm>
          </p:grpSpPr>
          <p:sp>
            <p:nvSpPr>
              <p:cNvPr id="9911" name="Google Shape;9911;p13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3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3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3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3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3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3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136"/>
            <p:cNvGrpSpPr/>
            <p:nvPr/>
          </p:nvGrpSpPr>
          <p:grpSpPr>
            <a:xfrm>
              <a:off x="2029422" y="2882501"/>
              <a:ext cx="103104" cy="1426186"/>
              <a:chOff x="6805413" y="3100904"/>
              <a:chExt cx="122758" cy="1698043"/>
            </a:xfrm>
          </p:grpSpPr>
          <p:sp>
            <p:nvSpPr>
              <p:cNvPr id="9919" name="Google Shape;9919;p13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3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3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3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3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3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3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136"/>
            <p:cNvGrpSpPr/>
            <p:nvPr/>
          </p:nvGrpSpPr>
          <p:grpSpPr>
            <a:xfrm>
              <a:off x="727421" y="2828315"/>
              <a:ext cx="1695374" cy="1560837"/>
              <a:chOff x="734799" y="2782450"/>
              <a:chExt cx="1571100" cy="1577400"/>
            </a:xfrm>
          </p:grpSpPr>
          <p:cxnSp>
            <p:nvCxnSpPr>
              <p:cNvPr id="9927" name="Google Shape;9927;p13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928" name="Google Shape;9928;p13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929" name="Google Shape;9929;p136"/>
            <p:cNvGrpSpPr/>
            <p:nvPr/>
          </p:nvGrpSpPr>
          <p:grpSpPr>
            <a:xfrm>
              <a:off x="2272795" y="2882501"/>
              <a:ext cx="103104" cy="1426186"/>
              <a:chOff x="5206863" y="3100904"/>
              <a:chExt cx="122758" cy="1698043"/>
            </a:xfrm>
          </p:grpSpPr>
          <p:sp>
            <p:nvSpPr>
              <p:cNvPr id="9930" name="Google Shape;9930;p13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3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3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3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3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3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3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136"/>
            <p:cNvGrpSpPr/>
            <p:nvPr/>
          </p:nvGrpSpPr>
          <p:grpSpPr>
            <a:xfrm>
              <a:off x="1542694" y="2882501"/>
              <a:ext cx="103104" cy="1426186"/>
              <a:chOff x="6006138" y="3143629"/>
              <a:chExt cx="122758" cy="1698043"/>
            </a:xfrm>
          </p:grpSpPr>
          <p:sp>
            <p:nvSpPr>
              <p:cNvPr id="9938" name="Google Shape;9938;p13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3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3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3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3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3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3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45" name="Google Shape;9945;p136"/>
          <p:cNvGrpSpPr/>
          <p:nvPr/>
        </p:nvGrpSpPr>
        <p:grpSpPr>
          <a:xfrm>
            <a:off x="5936000" y="2405887"/>
            <a:ext cx="1248543" cy="1025319"/>
            <a:chOff x="5183758" y="1210600"/>
            <a:chExt cx="3605380" cy="2960783"/>
          </a:xfrm>
        </p:grpSpPr>
        <p:sp>
          <p:nvSpPr>
            <p:cNvPr id="9946" name="Google Shape;9946;p13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3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3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3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0" name="Google Shape;9950;p13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951" name="Google Shape;9951;p13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952" name="Google Shape;9952;p13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953" name="Google Shape;9953;p13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954" name="Google Shape;9954;p13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136"/>
          <p:cNvGrpSpPr/>
          <p:nvPr/>
        </p:nvGrpSpPr>
        <p:grpSpPr>
          <a:xfrm>
            <a:off x="5793062" y="3544204"/>
            <a:ext cx="2664831" cy="843440"/>
            <a:chOff x="5916567" y="1099697"/>
            <a:chExt cx="2556683" cy="809211"/>
          </a:xfrm>
        </p:grpSpPr>
        <p:sp>
          <p:nvSpPr>
            <p:cNvPr id="9956" name="Google Shape;9956;p13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3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3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3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3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3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3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3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136"/>
          <p:cNvGrpSpPr/>
          <p:nvPr/>
        </p:nvGrpSpPr>
        <p:grpSpPr>
          <a:xfrm>
            <a:off x="5900602" y="1193063"/>
            <a:ext cx="1299851" cy="1023338"/>
            <a:chOff x="5900602" y="1193063"/>
            <a:chExt cx="1299851" cy="1023338"/>
          </a:xfrm>
        </p:grpSpPr>
        <p:grpSp>
          <p:nvGrpSpPr>
            <p:cNvPr id="9965" name="Google Shape;9965;p136"/>
            <p:cNvGrpSpPr/>
            <p:nvPr/>
          </p:nvGrpSpPr>
          <p:grpSpPr>
            <a:xfrm>
              <a:off x="6743564" y="1193063"/>
              <a:ext cx="456889" cy="700379"/>
              <a:chOff x="6743564" y="1193063"/>
              <a:chExt cx="456889" cy="700379"/>
            </a:xfrm>
          </p:grpSpPr>
          <p:grpSp>
            <p:nvGrpSpPr>
              <p:cNvPr id="9966" name="Google Shape;9966;p136"/>
              <p:cNvGrpSpPr/>
              <p:nvPr/>
            </p:nvGrpSpPr>
            <p:grpSpPr>
              <a:xfrm>
                <a:off x="6743564" y="1690731"/>
                <a:ext cx="214402" cy="202710"/>
                <a:chOff x="6743564" y="1690731"/>
                <a:chExt cx="214402" cy="202710"/>
              </a:xfrm>
            </p:grpSpPr>
            <p:sp>
              <p:nvSpPr>
                <p:cNvPr id="9967" name="Google Shape;9967;p13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3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136"/>
              <p:cNvGrpSpPr/>
              <p:nvPr/>
            </p:nvGrpSpPr>
            <p:grpSpPr>
              <a:xfrm>
                <a:off x="6915505" y="1193063"/>
                <a:ext cx="284947" cy="589637"/>
                <a:chOff x="6915505" y="1193063"/>
                <a:chExt cx="284947" cy="589637"/>
              </a:xfrm>
            </p:grpSpPr>
            <p:sp>
              <p:nvSpPr>
                <p:cNvPr id="9970" name="Google Shape;9970;p13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71" name="Google Shape;9971;p13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972" name="Google Shape;9972;p136"/>
            <p:cNvGrpSpPr/>
            <p:nvPr/>
          </p:nvGrpSpPr>
          <p:grpSpPr>
            <a:xfrm>
              <a:off x="6520337" y="1193063"/>
              <a:ext cx="341815" cy="801589"/>
              <a:chOff x="6520337" y="1193063"/>
              <a:chExt cx="341815" cy="801589"/>
            </a:xfrm>
          </p:grpSpPr>
          <p:grpSp>
            <p:nvGrpSpPr>
              <p:cNvPr id="9973" name="Google Shape;9973;p136"/>
              <p:cNvGrpSpPr/>
              <p:nvPr/>
            </p:nvGrpSpPr>
            <p:grpSpPr>
              <a:xfrm>
                <a:off x="6520337" y="1589527"/>
                <a:ext cx="213950" cy="405125"/>
                <a:chOff x="6520337" y="1589527"/>
                <a:chExt cx="213950" cy="405125"/>
              </a:xfrm>
            </p:grpSpPr>
            <p:sp>
              <p:nvSpPr>
                <p:cNvPr id="9974" name="Google Shape;9974;p13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3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136"/>
              <p:cNvGrpSpPr/>
              <p:nvPr/>
            </p:nvGrpSpPr>
            <p:grpSpPr>
              <a:xfrm>
                <a:off x="6577204" y="1193063"/>
                <a:ext cx="284947" cy="453562"/>
                <a:chOff x="6577204" y="1193063"/>
                <a:chExt cx="284947" cy="453562"/>
              </a:xfrm>
            </p:grpSpPr>
            <p:sp>
              <p:nvSpPr>
                <p:cNvPr id="9977" name="Google Shape;9977;p13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78" name="Google Shape;9978;p13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979" name="Google Shape;9979;p136"/>
            <p:cNvGrpSpPr/>
            <p:nvPr/>
          </p:nvGrpSpPr>
          <p:grpSpPr>
            <a:xfrm>
              <a:off x="6238903" y="1193063"/>
              <a:ext cx="300475" cy="901782"/>
              <a:chOff x="6238903" y="1193063"/>
              <a:chExt cx="300475" cy="901782"/>
            </a:xfrm>
          </p:grpSpPr>
          <p:grpSp>
            <p:nvGrpSpPr>
              <p:cNvPr id="9980" name="Google Shape;9980;p136"/>
              <p:cNvGrpSpPr/>
              <p:nvPr/>
            </p:nvGrpSpPr>
            <p:grpSpPr>
              <a:xfrm>
                <a:off x="6290865" y="1489315"/>
                <a:ext cx="248514" cy="605530"/>
                <a:chOff x="6290865" y="1489315"/>
                <a:chExt cx="248514" cy="605530"/>
              </a:xfrm>
            </p:grpSpPr>
            <p:sp>
              <p:nvSpPr>
                <p:cNvPr id="9981" name="Google Shape;9981;p13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3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136"/>
              <p:cNvGrpSpPr/>
              <p:nvPr/>
            </p:nvGrpSpPr>
            <p:grpSpPr>
              <a:xfrm>
                <a:off x="6238903" y="1193063"/>
                <a:ext cx="284947" cy="327512"/>
                <a:chOff x="6238903" y="1193063"/>
                <a:chExt cx="284947" cy="327512"/>
              </a:xfrm>
            </p:grpSpPr>
            <p:sp>
              <p:nvSpPr>
                <p:cNvPr id="9984" name="Google Shape;9984;p13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85" name="Google Shape;9985;p13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986" name="Google Shape;9986;p136"/>
            <p:cNvGrpSpPr/>
            <p:nvPr/>
          </p:nvGrpSpPr>
          <p:grpSpPr>
            <a:xfrm>
              <a:off x="5900602" y="1193063"/>
              <a:ext cx="444345" cy="1023338"/>
              <a:chOff x="5900602" y="1193063"/>
              <a:chExt cx="444345" cy="1023338"/>
            </a:xfrm>
          </p:grpSpPr>
          <p:grpSp>
            <p:nvGrpSpPr>
              <p:cNvPr id="9987" name="Google Shape;9987;p136"/>
              <p:cNvGrpSpPr/>
              <p:nvPr/>
            </p:nvGrpSpPr>
            <p:grpSpPr>
              <a:xfrm>
                <a:off x="6046501" y="1367785"/>
                <a:ext cx="298446" cy="848616"/>
                <a:chOff x="6046501" y="1367785"/>
                <a:chExt cx="298446" cy="848616"/>
              </a:xfrm>
            </p:grpSpPr>
            <p:sp>
              <p:nvSpPr>
                <p:cNvPr id="9988" name="Google Shape;9988;p13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3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136"/>
              <p:cNvGrpSpPr/>
              <p:nvPr/>
            </p:nvGrpSpPr>
            <p:grpSpPr>
              <a:xfrm>
                <a:off x="5900602" y="1193063"/>
                <a:ext cx="284947" cy="182312"/>
                <a:chOff x="5900602" y="1193063"/>
                <a:chExt cx="284947" cy="182312"/>
              </a:xfrm>
            </p:grpSpPr>
            <p:sp>
              <p:nvSpPr>
                <p:cNvPr id="9991" name="Google Shape;9991;p13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2" name="Google Shape;9992;p13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993" name="Google Shape;9993;p136"/>
          <p:cNvGrpSpPr/>
          <p:nvPr/>
        </p:nvGrpSpPr>
        <p:grpSpPr>
          <a:xfrm>
            <a:off x="7238484" y="1193208"/>
            <a:ext cx="1219413" cy="1051365"/>
            <a:chOff x="7287122" y="1165658"/>
            <a:chExt cx="1219413" cy="1051365"/>
          </a:xfrm>
        </p:grpSpPr>
        <p:grpSp>
          <p:nvGrpSpPr>
            <p:cNvPr id="9994" name="Google Shape;9994;p136"/>
            <p:cNvGrpSpPr/>
            <p:nvPr/>
          </p:nvGrpSpPr>
          <p:grpSpPr>
            <a:xfrm>
              <a:off x="7287122" y="1969723"/>
              <a:ext cx="1219413" cy="247300"/>
              <a:chOff x="7287122" y="1969723"/>
              <a:chExt cx="1219413" cy="247300"/>
            </a:xfrm>
          </p:grpSpPr>
          <p:sp>
            <p:nvSpPr>
              <p:cNvPr id="9995" name="Google Shape;9995;p13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6" name="Google Shape;9996;p136"/>
              <p:cNvGrpSpPr/>
              <p:nvPr/>
            </p:nvGrpSpPr>
            <p:grpSpPr>
              <a:xfrm>
                <a:off x="7287122" y="2063892"/>
                <a:ext cx="1151753" cy="73428"/>
                <a:chOff x="7287122" y="2063892"/>
                <a:chExt cx="1151753" cy="73428"/>
              </a:xfrm>
            </p:grpSpPr>
            <p:sp>
              <p:nvSpPr>
                <p:cNvPr id="9997" name="Google Shape;9997;p13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8" name="Google Shape;9998;p13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999" name="Google Shape;9999;p136"/>
            <p:cNvGrpSpPr/>
            <p:nvPr/>
          </p:nvGrpSpPr>
          <p:grpSpPr>
            <a:xfrm>
              <a:off x="7287122" y="1712201"/>
              <a:ext cx="1219403" cy="246767"/>
              <a:chOff x="7287122" y="1712201"/>
              <a:chExt cx="1219403" cy="246767"/>
            </a:xfrm>
          </p:grpSpPr>
          <p:sp>
            <p:nvSpPr>
              <p:cNvPr id="10000" name="Google Shape;10000;p13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1" name="Google Shape;10001;p136"/>
              <p:cNvGrpSpPr/>
              <p:nvPr/>
            </p:nvGrpSpPr>
            <p:grpSpPr>
              <a:xfrm>
                <a:off x="7287122" y="1842861"/>
                <a:ext cx="1005303" cy="73419"/>
                <a:chOff x="7287122" y="1842861"/>
                <a:chExt cx="1005303" cy="73419"/>
              </a:xfrm>
            </p:grpSpPr>
            <p:sp>
              <p:nvSpPr>
                <p:cNvPr id="10002" name="Google Shape;10002;p13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3" name="Google Shape;10003;p13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004" name="Google Shape;10004;p136"/>
            <p:cNvGrpSpPr/>
            <p:nvPr/>
          </p:nvGrpSpPr>
          <p:grpSpPr>
            <a:xfrm>
              <a:off x="7287122" y="1447520"/>
              <a:ext cx="1219403" cy="286667"/>
              <a:chOff x="7287122" y="1447520"/>
              <a:chExt cx="1219403" cy="286667"/>
            </a:xfrm>
          </p:grpSpPr>
          <p:sp>
            <p:nvSpPr>
              <p:cNvPr id="10005" name="Google Shape;10005;p13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6" name="Google Shape;10006;p136"/>
              <p:cNvGrpSpPr/>
              <p:nvPr/>
            </p:nvGrpSpPr>
            <p:grpSpPr>
              <a:xfrm>
                <a:off x="7287122" y="1581977"/>
                <a:ext cx="852803" cy="73428"/>
                <a:chOff x="7287122" y="1581977"/>
                <a:chExt cx="852803" cy="73428"/>
              </a:xfrm>
            </p:grpSpPr>
            <p:sp>
              <p:nvSpPr>
                <p:cNvPr id="10007" name="Google Shape;10007;p13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8" name="Google Shape;10008;p13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009" name="Google Shape;10009;p136"/>
            <p:cNvGrpSpPr/>
            <p:nvPr/>
          </p:nvGrpSpPr>
          <p:grpSpPr>
            <a:xfrm>
              <a:off x="7287122" y="1165658"/>
              <a:ext cx="1219403" cy="344253"/>
              <a:chOff x="7287122" y="1165658"/>
              <a:chExt cx="1219403" cy="344253"/>
            </a:xfrm>
          </p:grpSpPr>
          <p:sp>
            <p:nvSpPr>
              <p:cNvPr id="10010" name="Google Shape;10010;p13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1" name="Google Shape;10011;p136"/>
              <p:cNvGrpSpPr/>
              <p:nvPr/>
            </p:nvGrpSpPr>
            <p:grpSpPr>
              <a:xfrm>
                <a:off x="7287122" y="1341025"/>
                <a:ext cx="695703" cy="73419"/>
                <a:chOff x="7287122" y="1341025"/>
                <a:chExt cx="695703" cy="73419"/>
              </a:xfrm>
            </p:grpSpPr>
            <p:sp>
              <p:nvSpPr>
                <p:cNvPr id="10012" name="Google Shape;10012;p13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3" name="Google Shape;10013;p13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17" name="Shape 10017"/>
        <p:cNvGrpSpPr/>
        <p:nvPr/>
      </p:nvGrpSpPr>
      <p:grpSpPr>
        <a:xfrm>
          <a:off x="0" y="0"/>
          <a:ext cx="0" cy="0"/>
          <a:chOff x="0" y="0"/>
          <a:chExt cx="0" cy="0"/>
        </a:xfrm>
      </p:grpSpPr>
      <p:sp>
        <p:nvSpPr>
          <p:cNvPr id="10018" name="Google Shape;10018;p13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019" name="Google Shape;10019;p13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You can</a:t>
            </a:r>
            <a:r>
              <a:rPr lang="en">
                <a:latin typeface="Arial"/>
                <a:ea typeface="Arial"/>
                <a:cs typeface="Arial"/>
                <a:sym typeface="Arial"/>
              </a:rPr>
              <a:t> </a:t>
            </a:r>
            <a:r>
              <a:rPr lang="en">
                <a:solidFill>
                  <a:srgbClr val="869FB2"/>
                </a:solidFill>
                <a:latin typeface="Arial"/>
                <a:ea typeface="Arial"/>
                <a:cs typeface="Arial"/>
                <a:sym typeface="Arial"/>
              </a:rPr>
              <a:t>resize</a:t>
            </a:r>
            <a:r>
              <a:rPr lang="en">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latin typeface="Arial"/>
                <a:ea typeface="Arial"/>
                <a:cs typeface="Arial"/>
                <a:sym typeface="Arial"/>
              </a:rPr>
            </a:br>
            <a:endParaRPr>
              <a:solidFill>
                <a:srgbClr val="FFFFFF"/>
              </a:solidFill>
              <a:latin typeface="Arial"/>
              <a:ea typeface="Arial"/>
              <a:cs typeface="Arial"/>
              <a:sym typeface="Arial"/>
            </a:endParaRPr>
          </a:p>
        </p:txBody>
      </p:sp>
      <p:grpSp>
        <p:nvGrpSpPr>
          <p:cNvPr id="10020" name="Google Shape;10020;p137"/>
          <p:cNvGrpSpPr/>
          <p:nvPr/>
        </p:nvGrpSpPr>
        <p:grpSpPr>
          <a:xfrm>
            <a:off x="866243" y="2291587"/>
            <a:ext cx="415546" cy="355053"/>
            <a:chOff x="866243" y="2291587"/>
            <a:chExt cx="415546" cy="355053"/>
          </a:xfrm>
        </p:grpSpPr>
        <p:sp>
          <p:nvSpPr>
            <p:cNvPr id="10021" name="Google Shape;10021;p13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3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3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3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3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6" name="Google Shape;10026;p13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7" name="Google Shape;10027;p137"/>
          <p:cNvGrpSpPr/>
          <p:nvPr/>
        </p:nvGrpSpPr>
        <p:grpSpPr>
          <a:xfrm>
            <a:off x="1958520" y="2302574"/>
            <a:ext cx="359213" cy="327807"/>
            <a:chOff x="1958520" y="2302574"/>
            <a:chExt cx="359213" cy="327807"/>
          </a:xfrm>
        </p:grpSpPr>
        <p:sp>
          <p:nvSpPr>
            <p:cNvPr id="10028" name="Google Shape;10028;p13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3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3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137"/>
          <p:cNvGrpSpPr/>
          <p:nvPr/>
        </p:nvGrpSpPr>
        <p:grpSpPr>
          <a:xfrm>
            <a:off x="2579882" y="2287427"/>
            <a:ext cx="207582" cy="359594"/>
            <a:chOff x="2656082" y="2287427"/>
            <a:chExt cx="207582" cy="359594"/>
          </a:xfrm>
        </p:grpSpPr>
        <p:sp>
          <p:nvSpPr>
            <p:cNvPr id="10032" name="Google Shape;10032;p13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3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3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3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137"/>
          <p:cNvGrpSpPr/>
          <p:nvPr/>
        </p:nvGrpSpPr>
        <p:grpSpPr>
          <a:xfrm>
            <a:off x="3049653" y="2321468"/>
            <a:ext cx="362991" cy="290018"/>
            <a:chOff x="3049653" y="2321468"/>
            <a:chExt cx="362991" cy="290018"/>
          </a:xfrm>
        </p:grpSpPr>
        <p:sp>
          <p:nvSpPr>
            <p:cNvPr id="10037" name="Google Shape;10037;p13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3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3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3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137"/>
          <p:cNvGrpSpPr/>
          <p:nvPr/>
        </p:nvGrpSpPr>
        <p:grpSpPr>
          <a:xfrm>
            <a:off x="3564243" y="2289904"/>
            <a:ext cx="422342" cy="355243"/>
            <a:chOff x="3564243" y="2289904"/>
            <a:chExt cx="422342" cy="355243"/>
          </a:xfrm>
        </p:grpSpPr>
        <p:sp>
          <p:nvSpPr>
            <p:cNvPr id="10042" name="Google Shape;10042;p13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3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3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3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3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7" name="Google Shape;10047;p13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8" name="Google Shape;10048;p137"/>
          <p:cNvGrpSpPr/>
          <p:nvPr/>
        </p:nvGrpSpPr>
        <p:grpSpPr>
          <a:xfrm>
            <a:off x="4687894" y="2289713"/>
            <a:ext cx="359594" cy="353909"/>
            <a:chOff x="4687894" y="2289713"/>
            <a:chExt cx="359594" cy="353909"/>
          </a:xfrm>
        </p:grpSpPr>
        <p:sp>
          <p:nvSpPr>
            <p:cNvPr id="10049" name="Google Shape;10049;p13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3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3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13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3" name="Google Shape;10053;p137"/>
          <p:cNvGrpSpPr/>
          <p:nvPr/>
        </p:nvGrpSpPr>
        <p:grpSpPr>
          <a:xfrm>
            <a:off x="6372624" y="2308227"/>
            <a:ext cx="263567" cy="317614"/>
            <a:chOff x="6421399" y="2308227"/>
            <a:chExt cx="263567" cy="317614"/>
          </a:xfrm>
        </p:grpSpPr>
        <p:sp>
          <p:nvSpPr>
            <p:cNvPr id="10054" name="Google Shape;10054;p13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3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3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3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137"/>
          <p:cNvGrpSpPr/>
          <p:nvPr/>
        </p:nvGrpSpPr>
        <p:grpSpPr>
          <a:xfrm>
            <a:off x="6870193" y="2295620"/>
            <a:ext cx="360356" cy="343462"/>
            <a:chOff x="6870193" y="2295620"/>
            <a:chExt cx="360356" cy="343462"/>
          </a:xfrm>
        </p:grpSpPr>
        <p:sp>
          <p:nvSpPr>
            <p:cNvPr id="10059" name="Google Shape;10059;p13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3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137"/>
          <p:cNvGrpSpPr/>
          <p:nvPr/>
        </p:nvGrpSpPr>
        <p:grpSpPr>
          <a:xfrm>
            <a:off x="7441465" y="2302860"/>
            <a:ext cx="342192" cy="327140"/>
            <a:chOff x="7441465" y="2302860"/>
            <a:chExt cx="342192" cy="327140"/>
          </a:xfrm>
        </p:grpSpPr>
        <p:sp>
          <p:nvSpPr>
            <p:cNvPr id="10062" name="Google Shape;10062;p13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3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137"/>
          <p:cNvGrpSpPr/>
          <p:nvPr/>
        </p:nvGrpSpPr>
        <p:grpSpPr>
          <a:xfrm>
            <a:off x="7989683" y="2350207"/>
            <a:ext cx="332761" cy="234066"/>
            <a:chOff x="7989683" y="2350207"/>
            <a:chExt cx="332761" cy="234066"/>
          </a:xfrm>
        </p:grpSpPr>
        <p:sp>
          <p:nvSpPr>
            <p:cNvPr id="10065" name="Google Shape;10065;p13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3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3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3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3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3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137"/>
          <p:cNvGrpSpPr/>
          <p:nvPr/>
        </p:nvGrpSpPr>
        <p:grpSpPr>
          <a:xfrm>
            <a:off x="5823294" y="2309751"/>
            <a:ext cx="315327" cy="314978"/>
            <a:chOff x="5823294" y="2309751"/>
            <a:chExt cx="315327" cy="314978"/>
          </a:xfrm>
        </p:grpSpPr>
        <p:sp>
          <p:nvSpPr>
            <p:cNvPr id="10072" name="Google Shape;10072;p13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3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3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3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3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3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3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3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3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3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3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3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3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3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3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3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3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137"/>
          <p:cNvGrpSpPr/>
          <p:nvPr/>
        </p:nvGrpSpPr>
        <p:grpSpPr>
          <a:xfrm>
            <a:off x="2497275" y="2744159"/>
            <a:ext cx="370930" cy="370549"/>
            <a:chOff x="2497275" y="2744159"/>
            <a:chExt cx="370930" cy="370549"/>
          </a:xfrm>
        </p:grpSpPr>
        <p:sp>
          <p:nvSpPr>
            <p:cNvPr id="10090" name="Google Shape;10090;p13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3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3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3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3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3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137"/>
          <p:cNvGrpSpPr/>
          <p:nvPr/>
        </p:nvGrpSpPr>
        <p:grpSpPr>
          <a:xfrm>
            <a:off x="860940" y="2746477"/>
            <a:ext cx="371883" cy="365691"/>
            <a:chOff x="860940" y="2746477"/>
            <a:chExt cx="371883" cy="365691"/>
          </a:xfrm>
        </p:grpSpPr>
        <p:sp>
          <p:nvSpPr>
            <p:cNvPr id="10097" name="Google Shape;10097;p13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3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3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3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3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137"/>
          <p:cNvGrpSpPr/>
          <p:nvPr/>
        </p:nvGrpSpPr>
        <p:grpSpPr>
          <a:xfrm>
            <a:off x="1493849" y="2775533"/>
            <a:ext cx="283985" cy="341080"/>
            <a:chOff x="1493849" y="2775533"/>
            <a:chExt cx="283985" cy="341080"/>
          </a:xfrm>
        </p:grpSpPr>
        <p:sp>
          <p:nvSpPr>
            <p:cNvPr id="10103" name="Google Shape;10103;p13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3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137"/>
          <p:cNvGrpSpPr/>
          <p:nvPr/>
        </p:nvGrpSpPr>
        <p:grpSpPr>
          <a:xfrm>
            <a:off x="1952836" y="2774422"/>
            <a:ext cx="372835" cy="342573"/>
            <a:chOff x="1952836" y="2774422"/>
            <a:chExt cx="372835" cy="342573"/>
          </a:xfrm>
        </p:grpSpPr>
        <p:sp>
          <p:nvSpPr>
            <p:cNvPr id="10106" name="Google Shape;10106;p13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3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3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137"/>
          <p:cNvGrpSpPr/>
          <p:nvPr/>
        </p:nvGrpSpPr>
        <p:grpSpPr>
          <a:xfrm>
            <a:off x="3079916" y="2744477"/>
            <a:ext cx="332729" cy="372518"/>
            <a:chOff x="3079916" y="2744477"/>
            <a:chExt cx="332729" cy="372518"/>
          </a:xfrm>
        </p:grpSpPr>
        <p:sp>
          <p:nvSpPr>
            <p:cNvPr id="10110" name="Google Shape;10110;p13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3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3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137"/>
          <p:cNvGrpSpPr/>
          <p:nvPr/>
        </p:nvGrpSpPr>
        <p:grpSpPr>
          <a:xfrm>
            <a:off x="3620576" y="2745525"/>
            <a:ext cx="336889" cy="355592"/>
            <a:chOff x="3620576" y="2745525"/>
            <a:chExt cx="336889" cy="355592"/>
          </a:xfrm>
        </p:grpSpPr>
        <p:sp>
          <p:nvSpPr>
            <p:cNvPr id="10114" name="Google Shape;10114;p13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3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137"/>
          <p:cNvGrpSpPr/>
          <p:nvPr/>
        </p:nvGrpSpPr>
        <p:grpSpPr>
          <a:xfrm>
            <a:off x="4126815" y="2760704"/>
            <a:ext cx="380393" cy="363118"/>
            <a:chOff x="4126815" y="2760704"/>
            <a:chExt cx="380393" cy="363118"/>
          </a:xfrm>
        </p:grpSpPr>
        <p:sp>
          <p:nvSpPr>
            <p:cNvPr id="10117" name="Google Shape;10117;p13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3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3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3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137"/>
          <p:cNvGrpSpPr/>
          <p:nvPr/>
        </p:nvGrpSpPr>
        <p:grpSpPr>
          <a:xfrm>
            <a:off x="4675986" y="2745684"/>
            <a:ext cx="381346" cy="368644"/>
            <a:chOff x="4675986" y="2745684"/>
            <a:chExt cx="381346" cy="368644"/>
          </a:xfrm>
        </p:grpSpPr>
        <p:sp>
          <p:nvSpPr>
            <p:cNvPr id="10122" name="Google Shape;10122;p13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3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137"/>
          <p:cNvGrpSpPr/>
          <p:nvPr/>
        </p:nvGrpSpPr>
        <p:grpSpPr>
          <a:xfrm>
            <a:off x="5220616" y="2791061"/>
            <a:ext cx="373185" cy="302466"/>
            <a:chOff x="5220616" y="2791061"/>
            <a:chExt cx="373185" cy="302466"/>
          </a:xfrm>
        </p:grpSpPr>
        <p:sp>
          <p:nvSpPr>
            <p:cNvPr id="10125" name="Google Shape;10125;p13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3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3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3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3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3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3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3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3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3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3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3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3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3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3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3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3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3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137"/>
          <p:cNvGrpSpPr/>
          <p:nvPr/>
        </p:nvGrpSpPr>
        <p:grpSpPr>
          <a:xfrm>
            <a:off x="5788661" y="2772517"/>
            <a:ext cx="284366" cy="344097"/>
            <a:chOff x="5864861" y="2772517"/>
            <a:chExt cx="284366" cy="344097"/>
          </a:xfrm>
        </p:grpSpPr>
        <p:sp>
          <p:nvSpPr>
            <p:cNvPr id="10144" name="Google Shape;10144;p13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3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3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3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3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3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0" name="Google Shape;10150;p13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1" name="Google Shape;10151;p137"/>
          <p:cNvGrpSpPr/>
          <p:nvPr/>
        </p:nvGrpSpPr>
        <p:grpSpPr>
          <a:xfrm>
            <a:off x="6974158" y="2789537"/>
            <a:ext cx="255247" cy="327458"/>
            <a:chOff x="6974158" y="2789537"/>
            <a:chExt cx="255247" cy="327458"/>
          </a:xfrm>
        </p:grpSpPr>
        <p:sp>
          <p:nvSpPr>
            <p:cNvPr id="10152" name="Google Shape;10152;p13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3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3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3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3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3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137"/>
          <p:cNvGrpSpPr/>
          <p:nvPr/>
        </p:nvGrpSpPr>
        <p:grpSpPr>
          <a:xfrm>
            <a:off x="7530697" y="2790299"/>
            <a:ext cx="244291" cy="326314"/>
            <a:chOff x="7530697" y="2790299"/>
            <a:chExt cx="244291" cy="326314"/>
          </a:xfrm>
        </p:grpSpPr>
        <p:sp>
          <p:nvSpPr>
            <p:cNvPr id="10159" name="Google Shape;10159;p13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3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3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3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3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3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137"/>
          <p:cNvGrpSpPr/>
          <p:nvPr/>
        </p:nvGrpSpPr>
        <p:grpSpPr>
          <a:xfrm>
            <a:off x="7988191" y="2832248"/>
            <a:ext cx="332348" cy="283985"/>
            <a:chOff x="7988191" y="2832248"/>
            <a:chExt cx="332348" cy="283985"/>
          </a:xfrm>
        </p:grpSpPr>
        <p:sp>
          <p:nvSpPr>
            <p:cNvPr id="10166" name="Google Shape;10166;p13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3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3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9" name="Google Shape;10169;p13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0" name="Google Shape;10170;p137"/>
          <p:cNvGrpSpPr/>
          <p:nvPr/>
        </p:nvGrpSpPr>
        <p:grpSpPr>
          <a:xfrm>
            <a:off x="3588440" y="3258368"/>
            <a:ext cx="364484" cy="262423"/>
            <a:chOff x="3588440" y="3258368"/>
            <a:chExt cx="364484" cy="262423"/>
          </a:xfrm>
        </p:grpSpPr>
        <p:sp>
          <p:nvSpPr>
            <p:cNvPr id="10171" name="Google Shape;10171;p13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3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3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3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3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3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7" name="Google Shape;10177;p13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8" name="Google Shape;10178;p137"/>
          <p:cNvGrpSpPr/>
          <p:nvPr/>
        </p:nvGrpSpPr>
        <p:grpSpPr>
          <a:xfrm>
            <a:off x="5765817" y="3227724"/>
            <a:ext cx="364865" cy="324822"/>
            <a:chOff x="5765817" y="3227724"/>
            <a:chExt cx="364865" cy="324822"/>
          </a:xfrm>
        </p:grpSpPr>
        <p:sp>
          <p:nvSpPr>
            <p:cNvPr id="10179" name="Google Shape;10179;p13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3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3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137"/>
          <p:cNvGrpSpPr/>
          <p:nvPr/>
        </p:nvGrpSpPr>
        <p:grpSpPr>
          <a:xfrm>
            <a:off x="6228583" y="3237664"/>
            <a:ext cx="446539" cy="303895"/>
            <a:chOff x="6228583" y="3237664"/>
            <a:chExt cx="446539" cy="303895"/>
          </a:xfrm>
        </p:grpSpPr>
        <p:sp>
          <p:nvSpPr>
            <p:cNvPr id="10183" name="Google Shape;10183;p13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3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3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3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3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3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3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3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3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3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3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3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3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3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3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3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3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137"/>
          <p:cNvGrpSpPr/>
          <p:nvPr/>
        </p:nvGrpSpPr>
        <p:grpSpPr>
          <a:xfrm>
            <a:off x="865862" y="3207306"/>
            <a:ext cx="364484" cy="364897"/>
            <a:chOff x="865862" y="3207306"/>
            <a:chExt cx="364484" cy="364897"/>
          </a:xfrm>
        </p:grpSpPr>
        <p:sp>
          <p:nvSpPr>
            <p:cNvPr id="10201" name="Google Shape;10201;p13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3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3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3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3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3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3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3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3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3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3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3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3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3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137"/>
          <p:cNvGrpSpPr/>
          <p:nvPr/>
        </p:nvGrpSpPr>
        <p:grpSpPr>
          <a:xfrm>
            <a:off x="1404617" y="3226962"/>
            <a:ext cx="370168" cy="325965"/>
            <a:chOff x="1404617" y="3226962"/>
            <a:chExt cx="370168" cy="325965"/>
          </a:xfrm>
        </p:grpSpPr>
        <p:sp>
          <p:nvSpPr>
            <p:cNvPr id="10216" name="Google Shape;10216;p13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3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3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3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3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3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3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3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3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137"/>
          <p:cNvGrpSpPr/>
          <p:nvPr/>
        </p:nvGrpSpPr>
        <p:grpSpPr>
          <a:xfrm>
            <a:off x="1954741" y="3212419"/>
            <a:ext cx="366389" cy="354481"/>
            <a:chOff x="1954741" y="3212419"/>
            <a:chExt cx="366389" cy="354481"/>
          </a:xfrm>
        </p:grpSpPr>
        <p:sp>
          <p:nvSpPr>
            <p:cNvPr id="10226" name="Google Shape;10226;p13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3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3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3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3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3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3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137"/>
          <p:cNvGrpSpPr/>
          <p:nvPr/>
        </p:nvGrpSpPr>
        <p:grpSpPr>
          <a:xfrm>
            <a:off x="3043239" y="3215626"/>
            <a:ext cx="366008" cy="348670"/>
            <a:chOff x="3043239" y="3215626"/>
            <a:chExt cx="366008" cy="348670"/>
          </a:xfrm>
        </p:grpSpPr>
        <p:sp>
          <p:nvSpPr>
            <p:cNvPr id="10234" name="Google Shape;10234;p13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3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137"/>
          <p:cNvGrpSpPr/>
          <p:nvPr/>
        </p:nvGrpSpPr>
        <p:grpSpPr>
          <a:xfrm>
            <a:off x="4218333" y="3184982"/>
            <a:ext cx="209107" cy="383442"/>
            <a:chOff x="4218333" y="3184982"/>
            <a:chExt cx="209107" cy="383442"/>
          </a:xfrm>
        </p:grpSpPr>
        <p:sp>
          <p:nvSpPr>
            <p:cNvPr id="10237" name="Google Shape;10237;p13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3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9" name="Google Shape;10239;p13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0" name="Google Shape;10240;p137"/>
          <p:cNvGrpSpPr/>
          <p:nvPr/>
        </p:nvGrpSpPr>
        <p:grpSpPr>
          <a:xfrm>
            <a:off x="6896644" y="3216007"/>
            <a:ext cx="322917" cy="347876"/>
            <a:chOff x="6896644" y="3216007"/>
            <a:chExt cx="322917" cy="347876"/>
          </a:xfrm>
        </p:grpSpPr>
        <p:sp>
          <p:nvSpPr>
            <p:cNvPr id="10241" name="Google Shape;10241;p13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3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3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3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3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3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137"/>
          <p:cNvGrpSpPr/>
          <p:nvPr/>
        </p:nvGrpSpPr>
        <p:grpSpPr>
          <a:xfrm>
            <a:off x="7429366" y="3223183"/>
            <a:ext cx="334634" cy="333904"/>
            <a:chOff x="7429366" y="3223183"/>
            <a:chExt cx="334634" cy="333904"/>
          </a:xfrm>
        </p:grpSpPr>
        <p:sp>
          <p:nvSpPr>
            <p:cNvPr id="10249" name="Google Shape;10249;p13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3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1" name="Google Shape;10251;p13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2" name="Google Shape;10252;p137"/>
          <p:cNvGrpSpPr/>
          <p:nvPr/>
        </p:nvGrpSpPr>
        <p:grpSpPr>
          <a:xfrm>
            <a:off x="5216456" y="3725484"/>
            <a:ext cx="356196" cy="265631"/>
            <a:chOff x="5216456" y="3725484"/>
            <a:chExt cx="356196" cy="265631"/>
          </a:xfrm>
        </p:grpSpPr>
        <p:sp>
          <p:nvSpPr>
            <p:cNvPr id="10253" name="Google Shape;10253;p13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3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137"/>
          <p:cNvGrpSpPr/>
          <p:nvPr/>
        </p:nvGrpSpPr>
        <p:grpSpPr>
          <a:xfrm>
            <a:off x="6849393" y="3733994"/>
            <a:ext cx="355053" cy="248038"/>
            <a:chOff x="6849393" y="3733994"/>
            <a:chExt cx="355053" cy="248038"/>
          </a:xfrm>
        </p:grpSpPr>
        <p:sp>
          <p:nvSpPr>
            <p:cNvPr id="10256" name="Google Shape;10256;p13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3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3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3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3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137"/>
          <p:cNvGrpSpPr/>
          <p:nvPr/>
        </p:nvGrpSpPr>
        <p:grpSpPr>
          <a:xfrm>
            <a:off x="7918997" y="3714687"/>
            <a:ext cx="392111" cy="280206"/>
            <a:chOff x="7918997" y="3714687"/>
            <a:chExt cx="392111" cy="280206"/>
          </a:xfrm>
        </p:grpSpPr>
        <p:sp>
          <p:nvSpPr>
            <p:cNvPr id="10262" name="Google Shape;10262;p13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3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3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3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3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7" name="Google Shape;10267;p13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8" name="Google Shape;10268;p137"/>
          <p:cNvGrpSpPr/>
          <p:nvPr/>
        </p:nvGrpSpPr>
        <p:grpSpPr>
          <a:xfrm>
            <a:off x="1408777" y="3680964"/>
            <a:ext cx="357720" cy="355148"/>
            <a:chOff x="1408777" y="3680964"/>
            <a:chExt cx="357720" cy="355148"/>
          </a:xfrm>
        </p:grpSpPr>
        <p:sp>
          <p:nvSpPr>
            <p:cNvPr id="10269" name="Google Shape;10269;p13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3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3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137"/>
          <p:cNvGrpSpPr/>
          <p:nvPr/>
        </p:nvGrpSpPr>
        <p:grpSpPr>
          <a:xfrm>
            <a:off x="1952836" y="3680964"/>
            <a:ext cx="357720" cy="355148"/>
            <a:chOff x="1952836" y="3680964"/>
            <a:chExt cx="357720" cy="355148"/>
          </a:xfrm>
        </p:grpSpPr>
        <p:sp>
          <p:nvSpPr>
            <p:cNvPr id="10275" name="Google Shape;10275;p13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3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3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3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3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137"/>
          <p:cNvGrpSpPr/>
          <p:nvPr/>
        </p:nvGrpSpPr>
        <p:grpSpPr>
          <a:xfrm>
            <a:off x="2496894" y="3680964"/>
            <a:ext cx="357720" cy="355148"/>
            <a:chOff x="2496894" y="3680964"/>
            <a:chExt cx="357720" cy="355148"/>
          </a:xfrm>
        </p:grpSpPr>
        <p:sp>
          <p:nvSpPr>
            <p:cNvPr id="10281" name="Google Shape;10281;p13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3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3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3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137"/>
          <p:cNvGrpSpPr/>
          <p:nvPr/>
        </p:nvGrpSpPr>
        <p:grpSpPr>
          <a:xfrm>
            <a:off x="3040984" y="3681059"/>
            <a:ext cx="356164" cy="355815"/>
            <a:chOff x="3040984" y="3681059"/>
            <a:chExt cx="356164" cy="355815"/>
          </a:xfrm>
        </p:grpSpPr>
        <p:sp>
          <p:nvSpPr>
            <p:cNvPr id="10287" name="Google Shape;10287;p13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3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3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137"/>
          <p:cNvGrpSpPr/>
          <p:nvPr/>
        </p:nvGrpSpPr>
        <p:grpSpPr>
          <a:xfrm>
            <a:off x="3584280" y="3699191"/>
            <a:ext cx="358069" cy="317995"/>
            <a:chOff x="3584280" y="3699191"/>
            <a:chExt cx="358069" cy="317995"/>
          </a:xfrm>
        </p:grpSpPr>
        <p:sp>
          <p:nvSpPr>
            <p:cNvPr id="10291" name="Google Shape;10291;p13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3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3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137"/>
          <p:cNvGrpSpPr/>
          <p:nvPr/>
        </p:nvGrpSpPr>
        <p:grpSpPr>
          <a:xfrm>
            <a:off x="4129482" y="3681059"/>
            <a:ext cx="355402" cy="354291"/>
            <a:chOff x="4129482" y="3681059"/>
            <a:chExt cx="355402" cy="354291"/>
          </a:xfrm>
        </p:grpSpPr>
        <p:sp>
          <p:nvSpPr>
            <p:cNvPr id="10296" name="Google Shape;10296;p13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3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3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3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137"/>
          <p:cNvGrpSpPr/>
          <p:nvPr/>
        </p:nvGrpSpPr>
        <p:grpSpPr>
          <a:xfrm>
            <a:off x="4673540" y="3680297"/>
            <a:ext cx="355434" cy="355815"/>
            <a:chOff x="4673540" y="3680297"/>
            <a:chExt cx="355434" cy="355815"/>
          </a:xfrm>
        </p:grpSpPr>
        <p:sp>
          <p:nvSpPr>
            <p:cNvPr id="10301" name="Google Shape;10301;p13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3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3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137"/>
          <p:cNvGrpSpPr/>
          <p:nvPr/>
        </p:nvGrpSpPr>
        <p:grpSpPr>
          <a:xfrm>
            <a:off x="5779408" y="3699191"/>
            <a:ext cx="317645" cy="318757"/>
            <a:chOff x="5779408" y="3699191"/>
            <a:chExt cx="317645" cy="318757"/>
          </a:xfrm>
        </p:grpSpPr>
        <p:sp>
          <p:nvSpPr>
            <p:cNvPr id="10305" name="Google Shape;10305;p13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3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13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137"/>
          <p:cNvGrpSpPr/>
          <p:nvPr/>
        </p:nvGrpSpPr>
        <p:grpSpPr>
          <a:xfrm>
            <a:off x="7390435" y="3680868"/>
            <a:ext cx="372073" cy="355243"/>
            <a:chOff x="7390435" y="3680868"/>
            <a:chExt cx="372073" cy="355243"/>
          </a:xfrm>
        </p:grpSpPr>
        <p:sp>
          <p:nvSpPr>
            <p:cNvPr id="10309" name="Google Shape;10309;p13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3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3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3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3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3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137"/>
          <p:cNvGrpSpPr/>
          <p:nvPr/>
        </p:nvGrpSpPr>
        <p:grpSpPr>
          <a:xfrm>
            <a:off x="1421638" y="4125629"/>
            <a:ext cx="374709" cy="374010"/>
            <a:chOff x="1421638" y="4125629"/>
            <a:chExt cx="374709" cy="374010"/>
          </a:xfrm>
        </p:grpSpPr>
        <p:sp>
          <p:nvSpPr>
            <p:cNvPr id="10316" name="Google Shape;10316;p13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3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137"/>
          <p:cNvGrpSpPr/>
          <p:nvPr/>
        </p:nvGrpSpPr>
        <p:grpSpPr>
          <a:xfrm>
            <a:off x="1973254" y="4156304"/>
            <a:ext cx="357720" cy="342192"/>
            <a:chOff x="1973254" y="4156304"/>
            <a:chExt cx="357720" cy="342192"/>
          </a:xfrm>
        </p:grpSpPr>
        <p:sp>
          <p:nvSpPr>
            <p:cNvPr id="10319" name="Google Shape;10319;p13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3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3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3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3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3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137"/>
          <p:cNvGrpSpPr/>
          <p:nvPr/>
        </p:nvGrpSpPr>
        <p:grpSpPr>
          <a:xfrm>
            <a:off x="2523759" y="4135505"/>
            <a:ext cx="341049" cy="340318"/>
            <a:chOff x="2523759" y="4135505"/>
            <a:chExt cx="341049" cy="340318"/>
          </a:xfrm>
        </p:grpSpPr>
        <p:sp>
          <p:nvSpPr>
            <p:cNvPr id="10326" name="Google Shape;10326;p13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3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137"/>
          <p:cNvGrpSpPr/>
          <p:nvPr/>
        </p:nvGrpSpPr>
        <p:grpSpPr>
          <a:xfrm>
            <a:off x="3040603" y="4130360"/>
            <a:ext cx="392079" cy="350353"/>
            <a:chOff x="3040603" y="4130360"/>
            <a:chExt cx="392079" cy="350353"/>
          </a:xfrm>
        </p:grpSpPr>
        <p:sp>
          <p:nvSpPr>
            <p:cNvPr id="10329" name="Google Shape;10329;p13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3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3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3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3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3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3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3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137"/>
          <p:cNvGrpSpPr/>
          <p:nvPr/>
        </p:nvGrpSpPr>
        <p:grpSpPr>
          <a:xfrm>
            <a:off x="3662144" y="4135505"/>
            <a:ext cx="232955" cy="340318"/>
            <a:chOff x="3662144" y="4135505"/>
            <a:chExt cx="232955" cy="340318"/>
          </a:xfrm>
        </p:grpSpPr>
        <p:sp>
          <p:nvSpPr>
            <p:cNvPr id="10340" name="Google Shape;10340;p13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3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3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137"/>
          <p:cNvGrpSpPr/>
          <p:nvPr/>
        </p:nvGrpSpPr>
        <p:grpSpPr>
          <a:xfrm>
            <a:off x="4149138" y="4121151"/>
            <a:ext cx="344065" cy="368644"/>
            <a:chOff x="4149138" y="4121151"/>
            <a:chExt cx="344065" cy="368644"/>
          </a:xfrm>
        </p:grpSpPr>
        <p:sp>
          <p:nvSpPr>
            <p:cNvPr id="10345" name="Google Shape;10345;p13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3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3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3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3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3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3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3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3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3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3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7" name="Google Shape;10357;p13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137"/>
          <p:cNvGrpSpPr/>
          <p:nvPr/>
        </p:nvGrpSpPr>
        <p:grpSpPr>
          <a:xfrm>
            <a:off x="5206262" y="4174817"/>
            <a:ext cx="397763" cy="262804"/>
            <a:chOff x="5206262" y="4174817"/>
            <a:chExt cx="397763" cy="262804"/>
          </a:xfrm>
        </p:grpSpPr>
        <p:sp>
          <p:nvSpPr>
            <p:cNvPr id="10359" name="Google Shape;10359;p13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3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3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3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3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3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3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137"/>
          <p:cNvGrpSpPr/>
          <p:nvPr/>
        </p:nvGrpSpPr>
        <p:grpSpPr>
          <a:xfrm>
            <a:off x="5727616" y="4204699"/>
            <a:ext cx="440505" cy="290018"/>
            <a:chOff x="5727616" y="4204699"/>
            <a:chExt cx="440505" cy="290018"/>
          </a:xfrm>
        </p:grpSpPr>
        <p:sp>
          <p:nvSpPr>
            <p:cNvPr id="10367" name="Google Shape;10367;p13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3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3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3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3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3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3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3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137"/>
          <p:cNvGrpSpPr/>
          <p:nvPr/>
        </p:nvGrpSpPr>
        <p:grpSpPr>
          <a:xfrm>
            <a:off x="6410063" y="4135124"/>
            <a:ext cx="159950" cy="364516"/>
            <a:chOff x="6410063" y="4135124"/>
            <a:chExt cx="159950" cy="364516"/>
          </a:xfrm>
        </p:grpSpPr>
        <p:sp>
          <p:nvSpPr>
            <p:cNvPr id="10376" name="Google Shape;10376;p13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3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3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3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137"/>
          <p:cNvGrpSpPr/>
          <p:nvPr/>
        </p:nvGrpSpPr>
        <p:grpSpPr>
          <a:xfrm>
            <a:off x="6924652" y="4135505"/>
            <a:ext cx="214378" cy="364135"/>
            <a:chOff x="6924652" y="4135505"/>
            <a:chExt cx="214378" cy="364135"/>
          </a:xfrm>
        </p:grpSpPr>
        <p:sp>
          <p:nvSpPr>
            <p:cNvPr id="10381" name="Google Shape;10381;p13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3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3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3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137"/>
          <p:cNvGrpSpPr/>
          <p:nvPr/>
        </p:nvGrpSpPr>
        <p:grpSpPr>
          <a:xfrm>
            <a:off x="7384751" y="4147984"/>
            <a:ext cx="380012" cy="351274"/>
            <a:chOff x="7384751" y="4147984"/>
            <a:chExt cx="380012" cy="351274"/>
          </a:xfrm>
        </p:grpSpPr>
        <p:sp>
          <p:nvSpPr>
            <p:cNvPr id="10386" name="Google Shape;10386;p13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3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3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3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3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4" name="Shape 10394"/>
        <p:cNvGrpSpPr/>
        <p:nvPr/>
      </p:nvGrpSpPr>
      <p:grpSpPr>
        <a:xfrm>
          <a:off x="0" y="0"/>
          <a:ext cx="0" cy="0"/>
          <a:chOff x="0" y="0"/>
          <a:chExt cx="0" cy="0"/>
        </a:xfrm>
      </p:grpSpPr>
      <p:sp>
        <p:nvSpPr>
          <p:cNvPr id="10395" name="Google Shape;10395;p13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96" name="Google Shape;10396;p13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397" name="Google Shape;10397;p138"/>
          <p:cNvGrpSpPr/>
          <p:nvPr/>
        </p:nvGrpSpPr>
        <p:grpSpPr>
          <a:xfrm>
            <a:off x="1989449" y="4282269"/>
            <a:ext cx="374774" cy="346073"/>
            <a:chOff x="1989449" y="4282269"/>
            <a:chExt cx="374774" cy="346073"/>
          </a:xfrm>
        </p:grpSpPr>
        <p:sp>
          <p:nvSpPr>
            <p:cNvPr id="10398" name="Google Shape;10398;p13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3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3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3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3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138"/>
          <p:cNvGrpSpPr/>
          <p:nvPr/>
        </p:nvGrpSpPr>
        <p:grpSpPr>
          <a:xfrm>
            <a:off x="2487439" y="4280740"/>
            <a:ext cx="198775" cy="348972"/>
            <a:chOff x="2487439" y="4280740"/>
            <a:chExt cx="198775" cy="348972"/>
          </a:xfrm>
        </p:grpSpPr>
        <p:sp>
          <p:nvSpPr>
            <p:cNvPr id="10404" name="Google Shape;10404;p13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3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3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3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138"/>
          <p:cNvGrpSpPr/>
          <p:nvPr/>
        </p:nvGrpSpPr>
        <p:grpSpPr>
          <a:xfrm>
            <a:off x="2810958" y="4273923"/>
            <a:ext cx="353145" cy="361873"/>
            <a:chOff x="2810958" y="4273923"/>
            <a:chExt cx="353145" cy="361873"/>
          </a:xfrm>
        </p:grpSpPr>
        <p:sp>
          <p:nvSpPr>
            <p:cNvPr id="10409" name="Google Shape;10409;p13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3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3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3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3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3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3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138"/>
          <p:cNvGrpSpPr/>
          <p:nvPr/>
        </p:nvGrpSpPr>
        <p:grpSpPr>
          <a:xfrm>
            <a:off x="6275635" y="4282651"/>
            <a:ext cx="209383" cy="366778"/>
            <a:chOff x="6275635" y="4282651"/>
            <a:chExt cx="209383" cy="366778"/>
          </a:xfrm>
        </p:grpSpPr>
        <p:sp>
          <p:nvSpPr>
            <p:cNvPr id="10417" name="Google Shape;10417;p13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3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138"/>
          <p:cNvGrpSpPr/>
          <p:nvPr/>
        </p:nvGrpSpPr>
        <p:grpSpPr>
          <a:xfrm>
            <a:off x="6701186" y="4283033"/>
            <a:ext cx="280292" cy="366396"/>
            <a:chOff x="6701186" y="4283033"/>
            <a:chExt cx="280292" cy="366396"/>
          </a:xfrm>
        </p:grpSpPr>
        <p:sp>
          <p:nvSpPr>
            <p:cNvPr id="10420" name="Google Shape;10420;p13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138"/>
          <p:cNvGrpSpPr/>
          <p:nvPr/>
        </p:nvGrpSpPr>
        <p:grpSpPr>
          <a:xfrm>
            <a:off x="2609571" y="3824958"/>
            <a:ext cx="373627" cy="347347"/>
            <a:chOff x="2609571" y="3824958"/>
            <a:chExt cx="373627" cy="347347"/>
          </a:xfrm>
        </p:grpSpPr>
        <p:sp>
          <p:nvSpPr>
            <p:cNvPr id="10423" name="Google Shape;10423;p13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138"/>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6" name="Google Shape;10426;p138"/>
          <p:cNvGrpSpPr/>
          <p:nvPr/>
        </p:nvGrpSpPr>
        <p:grpSpPr>
          <a:xfrm>
            <a:off x="916127" y="3807056"/>
            <a:ext cx="221902" cy="380795"/>
            <a:chOff x="916127" y="3807056"/>
            <a:chExt cx="221902" cy="380795"/>
          </a:xfrm>
        </p:grpSpPr>
        <p:sp>
          <p:nvSpPr>
            <p:cNvPr id="10427" name="Google Shape;10427;p13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3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3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3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1" name="Google Shape;10431;p138"/>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38"/>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3" name="Google Shape;10433;p138"/>
          <p:cNvGrpSpPr/>
          <p:nvPr/>
        </p:nvGrpSpPr>
        <p:grpSpPr>
          <a:xfrm>
            <a:off x="3513010" y="3816134"/>
            <a:ext cx="362223" cy="361108"/>
            <a:chOff x="3513010" y="3816134"/>
            <a:chExt cx="362223" cy="361108"/>
          </a:xfrm>
        </p:grpSpPr>
        <p:sp>
          <p:nvSpPr>
            <p:cNvPr id="10434" name="Google Shape;10434;p13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3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3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3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138"/>
          <p:cNvGrpSpPr/>
          <p:nvPr/>
        </p:nvGrpSpPr>
        <p:grpSpPr>
          <a:xfrm>
            <a:off x="3950316" y="3820307"/>
            <a:ext cx="369805" cy="353782"/>
            <a:chOff x="3950316" y="3820307"/>
            <a:chExt cx="369805" cy="353782"/>
          </a:xfrm>
        </p:grpSpPr>
        <p:sp>
          <p:nvSpPr>
            <p:cNvPr id="10439" name="Google Shape;10439;p13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3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3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3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138"/>
          <p:cNvGrpSpPr/>
          <p:nvPr/>
        </p:nvGrpSpPr>
        <p:grpSpPr>
          <a:xfrm>
            <a:off x="1761909" y="3811961"/>
            <a:ext cx="307974" cy="371716"/>
            <a:chOff x="1761909" y="3811961"/>
            <a:chExt cx="307974" cy="371716"/>
          </a:xfrm>
        </p:grpSpPr>
        <p:sp>
          <p:nvSpPr>
            <p:cNvPr id="10444" name="Google Shape;10444;p13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3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3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3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3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3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3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3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3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3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138"/>
          <p:cNvGrpSpPr/>
          <p:nvPr/>
        </p:nvGrpSpPr>
        <p:grpSpPr>
          <a:xfrm>
            <a:off x="5373342" y="3808935"/>
            <a:ext cx="231395" cy="353145"/>
            <a:chOff x="5373342" y="3808935"/>
            <a:chExt cx="231395" cy="353145"/>
          </a:xfrm>
        </p:grpSpPr>
        <p:sp>
          <p:nvSpPr>
            <p:cNvPr id="10455" name="Google Shape;10455;p13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3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3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3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3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3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3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3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138"/>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138"/>
          <p:cNvGrpSpPr/>
          <p:nvPr/>
        </p:nvGrpSpPr>
        <p:grpSpPr>
          <a:xfrm>
            <a:off x="5833775" y="3809445"/>
            <a:ext cx="235185" cy="352253"/>
            <a:chOff x="5833775" y="3809445"/>
            <a:chExt cx="235185" cy="352253"/>
          </a:xfrm>
        </p:grpSpPr>
        <p:sp>
          <p:nvSpPr>
            <p:cNvPr id="10466" name="Google Shape;10466;p13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3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3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138"/>
          <p:cNvGrpSpPr/>
          <p:nvPr/>
        </p:nvGrpSpPr>
        <p:grpSpPr>
          <a:xfrm>
            <a:off x="4942472" y="3809318"/>
            <a:ext cx="238976" cy="352762"/>
            <a:chOff x="4942472" y="3809318"/>
            <a:chExt cx="238976" cy="352762"/>
          </a:xfrm>
        </p:grpSpPr>
        <p:sp>
          <p:nvSpPr>
            <p:cNvPr id="10470" name="Google Shape;10470;p13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3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3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3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3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3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138"/>
          <p:cNvGrpSpPr/>
          <p:nvPr/>
        </p:nvGrpSpPr>
        <p:grpSpPr>
          <a:xfrm>
            <a:off x="6266525" y="3807788"/>
            <a:ext cx="260223" cy="353527"/>
            <a:chOff x="6266525" y="3807788"/>
            <a:chExt cx="260223" cy="353527"/>
          </a:xfrm>
        </p:grpSpPr>
        <p:sp>
          <p:nvSpPr>
            <p:cNvPr id="10478" name="Google Shape;10478;p13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3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2" name="Google Shape;10482;p138"/>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3" name="Google Shape;10483;p138"/>
          <p:cNvGrpSpPr/>
          <p:nvPr/>
        </p:nvGrpSpPr>
        <p:grpSpPr>
          <a:xfrm>
            <a:off x="7184363" y="3809604"/>
            <a:ext cx="202184" cy="352762"/>
            <a:chOff x="7184363" y="3809604"/>
            <a:chExt cx="202184" cy="352762"/>
          </a:xfrm>
        </p:grpSpPr>
        <p:sp>
          <p:nvSpPr>
            <p:cNvPr id="10484" name="Google Shape;10484;p13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3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138"/>
          <p:cNvGrpSpPr/>
          <p:nvPr/>
        </p:nvGrpSpPr>
        <p:grpSpPr>
          <a:xfrm>
            <a:off x="7571624" y="3808935"/>
            <a:ext cx="292047" cy="352762"/>
            <a:chOff x="7571624" y="3808935"/>
            <a:chExt cx="292047" cy="352762"/>
          </a:xfrm>
        </p:grpSpPr>
        <p:sp>
          <p:nvSpPr>
            <p:cNvPr id="10487" name="Google Shape;10487;p13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3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3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3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3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138"/>
          <p:cNvGrpSpPr/>
          <p:nvPr/>
        </p:nvGrpSpPr>
        <p:grpSpPr>
          <a:xfrm>
            <a:off x="2174559" y="3356116"/>
            <a:ext cx="364135" cy="359930"/>
            <a:chOff x="2174559" y="3356116"/>
            <a:chExt cx="364135" cy="359930"/>
          </a:xfrm>
        </p:grpSpPr>
        <p:sp>
          <p:nvSpPr>
            <p:cNvPr id="10494" name="Google Shape;10494;p13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3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138"/>
          <p:cNvGrpSpPr/>
          <p:nvPr/>
        </p:nvGrpSpPr>
        <p:grpSpPr>
          <a:xfrm>
            <a:off x="1731934" y="3355639"/>
            <a:ext cx="368371" cy="361554"/>
            <a:chOff x="1731934" y="3355639"/>
            <a:chExt cx="368371" cy="361554"/>
          </a:xfrm>
        </p:grpSpPr>
        <p:sp>
          <p:nvSpPr>
            <p:cNvPr id="10497" name="Google Shape;10497;p13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3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138"/>
          <p:cNvGrpSpPr/>
          <p:nvPr/>
        </p:nvGrpSpPr>
        <p:grpSpPr>
          <a:xfrm>
            <a:off x="3990517" y="3354173"/>
            <a:ext cx="279559" cy="363402"/>
            <a:chOff x="3990517" y="3354173"/>
            <a:chExt cx="279559" cy="363402"/>
          </a:xfrm>
        </p:grpSpPr>
        <p:sp>
          <p:nvSpPr>
            <p:cNvPr id="10500" name="Google Shape;10500;p13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3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3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138"/>
          <p:cNvGrpSpPr/>
          <p:nvPr/>
        </p:nvGrpSpPr>
        <p:grpSpPr>
          <a:xfrm>
            <a:off x="3497847" y="3417374"/>
            <a:ext cx="379680" cy="237606"/>
            <a:chOff x="3497847" y="3417374"/>
            <a:chExt cx="379680" cy="237606"/>
          </a:xfrm>
        </p:grpSpPr>
        <p:sp>
          <p:nvSpPr>
            <p:cNvPr id="10504" name="Google Shape;10504;p13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3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3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3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138"/>
          <p:cNvGrpSpPr/>
          <p:nvPr/>
        </p:nvGrpSpPr>
        <p:grpSpPr>
          <a:xfrm>
            <a:off x="2612597" y="3367075"/>
            <a:ext cx="376271" cy="337982"/>
            <a:chOff x="2612597" y="3367075"/>
            <a:chExt cx="376271" cy="337982"/>
          </a:xfrm>
        </p:grpSpPr>
        <p:sp>
          <p:nvSpPr>
            <p:cNvPr id="10509" name="Google Shape;10509;p13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3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138"/>
          <p:cNvGrpSpPr/>
          <p:nvPr/>
        </p:nvGrpSpPr>
        <p:grpSpPr>
          <a:xfrm>
            <a:off x="3071914" y="3364431"/>
            <a:ext cx="343652" cy="342505"/>
            <a:chOff x="3071914" y="3364431"/>
            <a:chExt cx="343652" cy="342505"/>
          </a:xfrm>
        </p:grpSpPr>
        <p:sp>
          <p:nvSpPr>
            <p:cNvPr id="10512" name="Google Shape;10512;p13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3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3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3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138"/>
          <p:cNvGrpSpPr/>
          <p:nvPr/>
        </p:nvGrpSpPr>
        <p:grpSpPr>
          <a:xfrm>
            <a:off x="897141" y="3359875"/>
            <a:ext cx="257962" cy="352762"/>
            <a:chOff x="897141" y="3359875"/>
            <a:chExt cx="257962" cy="352762"/>
          </a:xfrm>
        </p:grpSpPr>
        <p:sp>
          <p:nvSpPr>
            <p:cNvPr id="10518" name="Google Shape;10518;p13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3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3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3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138"/>
          <p:cNvGrpSpPr/>
          <p:nvPr/>
        </p:nvGrpSpPr>
        <p:grpSpPr>
          <a:xfrm>
            <a:off x="1333682" y="3344330"/>
            <a:ext cx="271213" cy="383088"/>
            <a:chOff x="1333682" y="3344330"/>
            <a:chExt cx="271213" cy="383088"/>
          </a:xfrm>
        </p:grpSpPr>
        <p:sp>
          <p:nvSpPr>
            <p:cNvPr id="10527" name="Google Shape;10527;p13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3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3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3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3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3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3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3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138"/>
          <p:cNvGrpSpPr/>
          <p:nvPr/>
        </p:nvGrpSpPr>
        <p:grpSpPr>
          <a:xfrm>
            <a:off x="6664394" y="3346974"/>
            <a:ext cx="353113" cy="351998"/>
            <a:chOff x="6664394" y="3346974"/>
            <a:chExt cx="353113" cy="351998"/>
          </a:xfrm>
        </p:grpSpPr>
        <p:sp>
          <p:nvSpPr>
            <p:cNvPr id="10539" name="Google Shape;10539;p13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3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3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3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138"/>
          <p:cNvGrpSpPr/>
          <p:nvPr/>
        </p:nvGrpSpPr>
        <p:grpSpPr>
          <a:xfrm>
            <a:off x="849741" y="1959307"/>
            <a:ext cx="399398" cy="375443"/>
            <a:chOff x="849741" y="1959307"/>
            <a:chExt cx="399398" cy="375443"/>
          </a:xfrm>
        </p:grpSpPr>
        <p:sp>
          <p:nvSpPr>
            <p:cNvPr id="10545" name="Google Shape;10545;p13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138"/>
          <p:cNvGrpSpPr/>
          <p:nvPr/>
        </p:nvGrpSpPr>
        <p:grpSpPr>
          <a:xfrm>
            <a:off x="1284212" y="1963766"/>
            <a:ext cx="379489" cy="366046"/>
            <a:chOff x="1284212" y="1963766"/>
            <a:chExt cx="379489" cy="366046"/>
          </a:xfrm>
        </p:grpSpPr>
        <p:sp>
          <p:nvSpPr>
            <p:cNvPr id="10548" name="Google Shape;10548;p13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3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138"/>
          <p:cNvGrpSpPr/>
          <p:nvPr/>
        </p:nvGrpSpPr>
        <p:grpSpPr>
          <a:xfrm>
            <a:off x="3037766" y="1969564"/>
            <a:ext cx="370219" cy="354928"/>
            <a:chOff x="3037766" y="1969564"/>
            <a:chExt cx="370219" cy="354928"/>
          </a:xfrm>
        </p:grpSpPr>
        <p:sp>
          <p:nvSpPr>
            <p:cNvPr id="10551" name="Google Shape;10551;p13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3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3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3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138"/>
          <p:cNvGrpSpPr/>
          <p:nvPr/>
        </p:nvGrpSpPr>
        <p:grpSpPr>
          <a:xfrm>
            <a:off x="3982553" y="1971730"/>
            <a:ext cx="304566" cy="350501"/>
            <a:chOff x="3982553" y="1971730"/>
            <a:chExt cx="304566" cy="350501"/>
          </a:xfrm>
        </p:grpSpPr>
        <p:sp>
          <p:nvSpPr>
            <p:cNvPr id="10556" name="Google Shape;10556;p13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3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138"/>
          <p:cNvGrpSpPr/>
          <p:nvPr/>
        </p:nvGrpSpPr>
        <p:grpSpPr>
          <a:xfrm>
            <a:off x="2567841" y="1994124"/>
            <a:ext cx="399812" cy="306477"/>
            <a:chOff x="2567841" y="1994124"/>
            <a:chExt cx="399812" cy="306477"/>
          </a:xfrm>
        </p:grpSpPr>
        <p:sp>
          <p:nvSpPr>
            <p:cNvPr id="10559" name="Google Shape;10559;p13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3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3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38"/>
          <p:cNvGrpSpPr/>
          <p:nvPr/>
        </p:nvGrpSpPr>
        <p:grpSpPr>
          <a:xfrm>
            <a:off x="2212084" y="1960358"/>
            <a:ext cx="324698" cy="372863"/>
            <a:chOff x="2212084" y="1960358"/>
            <a:chExt cx="324698" cy="372863"/>
          </a:xfrm>
        </p:grpSpPr>
        <p:sp>
          <p:nvSpPr>
            <p:cNvPr id="10563" name="Google Shape;10563;p13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138"/>
          <p:cNvGrpSpPr/>
          <p:nvPr/>
        </p:nvGrpSpPr>
        <p:grpSpPr>
          <a:xfrm>
            <a:off x="1805901" y="1960358"/>
            <a:ext cx="284847" cy="373627"/>
            <a:chOff x="1805901" y="1960358"/>
            <a:chExt cx="284847" cy="373627"/>
          </a:xfrm>
        </p:grpSpPr>
        <p:sp>
          <p:nvSpPr>
            <p:cNvPr id="10567" name="Google Shape;10567;p13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9" name="Google Shape;10569;p138"/>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38"/>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38"/>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138"/>
          <p:cNvGrpSpPr/>
          <p:nvPr/>
        </p:nvGrpSpPr>
        <p:grpSpPr>
          <a:xfrm>
            <a:off x="6656812" y="2029388"/>
            <a:ext cx="368690" cy="245793"/>
            <a:chOff x="6656812" y="2029388"/>
            <a:chExt cx="368690" cy="245793"/>
          </a:xfrm>
        </p:grpSpPr>
        <p:sp>
          <p:nvSpPr>
            <p:cNvPr id="10573" name="Google Shape;10573;p13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3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3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3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3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3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3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3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138"/>
          <p:cNvGrpSpPr/>
          <p:nvPr/>
        </p:nvGrpSpPr>
        <p:grpSpPr>
          <a:xfrm>
            <a:off x="4869651" y="2012218"/>
            <a:ext cx="376654" cy="281566"/>
            <a:chOff x="4869651" y="2012218"/>
            <a:chExt cx="376654" cy="281566"/>
          </a:xfrm>
        </p:grpSpPr>
        <p:sp>
          <p:nvSpPr>
            <p:cNvPr id="10584" name="Google Shape;10584;p13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3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3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138"/>
          <p:cNvGrpSpPr/>
          <p:nvPr/>
        </p:nvGrpSpPr>
        <p:grpSpPr>
          <a:xfrm>
            <a:off x="5306224" y="2012313"/>
            <a:ext cx="367925" cy="281694"/>
            <a:chOff x="5306224" y="2012313"/>
            <a:chExt cx="367925" cy="281694"/>
          </a:xfrm>
        </p:grpSpPr>
        <p:sp>
          <p:nvSpPr>
            <p:cNvPr id="10589" name="Google Shape;10589;p13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3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1" name="Google Shape;10591;p138"/>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138"/>
          <p:cNvGrpSpPr/>
          <p:nvPr/>
        </p:nvGrpSpPr>
        <p:grpSpPr>
          <a:xfrm>
            <a:off x="6195998" y="1983102"/>
            <a:ext cx="368308" cy="338746"/>
            <a:chOff x="6195998" y="1983102"/>
            <a:chExt cx="368308" cy="338746"/>
          </a:xfrm>
        </p:grpSpPr>
        <p:sp>
          <p:nvSpPr>
            <p:cNvPr id="10593" name="Google Shape;10593;p13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3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138"/>
          <p:cNvGrpSpPr/>
          <p:nvPr/>
        </p:nvGrpSpPr>
        <p:grpSpPr>
          <a:xfrm>
            <a:off x="7542031" y="2011835"/>
            <a:ext cx="369072" cy="280037"/>
            <a:chOff x="7542031" y="2011835"/>
            <a:chExt cx="369072" cy="280037"/>
          </a:xfrm>
        </p:grpSpPr>
        <p:sp>
          <p:nvSpPr>
            <p:cNvPr id="10597" name="Google Shape;10597;p13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3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3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3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3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3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3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138"/>
          <p:cNvGrpSpPr/>
          <p:nvPr/>
        </p:nvGrpSpPr>
        <p:grpSpPr>
          <a:xfrm>
            <a:off x="8010427" y="3348503"/>
            <a:ext cx="278795" cy="351615"/>
            <a:chOff x="8010427" y="3348503"/>
            <a:chExt cx="278795" cy="351615"/>
          </a:xfrm>
        </p:grpSpPr>
        <p:sp>
          <p:nvSpPr>
            <p:cNvPr id="10607" name="Google Shape;10607;p13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3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3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1" name="Google Shape;10611;p138"/>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2" name="Google Shape;10612;p138"/>
          <p:cNvGrpSpPr/>
          <p:nvPr/>
        </p:nvGrpSpPr>
        <p:grpSpPr>
          <a:xfrm>
            <a:off x="7141900" y="3349204"/>
            <a:ext cx="281057" cy="351010"/>
            <a:chOff x="7141900" y="3349204"/>
            <a:chExt cx="281057" cy="351010"/>
          </a:xfrm>
        </p:grpSpPr>
        <p:sp>
          <p:nvSpPr>
            <p:cNvPr id="10613" name="Google Shape;10613;p13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3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138"/>
          <p:cNvGrpSpPr/>
          <p:nvPr/>
        </p:nvGrpSpPr>
        <p:grpSpPr>
          <a:xfrm>
            <a:off x="5314188" y="3350032"/>
            <a:ext cx="363752" cy="353113"/>
            <a:chOff x="5314188" y="3350032"/>
            <a:chExt cx="363752" cy="353113"/>
          </a:xfrm>
        </p:grpSpPr>
        <p:sp>
          <p:nvSpPr>
            <p:cNvPr id="10617" name="Google Shape;10617;p13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138"/>
          <p:cNvGrpSpPr/>
          <p:nvPr/>
        </p:nvGrpSpPr>
        <p:grpSpPr>
          <a:xfrm>
            <a:off x="6203579" y="3348981"/>
            <a:ext cx="351615" cy="350373"/>
            <a:chOff x="6203579" y="3348981"/>
            <a:chExt cx="351615" cy="350373"/>
          </a:xfrm>
        </p:grpSpPr>
        <p:sp>
          <p:nvSpPr>
            <p:cNvPr id="10620" name="Google Shape;10620;p13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3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3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3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3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138"/>
          <p:cNvGrpSpPr/>
          <p:nvPr/>
        </p:nvGrpSpPr>
        <p:grpSpPr>
          <a:xfrm>
            <a:off x="5829984" y="3350032"/>
            <a:ext cx="220755" cy="352348"/>
            <a:chOff x="5829984" y="3350032"/>
            <a:chExt cx="220755" cy="352348"/>
          </a:xfrm>
        </p:grpSpPr>
        <p:sp>
          <p:nvSpPr>
            <p:cNvPr id="10626" name="Google Shape;10626;p13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3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3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138"/>
          <p:cNvGrpSpPr/>
          <p:nvPr/>
        </p:nvGrpSpPr>
        <p:grpSpPr>
          <a:xfrm>
            <a:off x="4882170" y="3349841"/>
            <a:ext cx="358464" cy="352316"/>
            <a:chOff x="4882170" y="3349841"/>
            <a:chExt cx="358464" cy="352316"/>
          </a:xfrm>
        </p:grpSpPr>
        <p:sp>
          <p:nvSpPr>
            <p:cNvPr id="10631" name="Google Shape;10631;p13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3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3" name="Google Shape;10633;p138"/>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38"/>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5" name="Google Shape;10635;p138"/>
          <p:cNvGrpSpPr/>
          <p:nvPr/>
        </p:nvGrpSpPr>
        <p:grpSpPr>
          <a:xfrm>
            <a:off x="3044965" y="2435220"/>
            <a:ext cx="400194" cy="324316"/>
            <a:chOff x="3044965" y="2435220"/>
            <a:chExt cx="400194" cy="324316"/>
          </a:xfrm>
        </p:grpSpPr>
        <p:sp>
          <p:nvSpPr>
            <p:cNvPr id="10636" name="Google Shape;10636;p13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3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3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138"/>
          <p:cNvGrpSpPr/>
          <p:nvPr/>
        </p:nvGrpSpPr>
        <p:grpSpPr>
          <a:xfrm>
            <a:off x="4878379" y="2473892"/>
            <a:ext cx="367161" cy="287523"/>
            <a:chOff x="4878379" y="2473892"/>
            <a:chExt cx="367161" cy="287523"/>
          </a:xfrm>
        </p:grpSpPr>
        <p:sp>
          <p:nvSpPr>
            <p:cNvPr id="10640" name="Google Shape;10640;p13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3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3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3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138"/>
          <p:cNvGrpSpPr/>
          <p:nvPr/>
        </p:nvGrpSpPr>
        <p:grpSpPr>
          <a:xfrm>
            <a:off x="1325719" y="2887689"/>
            <a:ext cx="290581" cy="372481"/>
            <a:chOff x="1325719" y="2887689"/>
            <a:chExt cx="290581" cy="372481"/>
          </a:xfrm>
        </p:grpSpPr>
        <p:sp>
          <p:nvSpPr>
            <p:cNvPr id="10646" name="Google Shape;10646;p13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3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8" name="Google Shape;10648;p138"/>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9" name="Google Shape;10649;p138"/>
          <p:cNvGrpSpPr/>
          <p:nvPr/>
        </p:nvGrpSpPr>
        <p:grpSpPr>
          <a:xfrm>
            <a:off x="3510335" y="2892499"/>
            <a:ext cx="360726" cy="361204"/>
            <a:chOff x="3510335" y="2892499"/>
            <a:chExt cx="360726" cy="361204"/>
          </a:xfrm>
        </p:grpSpPr>
        <p:sp>
          <p:nvSpPr>
            <p:cNvPr id="10650" name="Google Shape;10650;p13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3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3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138"/>
          <p:cNvGrpSpPr/>
          <p:nvPr/>
        </p:nvGrpSpPr>
        <p:grpSpPr>
          <a:xfrm>
            <a:off x="3086313" y="2877049"/>
            <a:ext cx="320143" cy="392581"/>
            <a:chOff x="3086313" y="2877049"/>
            <a:chExt cx="320143" cy="392581"/>
          </a:xfrm>
        </p:grpSpPr>
        <p:sp>
          <p:nvSpPr>
            <p:cNvPr id="10656" name="Google Shape;10656;p13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3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3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3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3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3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3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3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3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8" name="Google Shape;10668;p138"/>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9" name="Google Shape;10669;p138"/>
          <p:cNvGrpSpPr/>
          <p:nvPr/>
        </p:nvGrpSpPr>
        <p:grpSpPr>
          <a:xfrm>
            <a:off x="861113" y="2885746"/>
            <a:ext cx="333809" cy="373277"/>
            <a:chOff x="861113" y="2885746"/>
            <a:chExt cx="333809" cy="373277"/>
          </a:xfrm>
        </p:grpSpPr>
        <p:sp>
          <p:nvSpPr>
            <p:cNvPr id="10670" name="Google Shape;10670;p13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3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3" name="Google Shape;10673;p138"/>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38"/>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5" name="Google Shape;10675;p138"/>
          <p:cNvGrpSpPr/>
          <p:nvPr/>
        </p:nvGrpSpPr>
        <p:grpSpPr>
          <a:xfrm>
            <a:off x="1297654" y="1504481"/>
            <a:ext cx="349354" cy="362223"/>
            <a:chOff x="1297654" y="1504481"/>
            <a:chExt cx="349354" cy="362223"/>
          </a:xfrm>
        </p:grpSpPr>
        <p:sp>
          <p:nvSpPr>
            <p:cNvPr id="10676" name="Google Shape;10676;p13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3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9" name="Google Shape;10679;p138"/>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0" name="Google Shape;10680;p138"/>
          <p:cNvGrpSpPr/>
          <p:nvPr/>
        </p:nvGrpSpPr>
        <p:grpSpPr>
          <a:xfrm>
            <a:off x="852385" y="1510916"/>
            <a:ext cx="353145" cy="351998"/>
            <a:chOff x="852385" y="1510916"/>
            <a:chExt cx="353145" cy="351998"/>
          </a:xfrm>
        </p:grpSpPr>
        <p:sp>
          <p:nvSpPr>
            <p:cNvPr id="10681" name="Google Shape;10681;p13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138"/>
          <p:cNvGrpSpPr/>
          <p:nvPr/>
        </p:nvGrpSpPr>
        <p:grpSpPr>
          <a:xfrm>
            <a:off x="1745217" y="1515471"/>
            <a:ext cx="343269" cy="342505"/>
            <a:chOff x="1745217" y="1515471"/>
            <a:chExt cx="343269" cy="342505"/>
          </a:xfrm>
        </p:grpSpPr>
        <p:sp>
          <p:nvSpPr>
            <p:cNvPr id="10685" name="Google Shape;10685;p13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3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9" name="Google Shape;10689;p138"/>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0" name="Google Shape;10690;p138"/>
          <p:cNvGrpSpPr/>
          <p:nvPr/>
        </p:nvGrpSpPr>
        <p:grpSpPr>
          <a:xfrm>
            <a:off x="3042703" y="1529137"/>
            <a:ext cx="411535" cy="315587"/>
            <a:chOff x="3042703" y="1529137"/>
            <a:chExt cx="411535" cy="315587"/>
          </a:xfrm>
        </p:grpSpPr>
        <p:sp>
          <p:nvSpPr>
            <p:cNvPr id="10691" name="Google Shape;10691;p13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3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3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3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3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3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3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138"/>
          <p:cNvGrpSpPr/>
          <p:nvPr/>
        </p:nvGrpSpPr>
        <p:grpSpPr>
          <a:xfrm>
            <a:off x="2629289" y="1544682"/>
            <a:ext cx="350501" cy="284497"/>
            <a:chOff x="2629289" y="1544682"/>
            <a:chExt cx="350501" cy="284497"/>
          </a:xfrm>
        </p:grpSpPr>
        <p:sp>
          <p:nvSpPr>
            <p:cNvPr id="10702" name="Google Shape;10702;p13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3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3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3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138"/>
          <p:cNvGrpSpPr/>
          <p:nvPr/>
        </p:nvGrpSpPr>
        <p:grpSpPr>
          <a:xfrm>
            <a:off x="5305077" y="1502633"/>
            <a:ext cx="367893" cy="365218"/>
            <a:chOff x="5305077" y="1502633"/>
            <a:chExt cx="367893" cy="365218"/>
          </a:xfrm>
        </p:grpSpPr>
        <p:sp>
          <p:nvSpPr>
            <p:cNvPr id="10708" name="Google Shape;10708;p13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138"/>
          <p:cNvGrpSpPr/>
          <p:nvPr/>
        </p:nvGrpSpPr>
        <p:grpSpPr>
          <a:xfrm>
            <a:off x="7100170" y="1500117"/>
            <a:ext cx="368308" cy="367033"/>
            <a:chOff x="7100170" y="1500117"/>
            <a:chExt cx="368308" cy="367033"/>
          </a:xfrm>
        </p:grpSpPr>
        <p:sp>
          <p:nvSpPr>
            <p:cNvPr id="10711" name="Google Shape;10711;p13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3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3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3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3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3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3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3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3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4" name="Google Shape;10724;p138"/>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5" name="Google Shape;10725;p138"/>
          <p:cNvGrpSpPr/>
          <p:nvPr/>
        </p:nvGrpSpPr>
        <p:grpSpPr>
          <a:xfrm>
            <a:off x="6649231" y="1500021"/>
            <a:ext cx="390287" cy="367065"/>
            <a:chOff x="6649231" y="1500021"/>
            <a:chExt cx="390287" cy="367065"/>
          </a:xfrm>
        </p:grpSpPr>
        <p:sp>
          <p:nvSpPr>
            <p:cNvPr id="10726" name="Google Shape;10726;p13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3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3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3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3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3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3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3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138"/>
          <p:cNvGrpSpPr/>
          <p:nvPr/>
        </p:nvGrpSpPr>
        <p:grpSpPr>
          <a:xfrm>
            <a:off x="5746938" y="1543503"/>
            <a:ext cx="387261" cy="280356"/>
            <a:chOff x="5746938" y="1543503"/>
            <a:chExt cx="387261" cy="280356"/>
          </a:xfrm>
        </p:grpSpPr>
        <p:sp>
          <p:nvSpPr>
            <p:cNvPr id="10739" name="Google Shape;10739;p13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3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138"/>
          <p:cNvGrpSpPr/>
          <p:nvPr/>
        </p:nvGrpSpPr>
        <p:grpSpPr>
          <a:xfrm>
            <a:off x="6196730" y="1525346"/>
            <a:ext cx="369072" cy="317467"/>
            <a:chOff x="6196730" y="1525346"/>
            <a:chExt cx="369072" cy="317467"/>
          </a:xfrm>
        </p:grpSpPr>
        <p:sp>
          <p:nvSpPr>
            <p:cNvPr id="10742" name="Google Shape;10742;p13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3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138"/>
          <p:cNvGrpSpPr/>
          <p:nvPr/>
        </p:nvGrpSpPr>
        <p:grpSpPr>
          <a:xfrm>
            <a:off x="4940592" y="1500690"/>
            <a:ext cx="246558" cy="367161"/>
            <a:chOff x="4940592" y="1500690"/>
            <a:chExt cx="246558" cy="367161"/>
          </a:xfrm>
        </p:grpSpPr>
        <p:sp>
          <p:nvSpPr>
            <p:cNvPr id="10746" name="Google Shape;10746;p13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3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3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138"/>
          <p:cNvGrpSpPr/>
          <p:nvPr/>
        </p:nvGrpSpPr>
        <p:grpSpPr>
          <a:xfrm>
            <a:off x="7964906" y="1499894"/>
            <a:ext cx="380858" cy="367575"/>
            <a:chOff x="7964906" y="1499894"/>
            <a:chExt cx="380858" cy="367575"/>
          </a:xfrm>
        </p:grpSpPr>
        <p:sp>
          <p:nvSpPr>
            <p:cNvPr id="10751" name="Google Shape;10751;p13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3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3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4" name="Google Shape;10754;p138"/>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5" name="Google Shape;10755;p138"/>
          <p:cNvGrpSpPr/>
          <p:nvPr/>
        </p:nvGrpSpPr>
        <p:grpSpPr>
          <a:xfrm>
            <a:off x="8007400" y="2902278"/>
            <a:ext cx="285230" cy="355597"/>
            <a:chOff x="8007400" y="2902278"/>
            <a:chExt cx="285230" cy="355597"/>
          </a:xfrm>
        </p:grpSpPr>
        <p:sp>
          <p:nvSpPr>
            <p:cNvPr id="10756" name="Google Shape;10756;p13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138"/>
          <p:cNvGrpSpPr/>
          <p:nvPr/>
        </p:nvGrpSpPr>
        <p:grpSpPr>
          <a:xfrm>
            <a:off x="6219124" y="2902788"/>
            <a:ext cx="318231" cy="355470"/>
            <a:chOff x="6219124" y="2902788"/>
            <a:chExt cx="318231" cy="355470"/>
          </a:xfrm>
        </p:grpSpPr>
        <p:sp>
          <p:nvSpPr>
            <p:cNvPr id="10759" name="Google Shape;10759;p13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3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3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138"/>
          <p:cNvGrpSpPr/>
          <p:nvPr/>
        </p:nvGrpSpPr>
        <p:grpSpPr>
          <a:xfrm>
            <a:off x="4969421" y="2902852"/>
            <a:ext cx="185109" cy="355406"/>
            <a:chOff x="4969421" y="2902852"/>
            <a:chExt cx="185109" cy="355406"/>
          </a:xfrm>
        </p:grpSpPr>
        <p:sp>
          <p:nvSpPr>
            <p:cNvPr id="10763" name="Google Shape;10763;p13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3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3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3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3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3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9" name="Google Shape;10769;p138"/>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38"/>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1" name="Google Shape;10771;p138"/>
          <p:cNvGrpSpPr/>
          <p:nvPr/>
        </p:nvGrpSpPr>
        <p:grpSpPr>
          <a:xfrm>
            <a:off x="6685259" y="2902852"/>
            <a:ext cx="311414" cy="355406"/>
            <a:chOff x="6685259" y="2902852"/>
            <a:chExt cx="311414" cy="355406"/>
          </a:xfrm>
        </p:grpSpPr>
        <p:sp>
          <p:nvSpPr>
            <p:cNvPr id="10772" name="Google Shape;10772;p13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3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3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138"/>
          <p:cNvGrpSpPr/>
          <p:nvPr/>
        </p:nvGrpSpPr>
        <p:grpSpPr>
          <a:xfrm>
            <a:off x="5309250" y="2903170"/>
            <a:ext cx="359579" cy="355852"/>
            <a:chOff x="5309250" y="2903170"/>
            <a:chExt cx="359579" cy="355852"/>
          </a:xfrm>
        </p:grpSpPr>
        <p:sp>
          <p:nvSpPr>
            <p:cNvPr id="10776" name="Google Shape;10776;p13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3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138"/>
          <p:cNvGrpSpPr/>
          <p:nvPr/>
        </p:nvGrpSpPr>
        <p:grpSpPr>
          <a:xfrm>
            <a:off x="2199565" y="2421172"/>
            <a:ext cx="312179" cy="353431"/>
            <a:chOff x="2199565" y="2421172"/>
            <a:chExt cx="312179" cy="353431"/>
          </a:xfrm>
        </p:grpSpPr>
        <p:sp>
          <p:nvSpPr>
            <p:cNvPr id="10780" name="Google Shape;10780;p13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3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138"/>
          <p:cNvGrpSpPr/>
          <p:nvPr/>
        </p:nvGrpSpPr>
        <p:grpSpPr>
          <a:xfrm>
            <a:off x="1750887" y="2425727"/>
            <a:ext cx="320143" cy="343269"/>
            <a:chOff x="1750887" y="2425727"/>
            <a:chExt cx="320143" cy="343269"/>
          </a:xfrm>
        </p:grpSpPr>
        <p:sp>
          <p:nvSpPr>
            <p:cNvPr id="10783" name="Google Shape;10783;p13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3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138"/>
          <p:cNvGrpSpPr/>
          <p:nvPr/>
        </p:nvGrpSpPr>
        <p:grpSpPr>
          <a:xfrm>
            <a:off x="1298037" y="2425727"/>
            <a:ext cx="338364" cy="342887"/>
            <a:chOff x="1298037" y="2425727"/>
            <a:chExt cx="338364" cy="342887"/>
          </a:xfrm>
        </p:grpSpPr>
        <p:sp>
          <p:nvSpPr>
            <p:cNvPr id="10786" name="Google Shape;10786;p13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3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0" name="Google Shape;10790;p138"/>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1" name="Google Shape;10791;p138"/>
          <p:cNvGrpSpPr/>
          <p:nvPr/>
        </p:nvGrpSpPr>
        <p:grpSpPr>
          <a:xfrm>
            <a:off x="3974207" y="2429009"/>
            <a:ext cx="320143" cy="338491"/>
            <a:chOff x="3974207" y="2429009"/>
            <a:chExt cx="320143" cy="338491"/>
          </a:xfrm>
        </p:grpSpPr>
        <p:sp>
          <p:nvSpPr>
            <p:cNvPr id="10792" name="Google Shape;10792;p13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3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138"/>
          <p:cNvGrpSpPr/>
          <p:nvPr/>
        </p:nvGrpSpPr>
        <p:grpSpPr>
          <a:xfrm>
            <a:off x="2623237" y="2431047"/>
            <a:ext cx="355024" cy="332630"/>
            <a:chOff x="2623237" y="2431047"/>
            <a:chExt cx="355024" cy="332630"/>
          </a:xfrm>
        </p:grpSpPr>
        <p:sp>
          <p:nvSpPr>
            <p:cNvPr id="10795" name="Google Shape;10795;p13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3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138"/>
          <p:cNvGrpSpPr/>
          <p:nvPr/>
        </p:nvGrpSpPr>
        <p:grpSpPr>
          <a:xfrm>
            <a:off x="6657194" y="2434073"/>
            <a:ext cx="375507" cy="367925"/>
            <a:chOff x="6657194" y="2434073"/>
            <a:chExt cx="375507" cy="367925"/>
          </a:xfrm>
        </p:grpSpPr>
        <p:sp>
          <p:nvSpPr>
            <p:cNvPr id="10800" name="Google Shape;10800;p13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3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3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138"/>
          <p:cNvGrpSpPr/>
          <p:nvPr/>
        </p:nvGrpSpPr>
        <p:grpSpPr>
          <a:xfrm>
            <a:off x="7101317" y="2441655"/>
            <a:ext cx="367925" cy="352380"/>
            <a:chOff x="7101317" y="2441655"/>
            <a:chExt cx="367925" cy="352380"/>
          </a:xfrm>
        </p:grpSpPr>
        <p:sp>
          <p:nvSpPr>
            <p:cNvPr id="10804" name="Google Shape;10804;p13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3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138"/>
          <p:cNvGrpSpPr/>
          <p:nvPr/>
        </p:nvGrpSpPr>
        <p:grpSpPr>
          <a:xfrm>
            <a:off x="5756399" y="2434456"/>
            <a:ext cx="367925" cy="367161"/>
            <a:chOff x="5756399" y="2434456"/>
            <a:chExt cx="367925" cy="367161"/>
          </a:xfrm>
        </p:grpSpPr>
        <p:sp>
          <p:nvSpPr>
            <p:cNvPr id="10807" name="Google Shape;10807;p13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3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3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3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3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3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4" name="Google Shape;10814;p138"/>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8"/>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6" name="Google Shape;10816;p138"/>
          <p:cNvGrpSpPr/>
          <p:nvPr/>
        </p:nvGrpSpPr>
        <p:grpSpPr>
          <a:xfrm>
            <a:off x="7964906" y="2434073"/>
            <a:ext cx="373627" cy="367925"/>
            <a:chOff x="7964906" y="2434073"/>
            <a:chExt cx="373627" cy="367925"/>
          </a:xfrm>
        </p:grpSpPr>
        <p:sp>
          <p:nvSpPr>
            <p:cNvPr id="10817" name="Google Shape;10817;p13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138"/>
          <p:cNvGrpSpPr/>
          <p:nvPr/>
        </p:nvGrpSpPr>
        <p:grpSpPr>
          <a:xfrm>
            <a:off x="6194086" y="2437737"/>
            <a:ext cx="369837" cy="360471"/>
            <a:chOff x="6194086" y="2437737"/>
            <a:chExt cx="369837" cy="360471"/>
          </a:xfrm>
        </p:grpSpPr>
        <p:sp>
          <p:nvSpPr>
            <p:cNvPr id="10820" name="Google Shape;10820;p13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3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25" name="Shape 10825"/>
        <p:cNvGrpSpPr/>
        <p:nvPr/>
      </p:nvGrpSpPr>
      <p:grpSpPr>
        <a:xfrm>
          <a:off x="0" y="0"/>
          <a:ext cx="0" cy="0"/>
          <a:chOff x="0" y="0"/>
          <a:chExt cx="0" cy="0"/>
        </a:xfrm>
      </p:grpSpPr>
      <p:sp>
        <p:nvSpPr>
          <p:cNvPr id="10826" name="Google Shape;10826;p13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27" name="Google Shape;10827;p13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828" name="Google Shape;10828;p139"/>
          <p:cNvGrpSpPr/>
          <p:nvPr/>
        </p:nvGrpSpPr>
        <p:grpSpPr>
          <a:xfrm>
            <a:off x="3541011" y="1508594"/>
            <a:ext cx="350166" cy="349434"/>
            <a:chOff x="3541011" y="1508594"/>
            <a:chExt cx="350166" cy="349434"/>
          </a:xfrm>
        </p:grpSpPr>
        <p:sp>
          <p:nvSpPr>
            <p:cNvPr id="10829" name="Google Shape;10829;p13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3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3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3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3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3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3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3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3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139"/>
          <p:cNvGrpSpPr/>
          <p:nvPr/>
        </p:nvGrpSpPr>
        <p:grpSpPr>
          <a:xfrm>
            <a:off x="3122257" y="1508594"/>
            <a:ext cx="294850" cy="349434"/>
            <a:chOff x="3122257" y="1508594"/>
            <a:chExt cx="294850" cy="349434"/>
          </a:xfrm>
        </p:grpSpPr>
        <p:sp>
          <p:nvSpPr>
            <p:cNvPr id="10843" name="Google Shape;10843;p13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3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3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3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139"/>
          <p:cNvGrpSpPr/>
          <p:nvPr/>
        </p:nvGrpSpPr>
        <p:grpSpPr>
          <a:xfrm>
            <a:off x="910723" y="1508212"/>
            <a:ext cx="251660" cy="350166"/>
            <a:chOff x="910723" y="1508212"/>
            <a:chExt cx="251660" cy="350166"/>
          </a:xfrm>
        </p:grpSpPr>
        <p:sp>
          <p:nvSpPr>
            <p:cNvPr id="10849" name="Google Shape;10849;p13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3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3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3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3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3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3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3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3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3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3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3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3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3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139"/>
          <p:cNvGrpSpPr/>
          <p:nvPr/>
        </p:nvGrpSpPr>
        <p:grpSpPr>
          <a:xfrm>
            <a:off x="1308631" y="1507830"/>
            <a:ext cx="350166" cy="350198"/>
            <a:chOff x="1308631" y="1507830"/>
            <a:chExt cx="350166" cy="350198"/>
          </a:xfrm>
        </p:grpSpPr>
        <p:sp>
          <p:nvSpPr>
            <p:cNvPr id="10867" name="Google Shape;10867;p13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3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139"/>
          <p:cNvGrpSpPr/>
          <p:nvPr/>
        </p:nvGrpSpPr>
        <p:grpSpPr>
          <a:xfrm>
            <a:off x="1756921" y="1509739"/>
            <a:ext cx="345997" cy="345997"/>
            <a:chOff x="1756921" y="1509739"/>
            <a:chExt cx="345997" cy="345997"/>
          </a:xfrm>
        </p:grpSpPr>
        <p:sp>
          <p:nvSpPr>
            <p:cNvPr id="10872" name="Google Shape;10872;p13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3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3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3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3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3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3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3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3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3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139"/>
          <p:cNvGrpSpPr/>
          <p:nvPr/>
        </p:nvGrpSpPr>
        <p:grpSpPr>
          <a:xfrm>
            <a:off x="2216956" y="1510503"/>
            <a:ext cx="318721" cy="345615"/>
            <a:chOff x="2216956" y="1510503"/>
            <a:chExt cx="318721" cy="345615"/>
          </a:xfrm>
        </p:grpSpPr>
        <p:sp>
          <p:nvSpPr>
            <p:cNvPr id="10890" name="Google Shape;10890;p13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3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3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3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139"/>
          <p:cNvGrpSpPr/>
          <p:nvPr/>
        </p:nvGrpSpPr>
        <p:grpSpPr>
          <a:xfrm>
            <a:off x="3988156" y="1568461"/>
            <a:ext cx="349052" cy="230049"/>
            <a:chOff x="3988156" y="1568461"/>
            <a:chExt cx="349052" cy="230049"/>
          </a:xfrm>
        </p:grpSpPr>
        <p:sp>
          <p:nvSpPr>
            <p:cNvPr id="10896" name="Google Shape;10896;p13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3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3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3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3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139"/>
          <p:cNvGrpSpPr/>
          <p:nvPr/>
        </p:nvGrpSpPr>
        <p:grpSpPr>
          <a:xfrm>
            <a:off x="2633037" y="1499873"/>
            <a:ext cx="379002" cy="366112"/>
            <a:chOff x="2633037" y="1499873"/>
            <a:chExt cx="379002" cy="366112"/>
          </a:xfrm>
        </p:grpSpPr>
        <p:sp>
          <p:nvSpPr>
            <p:cNvPr id="10904" name="Google Shape;10904;p13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3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3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139"/>
          <p:cNvGrpSpPr/>
          <p:nvPr/>
        </p:nvGrpSpPr>
        <p:grpSpPr>
          <a:xfrm>
            <a:off x="6675256" y="1516169"/>
            <a:ext cx="327823" cy="357009"/>
            <a:chOff x="6675256" y="1516169"/>
            <a:chExt cx="327823" cy="357009"/>
          </a:xfrm>
        </p:grpSpPr>
        <p:sp>
          <p:nvSpPr>
            <p:cNvPr id="10911" name="Google Shape;10911;p13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3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3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3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3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3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139"/>
          <p:cNvGrpSpPr/>
          <p:nvPr/>
        </p:nvGrpSpPr>
        <p:grpSpPr>
          <a:xfrm>
            <a:off x="8020159" y="1516551"/>
            <a:ext cx="300897" cy="356627"/>
            <a:chOff x="8020159" y="1516551"/>
            <a:chExt cx="300897" cy="356627"/>
          </a:xfrm>
        </p:grpSpPr>
        <p:sp>
          <p:nvSpPr>
            <p:cNvPr id="10921" name="Google Shape;10921;p13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3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139"/>
          <p:cNvGrpSpPr/>
          <p:nvPr/>
        </p:nvGrpSpPr>
        <p:grpSpPr>
          <a:xfrm>
            <a:off x="5377363" y="1516169"/>
            <a:ext cx="257357" cy="356627"/>
            <a:chOff x="5377363" y="1516169"/>
            <a:chExt cx="257357" cy="356627"/>
          </a:xfrm>
        </p:grpSpPr>
        <p:sp>
          <p:nvSpPr>
            <p:cNvPr id="10927" name="Google Shape;10927;p13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3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3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3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3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3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3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3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3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3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3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139"/>
          <p:cNvGrpSpPr/>
          <p:nvPr/>
        </p:nvGrpSpPr>
        <p:grpSpPr>
          <a:xfrm>
            <a:off x="4880567" y="1535870"/>
            <a:ext cx="356245" cy="317607"/>
            <a:chOff x="4880567" y="1535870"/>
            <a:chExt cx="356245" cy="317607"/>
          </a:xfrm>
        </p:grpSpPr>
        <p:sp>
          <p:nvSpPr>
            <p:cNvPr id="10945" name="Google Shape;10945;p13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3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3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3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139"/>
          <p:cNvGrpSpPr/>
          <p:nvPr/>
        </p:nvGrpSpPr>
        <p:grpSpPr>
          <a:xfrm>
            <a:off x="5771483" y="1515787"/>
            <a:ext cx="357359" cy="357391"/>
            <a:chOff x="5771483" y="1515787"/>
            <a:chExt cx="357359" cy="357391"/>
          </a:xfrm>
        </p:grpSpPr>
        <p:sp>
          <p:nvSpPr>
            <p:cNvPr id="10951" name="Google Shape;10951;p13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3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3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3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139"/>
          <p:cNvGrpSpPr/>
          <p:nvPr/>
        </p:nvGrpSpPr>
        <p:grpSpPr>
          <a:xfrm>
            <a:off x="7121669" y="1533610"/>
            <a:ext cx="321362" cy="321362"/>
            <a:chOff x="7121669" y="1533610"/>
            <a:chExt cx="321362" cy="321362"/>
          </a:xfrm>
        </p:grpSpPr>
        <p:sp>
          <p:nvSpPr>
            <p:cNvPr id="10956" name="Google Shape;10956;p13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3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3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3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139"/>
          <p:cNvGrpSpPr/>
          <p:nvPr/>
        </p:nvGrpSpPr>
        <p:grpSpPr>
          <a:xfrm>
            <a:off x="7562766" y="1514864"/>
            <a:ext cx="327059" cy="360192"/>
            <a:chOff x="7562766" y="1514864"/>
            <a:chExt cx="327059" cy="360192"/>
          </a:xfrm>
        </p:grpSpPr>
        <p:sp>
          <p:nvSpPr>
            <p:cNvPr id="10961" name="Google Shape;10961;p13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3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139"/>
          <p:cNvGrpSpPr/>
          <p:nvPr/>
        </p:nvGrpSpPr>
        <p:grpSpPr>
          <a:xfrm>
            <a:off x="6221229" y="1498673"/>
            <a:ext cx="361636" cy="362183"/>
            <a:chOff x="6259175" y="1559008"/>
            <a:chExt cx="271743" cy="272093"/>
          </a:xfrm>
        </p:grpSpPr>
        <p:sp>
          <p:nvSpPr>
            <p:cNvPr id="10966" name="Google Shape;10966;p13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3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3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3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3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3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3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3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3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139"/>
          <p:cNvGrpSpPr/>
          <p:nvPr/>
        </p:nvGrpSpPr>
        <p:grpSpPr>
          <a:xfrm>
            <a:off x="2661459" y="2015001"/>
            <a:ext cx="322508" cy="273494"/>
            <a:chOff x="2661459" y="2015001"/>
            <a:chExt cx="322508" cy="273494"/>
          </a:xfrm>
        </p:grpSpPr>
        <p:sp>
          <p:nvSpPr>
            <p:cNvPr id="10984" name="Google Shape;10984;p13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3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139"/>
          <p:cNvGrpSpPr/>
          <p:nvPr/>
        </p:nvGrpSpPr>
        <p:grpSpPr>
          <a:xfrm>
            <a:off x="6671087" y="2009304"/>
            <a:ext cx="332757" cy="281833"/>
            <a:chOff x="6671087" y="2009304"/>
            <a:chExt cx="332757" cy="281833"/>
          </a:xfrm>
        </p:grpSpPr>
        <p:sp>
          <p:nvSpPr>
            <p:cNvPr id="10987" name="Google Shape;10987;p13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3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9" name="Google Shape;10989;p139"/>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0" name="Google Shape;10990;p139"/>
          <p:cNvGrpSpPr/>
          <p:nvPr/>
        </p:nvGrpSpPr>
        <p:grpSpPr>
          <a:xfrm>
            <a:off x="2201806" y="1976585"/>
            <a:ext cx="349784" cy="349434"/>
            <a:chOff x="2201806" y="1976585"/>
            <a:chExt cx="349784" cy="349434"/>
          </a:xfrm>
        </p:grpSpPr>
        <p:sp>
          <p:nvSpPr>
            <p:cNvPr id="10991" name="Google Shape;10991;p13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3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3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139"/>
          <p:cNvGrpSpPr/>
          <p:nvPr/>
        </p:nvGrpSpPr>
        <p:grpSpPr>
          <a:xfrm>
            <a:off x="3094217" y="1976585"/>
            <a:ext cx="350198" cy="350548"/>
            <a:chOff x="3094217" y="1976585"/>
            <a:chExt cx="350198" cy="350548"/>
          </a:xfrm>
        </p:grpSpPr>
        <p:sp>
          <p:nvSpPr>
            <p:cNvPr id="10996" name="Google Shape;10996;p13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3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3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3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3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3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3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139"/>
          <p:cNvGrpSpPr/>
          <p:nvPr/>
        </p:nvGrpSpPr>
        <p:grpSpPr>
          <a:xfrm>
            <a:off x="870939" y="1975821"/>
            <a:ext cx="332375" cy="350071"/>
            <a:chOff x="870939" y="1975821"/>
            <a:chExt cx="332375" cy="350071"/>
          </a:xfrm>
        </p:grpSpPr>
        <p:sp>
          <p:nvSpPr>
            <p:cNvPr id="11010" name="Google Shape;11010;p13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3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3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4" name="Google Shape;11014;p139"/>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5" name="Google Shape;11015;p139"/>
          <p:cNvGrpSpPr/>
          <p:nvPr/>
        </p:nvGrpSpPr>
        <p:grpSpPr>
          <a:xfrm>
            <a:off x="3979435" y="1976585"/>
            <a:ext cx="345265" cy="349848"/>
            <a:chOff x="3979435" y="1976585"/>
            <a:chExt cx="345265" cy="349848"/>
          </a:xfrm>
        </p:grpSpPr>
        <p:sp>
          <p:nvSpPr>
            <p:cNvPr id="11016" name="Google Shape;11016;p13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3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3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3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3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3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3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3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3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3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3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3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139"/>
          <p:cNvGrpSpPr/>
          <p:nvPr/>
        </p:nvGrpSpPr>
        <p:grpSpPr>
          <a:xfrm>
            <a:off x="3576626" y="1975821"/>
            <a:ext cx="284251" cy="351694"/>
            <a:chOff x="3576626" y="1975821"/>
            <a:chExt cx="284251" cy="351694"/>
          </a:xfrm>
        </p:grpSpPr>
        <p:sp>
          <p:nvSpPr>
            <p:cNvPr id="11034" name="Google Shape;11034;p13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3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3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139"/>
          <p:cNvGrpSpPr/>
          <p:nvPr/>
        </p:nvGrpSpPr>
        <p:grpSpPr>
          <a:xfrm>
            <a:off x="2722090" y="2890162"/>
            <a:ext cx="238770" cy="371841"/>
            <a:chOff x="2722090" y="2890162"/>
            <a:chExt cx="238770" cy="371841"/>
          </a:xfrm>
        </p:grpSpPr>
        <p:sp>
          <p:nvSpPr>
            <p:cNvPr id="11038" name="Google Shape;11038;p13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3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1" name="Google Shape;11041;p139"/>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2" name="Google Shape;11042;p139"/>
          <p:cNvGrpSpPr/>
          <p:nvPr/>
        </p:nvGrpSpPr>
        <p:grpSpPr>
          <a:xfrm>
            <a:off x="6216367" y="1970156"/>
            <a:ext cx="361147" cy="361147"/>
            <a:chOff x="6216367" y="1970156"/>
            <a:chExt cx="361147" cy="361147"/>
          </a:xfrm>
        </p:grpSpPr>
        <p:sp>
          <p:nvSpPr>
            <p:cNvPr id="11043" name="Google Shape;11043;p13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3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139"/>
          <p:cNvGrpSpPr/>
          <p:nvPr/>
        </p:nvGrpSpPr>
        <p:grpSpPr>
          <a:xfrm>
            <a:off x="1289311" y="2926222"/>
            <a:ext cx="408156" cy="299783"/>
            <a:chOff x="1289311" y="2926222"/>
            <a:chExt cx="408156" cy="299783"/>
          </a:xfrm>
        </p:grpSpPr>
        <p:sp>
          <p:nvSpPr>
            <p:cNvPr id="11048" name="Google Shape;11048;p13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3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139"/>
          <p:cNvGrpSpPr/>
          <p:nvPr/>
        </p:nvGrpSpPr>
        <p:grpSpPr>
          <a:xfrm>
            <a:off x="7978465" y="1969392"/>
            <a:ext cx="361147" cy="360797"/>
            <a:chOff x="7978465" y="1969392"/>
            <a:chExt cx="361147" cy="360797"/>
          </a:xfrm>
        </p:grpSpPr>
        <p:sp>
          <p:nvSpPr>
            <p:cNvPr id="11051" name="Google Shape;11051;p13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3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3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3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3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3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0" name="Google Shape;11060;p139"/>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139"/>
          <p:cNvGrpSpPr/>
          <p:nvPr/>
        </p:nvGrpSpPr>
        <p:grpSpPr>
          <a:xfrm>
            <a:off x="854261" y="2908813"/>
            <a:ext cx="377474" cy="335748"/>
            <a:chOff x="854261" y="2908813"/>
            <a:chExt cx="377474" cy="335748"/>
          </a:xfrm>
        </p:grpSpPr>
        <p:sp>
          <p:nvSpPr>
            <p:cNvPr id="11062" name="Google Shape;11062;p13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3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3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3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3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139"/>
          <p:cNvGrpSpPr/>
          <p:nvPr/>
        </p:nvGrpSpPr>
        <p:grpSpPr>
          <a:xfrm>
            <a:off x="1749728" y="2894777"/>
            <a:ext cx="386927" cy="363438"/>
            <a:chOff x="1749728" y="2894777"/>
            <a:chExt cx="386927" cy="363438"/>
          </a:xfrm>
        </p:grpSpPr>
        <p:sp>
          <p:nvSpPr>
            <p:cNvPr id="11068" name="Google Shape;11068;p13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3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3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3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3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139"/>
          <p:cNvGrpSpPr/>
          <p:nvPr/>
        </p:nvGrpSpPr>
        <p:grpSpPr>
          <a:xfrm>
            <a:off x="7098912" y="1969392"/>
            <a:ext cx="359651" cy="361560"/>
            <a:chOff x="7098912" y="1969392"/>
            <a:chExt cx="359651" cy="361560"/>
          </a:xfrm>
        </p:grpSpPr>
        <p:sp>
          <p:nvSpPr>
            <p:cNvPr id="11076" name="Google Shape;11076;p13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3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3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3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3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3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3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3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3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9" name="Google Shape;11089;p139"/>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0" name="Google Shape;11090;p139"/>
          <p:cNvGrpSpPr/>
          <p:nvPr/>
        </p:nvGrpSpPr>
        <p:grpSpPr>
          <a:xfrm>
            <a:off x="5352728" y="1990239"/>
            <a:ext cx="327091" cy="322508"/>
            <a:chOff x="5352728" y="1990239"/>
            <a:chExt cx="327091" cy="322508"/>
          </a:xfrm>
        </p:grpSpPr>
        <p:sp>
          <p:nvSpPr>
            <p:cNvPr id="11091" name="Google Shape;11091;p13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3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139"/>
          <p:cNvGrpSpPr/>
          <p:nvPr/>
        </p:nvGrpSpPr>
        <p:grpSpPr>
          <a:xfrm>
            <a:off x="7538896" y="1970156"/>
            <a:ext cx="361147" cy="361529"/>
            <a:chOff x="7538896" y="1970156"/>
            <a:chExt cx="361147" cy="361529"/>
          </a:xfrm>
        </p:grpSpPr>
        <p:sp>
          <p:nvSpPr>
            <p:cNvPr id="11095" name="Google Shape;11095;p13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3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3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3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139"/>
          <p:cNvGrpSpPr/>
          <p:nvPr/>
        </p:nvGrpSpPr>
        <p:grpSpPr>
          <a:xfrm>
            <a:off x="4896099" y="1970920"/>
            <a:ext cx="358155" cy="358123"/>
            <a:chOff x="4896099" y="1970920"/>
            <a:chExt cx="358155" cy="358123"/>
          </a:xfrm>
        </p:grpSpPr>
        <p:sp>
          <p:nvSpPr>
            <p:cNvPr id="11102" name="Google Shape;11102;p13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139"/>
          <p:cNvGrpSpPr/>
          <p:nvPr/>
        </p:nvGrpSpPr>
        <p:grpSpPr>
          <a:xfrm>
            <a:off x="4048787" y="2977019"/>
            <a:ext cx="283488" cy="198604"/>
            <a:chOff x="4048787" y="2977019"/>
            <a:chExt cx="283488" cy="198604"/>
          </a:xfrm>
        </p:grpSpPr>
        <p:sp>
          <p:nvSpPr>
            <p:cNvPr id="11106" name="Google Shape;11106;p13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3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3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3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3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3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139"/>
          <p:cNvGrpSpPr/>
          <p:nvPr/>
        </p:nvGrpSpPr>
        <p:grpSpPr>
          <a:xfrm>
            <a:off x="4054103" y="2430191"/>
            <a:ext cx="218687" cy="349052"/>
            <a:chOff x="4054103" y="2430191"/>
            <a:chExt cx="218687" cy="349052"/>
          </a:xfrm>
        </p:grpSpPr>
        <p:sp>
          <p:nvSpPr>
            <p:cNvPr id="11113" name="Google Shape;11113;p13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139"/>
          <p:cNvGrpSpPr/>
          <p:nvPr/>
        </p:nvGrpSpPr>
        <p:grpSpPr>
          <a:xfrm>
            <a:off x="2185128" y="2427549"/>
            <a:ext cx="382758" cy="356595"/>
            <a:chOff x="2185128" y="2427549"/>
            <a:chExt cx="382758" cy="356595"/>
          </a:xfrm>
        </p:grpSpPr>
        <p:sp>
          <p:nvSpPr>
            <p:cNvPr id="11116" name="Google Shape;11116;p13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3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3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139"/>
          <p:cNvGrpSpPr/>
          <p:nvPr/>
        </p:nvGrpSpPr>
        <p:grpSpPr>
          <a:xfrm>
            <a:off x="3539102" y="2427549"/>
            <a:ext cx="355099" cy="355481"/>
            <a:chOff x="3539102" y="2427549"/>
            <a:chExt cx="355099" cy="355481"/>
          </a:xfrm>
        </p:grpSpPr>
        <p:sp>
          <p:nvSpPr>
            <p:cNvPr id="11121" name="Google Shape;11121;p13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3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139"/>
          <p:cNvGrpSpPr/>
          <p:nvPr/>
        </p:nvGrpSpPr>
        <p:grpSpPr>
          <a:xfrm>
            <a:off x="2656907" y="2439293"/>
            <a:ext cx="332757" cy="332343"/>
            <a:chOff x="2656907" y="2439293"/>
            <a:chExt cx="332757" cy="332343"/>
          </a:xfrm>
        </p:grpSpPr>
        <p:sp>
          <p:nvSpPr>
            <p:cNvPr id="11124" name="Google Shape;11124;p13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3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3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3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3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3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139"/>
          <p:cNvGrpSpPr/>
          <p:nvPr/>
        </p:nvGrpSpPr>
        <p:grpSpPr>
          <a:xfrm>
            <a:off x="1731523" y="2422616"/>
            <a:ext cx="399435" cy="365698"/>
            <a:chOff x="1731523" y="2422616"/>
            <a:chExt cx="399435" cy="365698"/>
          </a:xfrm>
        </p:grpSpPr>
        <p:sp>
          <p:nvSpPr>
            <p:cNvPr id="11132" name="Google Shape;11132;p13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3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3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139"/>
          <p:cNvGrpSpPr/>
          <p:nvPr/>
        </p:nvGrpSpPr>
        <p:grpSpPr>
          <a:xfrm>
            <a:off x="3097241" y="2433564"/>
            <a:ext cx="344883" cy="343387"/>
            <a:chOff x="3097241" y="2433564"/>
            <a:chExt cx="344883" cy="343387"/>
          </a:xfrm>
        </p:grpSpPr>
        <p:sp>
          <p:nvSpPr>
            <p:cNvPr id="11136" name="Google Shape;11136;p13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3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3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3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3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3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3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139"/>
          <p:cNvGrpSpPr/>
          <p:nvPr/>
        </p:nvGrpSpPr>
        <p:grpSpPr>
          <a:xfrm>
            <a:off x="1278299" y="2439293"/>
            <a:ext cx="410829" cy="332343"/>
            <a:chOff x="1278299" y="2439293"/>
            <a:chExt cx="410829" cy="332343"/>
          </a:xfrm>
        </p:grpSpPr>
        <p:sp>
          <p:nvSpPr>
            <p:cNvPr id="11146" name="Google Shape;11146;p13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3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3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3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3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139"/>
          <p:cNvGrpSpPr/>
          <p:nvPr/>
        </p:nvGrpSpPr>
        <p:grpSpPr>
          <a:xfrm>
            <a:off x="870939" y="2439293"/>
            <a:ext cx="331993" cy="331993"/>
            <a:chOff x="870939" y="2439293"/>
            <a:chExt cx="331993" cy="331993"/>
          </a:xfrm>
        </p:grpSpPr>
        <p:sp>
          <p:nvSpPr>
            <p:cNvPr id="11155" name="Google Shape;11155;p13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3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3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3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3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3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3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3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3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3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139"/>
          <p:cNvGrpSpPr/>
          <p:nvPr/>
        </p:nvGrpSpPr>
        <p:grpSpPr>
          <a:xfrm>
            <a:off x="6644957" y="2456353"/>
            <a:ext cx="371395" cy="278904"/>
            <a:chOff x="6644957" y="2456353"/>
            <a:chExt cx="371395" cy="278904"/>
          </a:xfrm>
        </p:grpSpPr>
        <p:sp>
          <p:nvSpPr>
            <p:cNvPr id="11172" name="Google Shape;11172;p13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3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3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3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3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139"/>
          <p:cNvGrpSpPr/>
          <p:nvPr/>
        </p:nvGrpSpPr>
        <p:grpSpPr>
          <a:xfrm>
            <a:off x="5388757" y="2414659"/>
            <a:ext cx="260349" cy="362292"/>
            <a:chOff x="5388757" y="2414659"/>
            <a:chExt cx="260349" cy="362292"/>
          </a:xfrm>
        </p:grpSpPr>
        <p:sp>
          <p:nvSpPr>
            <p:cNvPr id="11178" name="Google Shape;11178;p13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3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3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3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3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3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3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3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3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3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3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3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3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3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3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3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3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139"/>
          <p:cNvGrpSpPr/>
          <p:nvPr/>
        </p:nvGrpSpPr>
        <p:grpSpPr>
          <a:xfrm>
            <a:off x="3567142" y="2905757"/>
            <a:ext cx="348288" cy="340331"/>
            <a:chOff x="3567142" y="2905757"/>
            <a:chExt cx="348288" cy="340331"/>
          </a:xfrm>
        </p:grpSpPr>
        <p:sp>
          <p:nvSpPr>
            <p:cNvPr id="11199" name="Google Shape;11199;p13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3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3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3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3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139"/>
          <p:cNvGrpSpPr/>
          <p:nvPr/>
        </p:nvGrpSpPr>
        <p:grpSpPr>
          <a:xfrm>
            <a:off x="7967103" y="2415041"/>
            <a:ext cx="355863" cy="361911"/>
            <a:chOff x="7967103" y="2415041"/>
            <a:chExt cx="355863" cy="361911"/>
          </a:xfrm>
        </p:grpSpPr>
        <p:sp>
          <p:nvSpPr>
            <p:cNvPr id="11205" name="Google Shape;11205;p13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3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3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3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3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139"/>
          <p:cNvGrpSpPr/>
          <p:nvPr/>
        </p:nvGrpSpPr>
        <p:grpSpPr>
          <a:xfrm>
            <a:off x="7529411" y="2414659"/>
            <a:ext cx="355863" cy="362292"/>
            <a:chOff x="7529411" y="2414659"/>
            <a:chExt cx="355863" cy="362292"/>
          </a:xfrm>
        </p:grpSpPr>
        <p:sp>
          <p:nvSpPr>
            <p:cNvPr id="11217" name="Google Shape;11217;p13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3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3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3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3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3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3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139"/>
          <p:cNvGrpSpPr/>
          <p:nvPr/>
        </p:nvGrpSpPr>
        <p:grpSpPr>
          <a:xfrm>
            <a:off x="5733194" y="2431718"/>
            <a:ext cx="446826" cy="327059"/>
            <a:chOff x="5733194" y="2431718"/>
            <a:chExt cx="446826" cy="327059"/>
          </a:xfrm>
        </p:grpSpPr>
        <p:sp>
          <p:nvSpPr>
            <p:cNvPr id="11230" name="Google Shape;11230;p13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3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139"/>
          <p:cNvGrpSpPr/>
          <p:nvPr/>
        </p:nvGrpSpPr>
        <p:grpSpPr>
          <a:xfrm>
            <a:off x="4876780" y="2418064"/>
            <a:ext cx="407774" cy="356627"/>
            <a:chOff x="4876780" y="2418064"/>
            <a:chExt cx="407774" cy="356627"/>
          </a:xfrm>
        </p:grpSpPr>
        <p:sp>
          <p:nvSpPr>
            <p:cNvPr id="11234" name="Google Shape;11234;p13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3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3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3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3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3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139"/>
          <p:cNvGrpSpPr/>
          <p:nvPr/>
        </p:nvGrpSpPr>
        <p:grpSpPr>
          <a:xfrm>
            <a:off x="7070872" y="2410871"/>
            <a:ext cx="398321" cy="371013"/>
            <a:chOff x="7070872" y="2410871"/>
            <a:chExt cx="398321" cy="371013"/>
          </a:xfrm>
        </p:grpSpPr>
        <p:sp>
          <p:nvSpPr>
            <p:cNvPr id="11243" name="Google Shape;11243;p13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3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3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3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7" name="Google Shape;11247;p139"/>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8" name="Google Shape;11248;p139"/>
          <p:cNvGrpSpPr/>
          <p:nvPr/>
        </p:nvGrpSpPr>
        <p:grpSpPr>
          <a:xfrm>
            <a:off x="5318259" y="2982111"/>
            <a:ext cx="371013" cy="220787"/>
            <a:chOff x="5318259" y="2982111"/>
            <a:chExt cx="371013" cy="220787"/>
          </a:xfrm>
        </p:grpSpPr>
        <p:sp>
          <p:nvSpPr>
            <p:cNvPr id="11249" name="Google Shape;11249;p13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3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3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3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139"/>
          <p:cNvGrpSpPr/>
          <p:nvPr/>
        </p:nvGrpSpPr>
        <p:grpSpPr>
          <a:xfrm>
            <a:off x="7073928" y="2905757"/>
            <a:ext cx="371395" cy="371809"/>
            <a:chOff x="7073928" y="2905757"/>
            <a:chExt cx="371395" cy="371809"/>
          </a:xfrm>
        </p:grpSpPr>
        <p:sp>
          <p:nvSpPr>
            <p:cNvPr id="11258" name="Google Shape;11258;p13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3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3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139"/>
          <p:cNvGrpSpPr/>
          <p:nvPr/>
        </p:nvGrpSpPr>
        <p:grpSpPr>
          <a:xfrm>
            <a:off x="6188327" y="2955408"/>
            <a:ext cx="371395" cy="272857"/>
            <a:chOff x="6188327" y="2955408"/>
            <a:chExt cx="371395" cy="272857"/>
          </a:xfrm>
        </p:grpSpPr>
        <p:sp>
          <p:nvSpPr>
            <p:cNvPr id="11262" name="Google Shape;11262;p13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3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139"/>
          <p:cNvGrpSpPr/>
          <p:nvPr/>
        </p:nvGrpSpPr>
        <p:grpSpPr>
          <a:xfrm>
            <a:off x="7521454" y="2906139"/>
            <a:ext cx="359651" cy="371013"/>
            <a:chOff x="7521454" y="2906139"/>
            <a:chExt cx="359651" cy="371013"/>
          </a:xfrm>
        </p:grpSpPr>
        <p:sp>
          <p:nvSpPr>
            <p:cNvPr id="11265" name="Google Shape;11265;p13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3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3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3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139"/>
          <p:cNvGrpSpPr/>
          <p:nvPr/>
        </p:nvGrpSpPr>
        <p:grpSpPr>
          <a:xfrm>
            <a:off x="5782845" y="2906521"/>
            <a:ext cx="301661" cy="371013"/>
            <a:chOff x="5782845" y="2906521"/>
            <a:chExt cx="301661" cy="371013"/>
          </a:xfrm>
        </p:grpSpPr>
        <p:sp>
          <p:nvSpPr>
            <p:cNvPr id="11271" name="Google Shape;11271;p13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3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139"/>
          <p:cNvGrpSpPr/>
          <p:nvPr/>
        </p:nvGrpSpPr>
        <p:grpSpPr>
          <a:xfrm>
            <a:off x="6630539" y="2917502"/>
            <a:ext cx="371777" cy="349434"/>
            <a:chOff x="6630539" y="2917502"/>
            <a:chExt cx="371777" cy="349434"/>
          </a:xfrm>
        </p:grpSpPr>
        <p:sp>
          <p:nvSpPr>
            <p:cNvPr id="11275" name="Google Shape;11275;p13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3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3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3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3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3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3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139"/>
          <p:cNvGrpSpPr/>
          <p:nvPr/>
        </p:nvGrpSpPr>
        <p:grpSpPr>
          <a:xfrm>
            <a:off x="2171474" y="3369229"/>
            <a:ext cx="408156" cy="343737"/>
            <a:chOff x="2171474" y="3369229"/>
            <a:chExt cx="408156" cy="343737"/>
          </a:xfrm>
        </p:grpSpPr>
        <p:sp>
          <p:nvSpPr>
            <p:cNvPr id="11283" name="Google Shape;11283;p13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3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3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139"/>
          <p:cNvGrpSpPr/>
          <p:nvPr/>
        </p:nvGrpSpPr>
        <p:grpSpPr>
          <a:xfrm>
            <a:off x="4891198" y="2925108"/>
            <a:ext cx="334634" cy="334634"/>
            <a:chOff x="4891198" y="2925108"/>
            <a:chExt cx="334634" cy="334634"/>
          </a:xfrm>
        </p:grpSpPr>
        <p:sp>
          <p:nvSpPr>
            <p:cNvPr id="11288" name="Google Shape;11288;p13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3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3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3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3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3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139"/>
          <p:cNvGrpSpPr/>
          <p:nvPr/>
        </p:nvGrpSpPr>
        <p:grpSpPr>
          <a:xfrm>
            <a:off x="7976174" y="2925108"/>
            <a:ext cx="334666" cy="334634"/>
            <a:chOff x="7976174" y="2925108"/>
            <a:chExt cx="334666" cy="334634"/>
          </a:xfrm>
        </p:grpSpPr>
        <p:sp>
          <p:nvSpPr>
            <p:cNvPr id="11297" name="Google Shape;11297;p13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3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3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3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3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3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3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3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3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39"/>
          <p:cNvGrpSpPr/>
          <p:nvPr/>
        </p:nvGrpSpPr>
        <p:grpSpPr>
          <a:xfrm>
            <a:off x="3091957" y="3374131"/>
            <a:ext cx="354717" cy="332757"/>
            <a:chOff x="3091957" y="3374131"/>
            <a:chExt cx="354717" cy="332757"/>
          </a:xfrm>
        </p:grpSpPr>
        <p:sp>
          <p:nvSpPr>
            <p:cNvPr id="11307" name="Google Shape;11307;p13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3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3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3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139"/>
          <p:cNvGrpSpPr/>
          <p:nvPr/>
        </p:nvGrpSpPr>
        <p:grpSpPr>
          <a:xfrm>
            <a:off x="3988156" y="3380210"/>
            <a:ext cx="353954" cy="318880"/>
            <a:chOff x="3988156" y="3380210"/>
            <a:chExt cx="353954" cy="318880"/>
          </a:xfrm>
        </p:grpSpPr>
        <p:sp>
          <p:nvSpPr>
            <p:cNvPr id="11314" name="Google Shape;11314;p13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3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3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139"/>
          <p:cNvGrpSpPr/>
          <p:nvPr/>
        </p:nvGrpSpPr>
        <p:grpSpPr>
          <a:xfrm>
            <a:off x="3541011" y="3367320"/>
            <a:ext cx="348257" cy="346188"/>
            <a:chOff x="3541011" y="3367320"/>
            <a:chExt cx="348257" cy="346188"/>
          </a:xfrm>
        </p:grpSpPr>
        <p:sp>
          <p:nvSpPr>
            <p:cNvPr id="11320" name="Google Shape;11320;p13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39"/>
          <p:cNvGrpSpPr/>
          <p:nvPr/>
        </p:nvGrpSpPr>
        <p:grpSpPr>
          <a:xfrm>
            <a:off x="850092" y="3352934"/>
            <a:ext cx="369517" cy="375660"/>
            <a:chOff x="850092" y="3352934"/>
            <a:chExt cx="369517" cy="375660"/>
          </a:xfrm>
        </p:grpSpPr>
        <p:sp>
          <p:nvSpPr>
            <p:cNvPr id="11325" name="Google Shape;11325;p13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3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3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139"/>
          <p:cNvGrpSpPr/>
          <p:nvPr/>
        </p:nvGrpSpPr>
        <p:grpSpPr>
          <a:xfrm>
            <a:off x="1314678" y="3358217"/>
            <a:ext cx="334666" cy="365348"/>
            <a:chOff x="1314678" y="3358217"/>
            <a:chExt cx="334666" cy="365348"/>
          </a:xfrm>
        </p:grpSpPr>
        <p:sp>
          <p:nvSpPr>
            <p:cNvPr id="11331" name="Google Shape;11331;p13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3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3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139"/>
          <p:cNvGrpSpPr/>
          <p:nvPr/>
        </p:nvGrpSpPr>
        <p:grpSpPr>
          <a:xfrm>
            <a:off x="1748582" y="3372635"/>
            <a:ext cx="359269" cy="335780"/>
            <a:chOff x="1748582" y="3372635"/>
            <a:chExt cx="359269" cy="335780"/>
          </a:xfrm>
        </p:grpSpPr>
        <p:sp>
          <p:nvSpPr>
            <p:cNvPr id="11337" name="Google Shape;11337;p13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8" name="Google Shape;11338;p139"/>
            <p:cNvGrpSpPr/>
            <p:nvPr/>
          </p:nvGrpSpPr>
          <p:grpSpPr>
            <a:xfrm>
              <a:off x="1748582" y="3372635"/>
              <a:ext cx="333520" cy="335780"/>
              <a:chOff x="1748582" y="3372635"/>
              <a:chExt cx="333520" cy="335780"/>
            </a:xfrm>
          </p:grpSpPr>
          <p:sp>
            <p:nvSpPr>
              <p:cNvPr id="11339" name="Google Shape;11339;p13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42" name="Google Shape;11342;p139"/>
          <p:cNvGrpSpPr/>
          <p:nvPr/>
        </p:nvGrpSpPr>
        <p:grpSpPr>
          <a:xfrm>
            <a:off x="2640993" y="3357835"/>
            <a:ext cx="365348" cy="364966"/>
            <a:chOff x="2640993" y="3357835"/>
            <a:chExt cx="365348" cy="364966"/>
          </a:xfrm>
        </p:grpSpPr>
        <p:sp>
          <p:nvSpPr>
            <p:cNvPr id="11343" name="Google Shape;11343;p13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3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3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3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3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3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139"/>
          <p:cNvGrpSpPr/>
          <p:nvPr/>
        </p:nvGrpSpPr>
        <p:grpSpPr>
          <a:xfrm>
            <a:off x="4886264" y="3366174"/>
            <a:ext cx="350548" cy="350198"/>
            <a:chOff x="4886264" y="3366174"/>
            <a:chExt cx="350548" cy="350198"/>
          </a:xfrm>
        </p:grpSpPr>
        <p:sp>
          <p:nvSpPr>
            <p:cNvPr id="11354" name="Google Shape;11354;p13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3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3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3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3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3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3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3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139"/>
          <p:cNvGrpSpPr/>
          <p:nvPr/>
        </p:nvGrpSpPr>
        <p:grpSpPr>
          <a:xfrm>
            <a:off x="5331913" y="3413947"/>
            <a:ext cx="347143" cy="254684"/>
            <a:chOff x="5331913" y="3413947"/>
            <a:chExt cx="347143" cy="254684"/>
          </a:xfrm>
        </p:grpSpPr>
        <p:sp>
          <p:nvSpPr>
            <p:cNvPr id="11368" name="Google Shape;11368;p13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3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3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3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3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139"/>
          <p:cNvGrpSpPr/>
          <p:nvPr/>
        </p:nvGrpSpPr>
        <p:grpSpPr>
          <a:xfrm>
            <a:off x="5776798" y="3409778"/>
            <a:ext cx="346379" cy="264518"/>
            <a:chOff x="5776798" y="3409778"/>
            <a:chExt cx="346379" cy="264518"/>
          </a:xfrm>
        </p:grpSpPr>
        <p:sp>
          <p:nvSpPr>
            <p:cNvPr id="11375" name="Google Shape;11375;p13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3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3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3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3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139"/>
          <p:cNvGrpSpPr/>
          <p:nvPr/>
        </p:nvGrpSpPr>
        <p:grpSpPr>
          <a:xfrm>
            <a:off x="7108015" y="3396505"/>
            <a:ext cx="344883" cy="290299"/>
            <a:chOff x="7108015" y="3396505"/>
            <a:chExt cx="344883" cy="290299"/>
          </a:xfrm>
        </p:grpSpPr>
        <p:sp>
          <p:nvSpPr>
            <p:cNvPr id="11382" name="Google Shape;11382;p13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3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3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139"/>
          <p:cNvGrpSpPr/>
          <p:nvPr/>
        </p:nvGrpSpPr>
        <p:grpSpPr>
          <a:xfrm>
            <a:off x="7551754" y="3390808"/>
            <a:ext cx="344883" cy="301311"/>
            <a:chOff x="7551754" y="3390808"/>
            <a:chExt cx="344883" cy="301311"/>
          </a:xfrm>
        </p:grpSpPr>
        <p:sp>
          <p:nvSpPr>
            <p:cNvPr id="11387" name="Google Shape;11387;p13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3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3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3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3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3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3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3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3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139"/>
          <p:cNvGrpSpPr/>
          <p:nvPr/>
        </p:nvGrpSpPr>
        <p:grpSpPr>
          <a:xfrm>
            <a:off x="6707084" y="3387403"/>
            <a:ext cx="261145" cy="308504"/>
            <a:chOff x="6707084" y="3387403"/>
            <a:chExt cx="261145" cy="308504"/>
          </a:xfrm>
        </p:grpSpPr>
        <p:sp>
          <p:nvSpPr>
            <p:cNvPr id="11399" name="Google Shape;11399;p13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3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3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139"/>
          <p:cNvGrpSpPr/>
          <p:nvPr/>
        </p:nvGrpSpPr>
        <p:grpSpPr>
          <a:xfrm>
            <a:off x="848978" y="4297637"/>
            <a:ext cx="377824" cy="324418"/>
            <a:chOff x="848978" y="4297637"/>
            <a:chExt cx="377824" cy="324418"/>
          </a:xfrm>
        </p:grpSpPr>
        <p:sp>
          <p:nvSpPr>
            <p:cNvPr id="11404" name="Google Shape;11404;p13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3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139"/>
          <p:cNvGrpSpPr/>
          <p:nvPr/>
        </p:nvGrpSpPr>
        <p:grpSpPr>
          <a:xfrm>
            <a:off x="1754279" y="4286593"/>
            <a:ext cx="351439" cy="345965"/>
            <a:chOff x="1754279" y="4286593"/>
            <a:chExt cx="351439" cy="345965"/>
          </a:xfrm>
        </p:grpSpPr>
        <p:sp>
          <p:nvSpPr>
            <p:cNvPr id="11407" name="Google Shape;11407;p13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3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3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139"/>
          <p:cNvGrpSpPr/>
          <p:nvPr/>
        </p:nvGrpSpPr>
        <p:grpSpPr>
          <a:xfrm>
            <a:off x="3996113" y="4291176"/>
            <a:ext cx="336512" cy="335048"/>
            <a:chOff x="3996113" y="4291176"/>
            <a:chExt cx="336512" cy="335048"/>
          </a:xfrm>
        </p:grpSpPr>
        <p:sp>
          <p:nvSpPr>
            <p:cNvPr id="11413" name="Google Shape;11413;p13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3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3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6" name="Google Shape;11416;p139"/>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7" name="Google Shape;11417;p139"/>
          <p:cNvGrpSpPr/>
          <p:nvPr/>
        </p:nvGrpSpPr>
        <p:grpSpPr>
          <a:xfrm>
            <a:off x="2179081" y="4285511"/>
            <a:ext cx="397525" cy="348670"/>
            <a:chOff x="2179081" y="4285511"/>
            <a:chExt cx="397525" cy="348670"/>
          </a:xfrm>
        </p:grpSpPr>
        <p:sp>
          <p:nvSpPr>
            <p:cNvPr id="11418" name="Google Shape;11418;p13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3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139"/>
          <p:cNvGrpSpPr/>
          <p:nvPr/>
        </p:nvGrpSpPr>
        <p:grpSpPr>
          <a:xfrm>
            <a:off x="3584201" y="4294996"/>
            <a:ext cx="267574" cy="329415"/>
            <a:chOff x="3584201" y="4294996"/>
            <a:chExt cx="267574" cy="329415"/>
          </a:xfrm>
        </p:grpSpPr>
        <p:sp>
          <p:nvSpPr>
            <p:cNvPr id="11421" name="Google Shape;11421;p13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3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139"/>
          <p:cNvGrpSpPr/>
          <p:nvPr/>
        </p:nvGrpSpPr>
        <p:grpSpPr>
          <a:xfrm>
            <a:off x="3082855" y="4295728"/>
            <a:ext cx="375946" cy="327823"/>
            <a:chOff x="3082855" y="4295728"/>
            <a:chExt cx="375946" cy="327823"/>
          </a:xfrm>
        </p:grpSpPr>
        <p:sp>
          <p:nvSpPr>
            <p:cNvPr id="11426" name="Google Shape;11426;p13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3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3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3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3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3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139"/>
          <p:cNvGrpSpPr/>
          <p:nvPr/>
        </p:nvGrpSpPr>
        <p:grpSpPr>
          <a:xfrm>
            <a:off x="2749016" y="4291176"/>
            <a:ext cx="150831" cy="336926"/>
            <a:chOff x="2749016" y="4291176"/>
            <a:chExt cx="150831" cy="336926"/>
          </a:xfrm>
        </p:grpSpPr>
        <p:sp>
          <p:nvSpPr>
            <p:cNvPr id="11438" name="Google Shape;11438;p13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3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3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3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139"/>
          <p:cNvGrpSpPr/>
          <p:nvPr/>
        </p:nvGrpSpPr>
        <p:grpSpPr>
          <a:xfrm>
            <a:off x="7127716" y="4279432"/>
            <a:ext cx="248254" cy="361942"/>
            <a:chOff x="7127716" y="4279432"/>
            <a:chExt cx="248254" cy="361942"/>
          </a:xfrm>
        </p:grpSpPr>
        <p:sp>
          <p:nvSpPr>
            <p:cNvPr id="11443" name="Google Shape;11443;p13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3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3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3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3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3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3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139"/>
          <p:cNvGrpSpPr/>
          <p:nvPr/>
        </p:nvGrpSpPr>
        <p:grpSpPr>
          <a:xfrm>
            <a:off x="7565408" y="4279432"/>
            <a:ext cx="248255" cy="361942"/>
            <a:chOff x="7565408" y="4279432"/>
            <a:chExt cx="248255" cy="361942"/>
          </a:xfrm>
        </p:grpSpPr>
        <p:sp>
          <p:nvSpPr>
            <p:cNvPr id="11453" name="Google Shape;11453;p13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3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3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3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3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139"/>
          <p:cNvGrpSpPr/>
          <p:nvPr/>
        </p:nvGrpSpPr>
        <p:grpSpPr>
          <a:xfrm>
            <a:off x="6264109" y="4279432"/>
            <a:ext cx="225498" cy="361560"/>
            <a:chOff x="6264109" y="4279432"/>
            <a:chExt cx="225498" cy="361560"/>
          </a:xfrm>
        </p:grpSpPr>
        <p:sp>
          <p:nvSpPr>
            <p:cNvPr id="11462" name="Google Shape;11462;p13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3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139"/>
          <p:cNvGrpSpPr/>
          <p:nvPr/>
        </p:nvGrpSpPr>
        <p:grpSpPr>
          <a:xfrm>
            <a:off x="7929578" y="4284365"/>
            <a:ext cx="395266" cy="351312"/>
            <a:chOff x="7929578" y="4284365"/>
            <a:chExt cx="395266" cy="351312"/>
          </a:xfrm>
        </p:grpSpPr>
        <p:sp>
          <p:nvSpPr>
            <p:cNvPr id="11465" name="Google Shape;11465;p13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3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3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139"/>
          <p:cNvGrpSpPr/>
          <p:nvPr/>
        </p:nvGrpSpPr>
        <p:grpSpPr>
          <a:xfrm>
            <a:off x="6595502" y="4323777"/>
            <a:ext cx="426315" cy="332826"/>
            <a:chOff x="6639652" y="4323777"/>
            <a:chExt cx="426315" cy="332826"/>
          </a:xfrm>
        </p:grpSpPr>
        <p:sp>
          <p:nvSpPr>
            <p:cNvPr id="11470" name="Google Shape;11470;p13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3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3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3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3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3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3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3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139"/>
          <p:cNvGrpSpPr/>
          <p:nvPr/>
        </p:nvGrpSpPr>
        <p:grpSpPr>
          <a:xfrm>
            <a:off x="5357662" y="4297637"/>
            <a:ext cx="287275" cy="326296"/>
            <a:chOff x="5357662" y="4297637"/>
            <a:chExt cx="287275" cy="326296"/>
          </a:xfrm>
        </p:grpSpPr>
        <p:sp>
          <p:nvSpPr>
            <p:cNvPr id="11481" name="Google Shape;11481;p13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3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3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3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139"/>
          <p:cNvGrpSpPr/>
          <p:nvPr/>
        </p:nvGrpSpPr>
        <p:grpSpPr>
          <a:xfrm>
            <a:off x="5774124" y="4294550"/>
            <a:ext cx="331611" cy="331674"/>
            <a:chOff x="5774124" y="4294550"/>
            <a:chExt cx="331611" cy="331674"/>
          </a:xfrm>
        </p:grpSpPr>
        <p:sp>
          <p:nvSpPr>
            <p:cNvPr id="11487" name="Google Shape;11487;p13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3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139"/>
          <p:cNvGrpSpPr/>
          <p:nvPr/>
        </p:nvGrpSpPr>
        <p:grpSpPr>
          <a:xfrm>
            <a:off x="4890434" y="4287389"/>
            <a:ext cx="345997" cy="346029"/>
            <a:chOff x="4890434" y="4287389"/>
            <a:chExt cx="345997" cy="346029"/>
          </a:xfrm>
        </p:grpSpPr>
        <p:sp>
          <p:nvSpPr>
            <p:cNvPr id="11490" name="Google Shape;11490;p13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3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3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3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3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3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139"/>
          <p:cNvGrpSpPr/>
          <p:nvPr/>
        </p:nvGrpSpPr>
        <p:grpSpPr>
          <a:xfrm>
            <a:off x="2165809" y="3811059"/>
            <a:ext cx="422542" cy="342973"/>
            <a:chOff x="2165809" y="3811059"/>
            <a:chExt cx="422542" cy="342973"/>
          </a:xfrm>
        </p:grpSpPr>
        <p:sp>
          <p:nvSpPr>
            <p:cNvPr id="11498" name="Google Shape;11498;p13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3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3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3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3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3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3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3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3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6" name="Google Shape;11516;p139"/>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7" name="Google Shape;11517;p139"/>
          <p:cNvGrpSpPr/>
          <p:nvPr/>
        </p:nvGrpSpPr>
        <p:grpSpPr>
          <a:xfrm>
            <a:off x="903530" y="3806125"/>
            <a:ext cx="264550" cy="353222"/>
            <a:chOff x="903530" y="3806125"/>
            <a:chExt cx="264550" cy="353222"/>
          </a:xfrm>
        </p:grpSpPr>
        <p:sp>
          <p:nvSpPr>
            <p:cNvPr id="11518" name="Google Shape;11518;p13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3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139"/>
          <p:cNvGrpSpPr/>
          <p:nvPr/>
        </p:nvGrpSpPr>
        <p:grpSpPr>
          <a:xfrm>
            <a:off x="2611458" y="3816374"/>
            <a:ext cx="426329" cy="332375"/>
            <a:chOff x="2611458" y="3816374"/>
            <a:chExt cx="426329" cy="332375"/>
          </a:xfrm>
        </p:grpSpPr>
        <p:sp>
          <p:nvSpPr>
            <p:cNvPr id="11523" name="Google Shape;11523;p13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3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3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3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3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3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3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3" name="Google Shape;11533;p139"/>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4" name="Google Shape;11534;p139"/>
          <p:cNvGrpSpPr/>
          <p:nvPr/>
        </p:nvGrpSpPr>
        <p:grpSpPr>
          <a:xfrm>
            <a:off x="4019984" y="3805393"/>
            <a:ext cx="293704" cy="353954"/>
            <a:chOff x="4019984" y="3805393"/>
            <a:chExt cx="293704" cy="353954"/>
          </a:xfrm>
        </p:grpSpPr>
        <p:sp>
          <p:nvSpPr>
            <p:cNvPr id="11535" name="Google Shape;11535;p13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3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139"/>
          <p:cNvGrpSpPr/>
          <p:nvPr/>
        </p:nvGrpSpPr>
        <p:grpSpPr>
          <a:xfrm>
            <a:off x="8006505" y="3390044"/>
            <a:ext cx="323654" cy="303189"/>
            <a:chOff x="8006505" y="3390044"/>
            <a:chExt cx="323654" cy="303189"/>
          </a:xfrm>
        </p:grpSpPr>
        <p:sp>
          <p:nvSpPr>
            <p:cNvPr id="11538" name="Google Shape;11538;p13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3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3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3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3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3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139"/>
          <p:cNvGrpSpPr/>
          <p:nvPr/>
        </p:nvGrpSpPr>
        <p:grpSpPr>
          <a:xfrm>
            <a:off x="1299146" y="3806507"/>
            <a:ext cx="367990" cy="351312"/>
            <a:chOff x="1299146" y="3806507"/>
            <a:chExt cx="367990" cy="351312"/>
          </a:xfrm>
        </p:grpSpPr>
        <p:sp>
          <p:nvSpPr>
            <p:cNvPr id="11545" name="Google Shape;11545;p13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3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7" name="Google Shape;11547;p139"/>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8" name="Google Shape;11548;p139"/>
          <p:cNvGrpSpPr/>
          <p:nvPr/>
        </p:nvGrpSpPr>
        <p:grpSpPr>
          <a:xfrm>
            <a:off x="3095745" y="3805393"/>
            <a:ext cx="352840" cy="354717"/>
            <a:chOff x="3095745" y="3805393"/>
            <a:chExt cx="352840" cy="354717"/>
          </a:xfrm>
        </p:grpSpPr>
        <p:sp>
          <p:nvSpPr>
            <p:cNvPr id="11549" name="Google Shape;11549;p13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3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3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3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139"/>
          <p:cNvGrpSpPr/>
          <p:nvPr/>
        </p:nvGrpSpPr>
        <p:grpSpPr>
          <a:xfrm>
            <a:off x="7550258" y="3832670"/>
            <a:ext cx="371395" cy="301279"/>
            <a:chOff x="7550258" y="3832670"/>
            <a:chExt cx="371395" cy="301279"/>
          </a:xfrm>
        </p:grpSpPr>
        <p:sp>
          <p:nvSpPr>
            <p:cNvPr id="11556" name="Google Shape;11556;p13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3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3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3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3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3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3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3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3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3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3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3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4" name="Google Shape;11574;p139"/>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139"/>
          <p:cNvGrpSpPr/>
          <p:nvPr/>
        </p:nvGrpSpPr>
        <p:grpSpPr>
          <a:xfrm>
            <a:off x="6659725" y="3808035"/>
            <a:ext cx="367608" cy="350548"/>
            <a:chOff x="6659725" y="3808035"/>
            <a:chExt cx="367608" cy="350548"/>
          </a:xfrm>
        </p:grpSpPr>
        <p:sp>
          <p:nvSpPr>
            <p:cNvPr id="11576" name="Google Shape;11576;p13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3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139"/>
          <p:cNvGrpSpPr/>
          <p:nvPr/>
        </p:nvGrpSpPr>
        <p:grpSpPr>
          <a:xfrm>
            <a:off x="6219391" y="3816756"/>
            <a:ext cx="356627" cy="334252"/>
            <a:chOff x="6219391" y="3816756"/>
            <a:chExt cx="356627" cy="334252"/>
          </a:xfrm>
        </p:grpSpPr>
        <p:sp>
          <p:nvSpPr>
            <p:cNvPr id="11579" name="Google Shape;11579;p13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3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3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3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139"/>
          <p:cNvGrpSpPr/>
          <p:nvPr/>
        </p:nvGrpSpPr>
        <p:grpSpPr>
          <a:xfrm>
            <a:off x="5778676" y="3826972"/>
            <a:ext cx="349052" cy="313055"/>
            <a:chOff x="5778676" y="3826972"/>
            <a:chExt cx="349052" cy="313055"/>
          </a:xfrm>
        </p:grpSpPr>
        <p:sp>
          <p:nvSpPr>
            <p:cNvPr id="11584" name="Google Shape;11584;p13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3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3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3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139"/>
          <p:cNvGrpSpPr/>
          <p:nvPr/>
        </p:nvGrpSpPr>
        <p:grpSpPr>
          <a:xfrm>
            <a:off x="5355784" y="3834547"/>
            <a:ext cx="299019" cy="297905"/>
            <a:chOff x="5355784" y="3834547"/>
            <a:chExt cx="299019" cy="297905"/>
          </a:xfrm>
        </p:grpSpPr>
        <p:sp>
          <p:nvSpPr>
            <p:cNvPr id="11590" name="Google Shape;11590;p13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3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139"/>
          <p:cNvGrpSpPr/>
          <p:nvPr/>
        </p:nvGrpSpPr>
        <p:grpSpPr>
          <a:xfrm>
            <a:off x="8036455" y="3807271"/>
            <a:ext cx="292176" cy="353985"/>
            <a:chOff x="8036455" y="3807271"/>
            <a:chExt cx="292176" cy="353985"/>
          </a:xfrm>
        </p:grpSpPr>
        <p:sp>
          <p:nvSpPr>
            <p:cNvPr id="11595" name="Google Shape;11595;p13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3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139"/>
          <p:cNvGrpSpPr/>
          <p:nvPr/>
        </p:nvGrpSpPr>
        <p:grpSpPr>
          <a:xfrm>
            <a:off x="4874902" y="3808799"/>
            <a:ext cx="345615" cy="350835"/>
            <a:chOff x="4874902" y="3808799"/>
            <a:chExt cx="345615" cy="350835"/>
          </a:xfrm>
        </p:grpSpPr>
        <p:sp>
          <p:nvSpPr>
            <p:cNvPr id="11598" name="Google Shape;11598;p13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3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3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3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3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3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3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3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3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3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18" name="Shape 11618"/>
        <p:cNvGrpSpPr/>
        <p:nvPr/>
      </p:nvGrpSpPr>
      <p:grpSpPr>
        <a:xfrm>
          <a:off x="0" y="0"/>
          <a:ext cx="0" cy="0"/>
          <a:chOff x="0" y="0"/>
          <a:chExt cx="0" cy="0"/>
        </a:xfrm>
      </p:grpSpPr>
      <p:sp>
        <p:nvSpPr>
          <p:cNvPr id="11619" name="Google Shape;11619;p14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20" name="Google Shape;11620;p14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621" name="Google Shape;11621;p140"/>
          <p:cNvGrpSpPr/>
          <p:nvPr/>
        </p:nvGrpSpPr>
        <p:grpSpPr>
          <a:xfrm>
            <a:off x="2704005" y="4258781"/>
            <a:ext cx="342144" cy="362704"/>
            <a:chOff x="2704005" y="4258781"/>
            <a:chExt cx="342144" cy="362704"/>
          </a:xfrm>
        </p:grpSpPr>
        <p:sp>
          <p:nvSpPr>
            <p:cNvPr id="11622" name="Google Shape;11622;p14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4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4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4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4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4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4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140"/>
          <p:cNvGrpSpPr/>
          <p:nvPr/>
        </p:nvGrpSpPr>
        <p:grpSpPr>
          <a:xfrm>
            <a:off x="2157462" y="4258496"/>
            <a:ext cx="347435" cy="363370"/>
            <a:chOff x="2157462" y="4258496"/>
            <a:chExt cx="347435" cy="363370"/>
          </a:xfrm>
        </p:grpSpPr>
        <p:sp>
          <p:nvSpPr>
            <p:cNvPr id="11630" name="Google Shape;11630;p14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4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4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140"/>
          <p:cNvGrpSpPr/>
          <p:nvPr/>
        </p:nvGrpSpPr>
        <p:grpSpPr>
          <a:xfrm>
            <a:off x="4010963" y="3763781"/>
            <a:ext cx="343665" cy="363211"/>
            <a:chOff x="4010963" y="3763781"/>
            <a:chExt cx="343665" cy="363211"/>
          </a:xfrm>
        </p:grpSpPr>
        <p:sp>
          <p:nvSpPr>
            <p:cNvPr id="11634" name="Google Shape;11634;p14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4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4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4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4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140"/>
          <p:cNvGrpSpPr/>
          <p:nvPr/>
        </p:nvGrpSpPr>
        <p:grpSpPr>
          <a:xfrm>
            <a:off x="2214042" y="3810509"/>
            <a:ext cx="368153" cy="311193"/>
            <a:chOff x="2214042" y="3810509"/>
            <a:chExt cx="368153" cy="311193"/>
          </a:xfrm>
        </p:grpSpPr>
        <p:sp>
          <p:nvSpPr>
            <p:cNvPr id="11640" name="Google Shape;11640;p14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4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140"/>
          <p:cNvGrpSpPr/>
          <p:nvPr/>
        </p:nvGrpSpPr>
        <p:grpSpPr>
          <a:xfrm>
            <a:off x="1768938" y="3782219"/>
            <a:ext cx="367805" cy="367773"/>
            <a:chOff x="1768938" y="3782219"/>
            <a:chExt cx="367805" cy="367773"/>
          </a:xfrm>
        </p:grpSpPr>
        <p:sp>
          <p:nvSpPr>
            <p:cNvPr id="11643" name="Google Shape;11643;p14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4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4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4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4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140"/>
          <p:cNvGrpSpPr/>
          <p:nvPr/>
        </p:nvGrpSpPr>
        <p:grpSpPr>
          <a:xfrm>
            <a:off x="2681385" y="3798439"/>
            <a:ext cx="325544" cy="327413"/>
            <a:chOff x="2681385" y="3798439"/>
            <a:chExt cx="325544" cy="327413"/>
          </a:xfrm>
        </p:grpSpPr>
        <p:sp>
          <p:nvSpPr>
            <p:cNvPr id="11649" name="Google Shape;11649;p14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4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4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4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4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4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4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140"/>
          <p:cNvGrpSpPr/>
          <p:nvPr/>
        </p:nvGrpSpPr>
        <p:grpSpPr>
          <a:xfrm>
            <a:off x="6243928" y="4263502"/>
            <a:ext cx="274254" cy="350824"/>
            <a:chOff x="6243928" y="4263502"/>
            <a:chExt cx="274254" cy="350824"/>
          </a:xfrm>
        </p:grpSpPr>
        <p:sp>
          <p:nvSpPr>
            <p:cNvPr id="11657" name="Google Shape;11657;p14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4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4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4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4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4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4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4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140"/>
          <p:cNvGrpSpPr/>
          <p:nvPr/>
        </p:nvGrpSpPr>
        <p:grpSpPr>
          <a:xfrm>
            <a:off x="3560600" y="3763338"/>
            <a:ext cx="352345" cy="363655"/>
            <a:chOff x="3560600" y="3763338"/>
            <a:chExt cx="352345" cy="363655"/>
          </a:xfrm>
        </p:grpSpPr>
        <p:sp>
          <p:nvSpPr>
            <p:cNvPr id="11666" name="Google Shape;11666;p14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4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4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140"/>
          <p:cNvGrpSpPr/>
          <p:nvPr/>
        </p:nvGrpSpPr>
        <p:grpSpPr>
          <a:xfrm>
            <a:off x="5790556" y="4261252"/>
            <a:ext cx="279513" cy="356083"/>
            <a:chOff x="5790556" y="4261252"/>
            <a:chExt cx="279513" cy="356083"/>
          </a:xfrm>
        </p:grpSpPr>
        <p:sp>
          <p:nvSpPr>
            <p:cNvPr id="11670" name="Google Shape;11670;p14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4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4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4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4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4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4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140"/>
          <p:cNvGrpSpPr/>
          <p:nvPr/>
        </p:nvGrpSpPr>
        <p:grpSpPr>
          <a:xfrm>
            <a:off x="5341333" y="4261252"/>
            <a:ext cx="278752" cy="356463"/>
            <a:chOff x="5341333" y="4261252"/>
            <a:chExt cx="278752" cy="356463"/>
          </a:xfrm>
        </p:grpSpPr>
        <p:sp>
          <p:nvSpPr>
            <p:cNvPr id="11678" name="Google Shape;11678;p14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4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4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4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4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4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4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5" name="Google Shape;11685;p140"/>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6" name="Google Shape;11686;p140"/>
          <p:cNvGrpSpPr/>
          <p:nvPr/>
        </p:nvGrpSpPr>
        <p:grpSpPr>
          <a:xfrm>
            <a:off x="3103646" y="3766076"/>
            <a:ext cx="360233" cy="362451"/>
            <a:chOff x="3107608" y="3763401"/>
            <a:chExt cx="360233" cy="362451"/>
          </a:xfrm>
        </p:grpSpPr>
        <p:sp>
          <p:nvSpPr>
            <p:cNvPr id="11687" name="Google Shape;11687;p14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4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4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140"/>
          <p:cNvGrpSpPr/>
          <p:nvPr/>
        </p:nvGrpSpPr>
        <p:grpSpPr>
          <a:xfrm>
            <a:off x="889343" y="3801227"/>
            <a:ext cx="351585" cy="339705"/>
            <a:chOff x="889343" y="3801227"/>
            <a:chExt cx="351585" cy="339705"/>
          </a:xfrm>
        </p:grpSpPr>
        <p:sp>
          <p:nvSpPr>
            <p:cNvPr id="11691" name="Google Shape;11691;p14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4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4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4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4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140"/>
          <p:cNvGrpSpPr/>
          <p:nvPr/>
        </p:nvGrpSpPr>
        <p:grpSpPr>
          <a:xfrm>
            <a:off x="4896609" y="4260872"/>
            <a:ext cx="278784" cy="355323"/>
            <a:chOff x="4896609" y="4260872"/>
            <a:chExt cx="278784" cy="355323"/>
          </a:xfrm>
        </p:grpSpPr>
        <p:sp>
          <p:nvSpPr>
            <p:cNvPr id="11697" name="Google Shape;11697;p14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4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4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4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4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4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140"/>
          <p:cNvGrpSpPr/>
          <p:nvPr/>
        </p:nvGrpSpPr>
        <p:grpSpPr>
          <a:xfrm>
            <a:off x="7598438" y="4266131"/>
            <a:ext cx="260283" cy="345914"/>
            <a:chOff x="7598438" y="4266131"/>
            <a:chExt cx="260283" cy="345914"/>
          </a:xfrm>
        </p:grpSpPr>
        <p:sp>
          <p:nvSpPr>
            <p:cNvPr id="11704" name="Google Shape;11704;p14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4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4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4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4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4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4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140"/>
          <p:cNvGrpSpPr/>
          <p:nvPr/>
        </p:nvGrpSpPr>
        <p:grpSpPr>
          <a:xfrm>
            <a:off x="1767069" y="3360146"/>
            <a:ext cx="286324" cy="348163"/>
            <a:chOff x="1767069" y="3360146"/>
            <a:chExt cx="286324" cy="348163"/>
          </a:xfrm>
        </p:grpSpPr>
        <p:sp>
          <p:nvSpPr>
            <p:cNvPr id="11712" name="Google Shape;11712;p14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4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4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4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4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4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4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140"/>
          <p:cNvGrpSpPr/>
          <p:nvPr/>
        </p:nvGrpSpPr>
        <p:grpSpPr>
          <a:xfrm>
            <a:off x="7149944" y="4266131"/>
            <a:ext cx="260283" cy="345914"/>
            <a:chOff x="7149944" y="4266131"/>
            <a:chExt cx="260283" cy="345914"/>
          </a:xfrm>
        </p:grpSpPr>
        <p:sp>
          <p:nvSpPr>
            <p:cNvPr id="11720" name="Google Shape;11720;p14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4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4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4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4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4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140"/>
          <p:cNvGrpSpPr/>
          <p:nvPr/>
        </p:nvGrpSpPr>
        <p:grpSpPr>
          <a:xfrm>
            <a:off x="6695051" y="4259351"/>
            <a:ext cx="270104" cy="360233"/>
            <a:chOff x="6695051" y="4259351"/>
            <a:chExt cx="270104" cy="360233"/>
          </a:xfrm>
        </p:grpSpPr>
        <p:sp>
          <p:nvSpPr>
            <p:cNvPr id="11727" name="Google Shape;11727;p14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4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4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4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140"/>
          <p:cNvGrpSpPr/>
          <p:nvPr/>
        </p:nvGrpSpPr>
        <p:grpSpPr>
          <a:xfrm>
            <a:off x="8047661" y="4257451"/>
            <a:ext cx="277263" cy="362514"/>
            <a:chOff x="8047661" y="4257451"/>
            <a:chExt cx="277263" cy="362514"/>
          </a:xfrm>
        </p:grpSpPr>
        <p:sp>
          <p:nvSpPr>
            <p:cNvPr id="11732" name="Google Shape;11732;p14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4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4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4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140"/>
          <p:cNvGrpSpPr/>
          <p:nvPr/>
        </p:nvGrpSpPr>
        <p:grpSpPr>
          <a:xfrm>
            <a:off x="6248078" y="3784468"/>
            <a:ext cx="277263" cy="356115"/>
            <a:chOff x="6248078" y="3784468"/>
            <a:chExt cx="277263" cy="356115"/>
          </a:xfrm>
        </p:grpSpPr>
        <p:sp>
          <p:nvSpPr>
            <p:cNvPr id="11737" name="Google Shape;11737;p14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4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4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4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4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140"/>
          <p:cNvGrpSpPr/>
          <p:nvPr/>
        </p:nvGrpSpPr>
        <p:grpSpPr>
          <a:xfrm>
            <a:off x="5800725" y="3785989"/>
            <a:ext cx="277644" cy="354594"/>
            <a:chOff x="5800725" y="3785989"/>
            <a:chExt cx="277644" cy="354594"/>
          </a:xfrm>
        </p:grpSpPr>
        <p:sp>
          <p:nvSpPr>
            <p:cNvPr id="11743" name="Google Shape;11743;p14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4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4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4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4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4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4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140"/>
          <p:cNvGrpSpPr/>
          <p:nvPr/>
        </p:nvGrpSpPr>
        <p:grpSpPr>
          <a:xfrm>
            <a:off x="2206122" y="3360748"/>
            <a:ext cx="308183" cy="347561"/>
            <a:chOff x="2206122" y="3360748"/>
            <a:chExt cx="308183" cy="347561"/>
          </a:xfrm>
        </p:grpSpPr>
        <p:sp>
          <p:nvSpPr>
            <p:cNvPr id="11751" name="Google Shape;11751;p14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4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4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4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4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140"/>
          <p:cNvGrpSpPr/>
          <p:nvPr/>
        </p:nvGrpSpPr>
        <p:grpSpPr>
          <a:xfrm>
            <a:off x="5353403" y="3785609"/>
            <a:ext cx="277992" cy="354974"/>
            <a:chOff x="5353403" y="3785609"/>
            <a:chExt cx="277992" cy="354974"/>
          </a:xfrm>
        </p:grpSpPr>
        <p:sp>
          <p:nvSpPr>
            <p:cNvPr id="11757" name="Google Shape;11757;p14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4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4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4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4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4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140"/>
          <p:cNvGrpSpPr/>
          <p:nvPr/>
        </p:nvGrpSpPr>
        <p:grpSpPr>
          <a:xfrm>
            <a:off x="4896229" y="3785989"/>
            <a:ext cx="278784" cy="354594"/>
            <a:chOff x="4896229" y="3785989"/>
            <a:chExt cx="278784" cy="354594"/>
          </a:xfrm>
        </p:grpSpPr>
        <p:sp>
          <p:nvSpPr>
            <p:cNvPr id="11764" name="Google Shape;11764;p14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4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4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4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4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4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140"/>
          <p:cNvGrpSpPr/>
          <p:nvPr/>
        </p:nvGrpSpPr>
        <p:grpSpPr>
          <a:xfrm>
            <a:off x="7592387" y="3787858"/>
            <a:ext cx="273874" cy="351204"/>
            <a:chOff x="7592387" y="3787858"/>
            <a:chExt cx="273874" cy="351204"/>
          </a:xfrm>
        </p:grpSpPr>
        <p:sp>
          <p:nvSpPr>
            <p:cNvPr id="11771" name="Google Shape;11771;p14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4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4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4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40"/>
          <p:cNvGrpSpPr/>
          <p:nvPr/>
        </p:nvGrpSpPr>
        <p:grpSpPr>
          <a:xfrm>
            <a:off x="7145794" y="3787858"/>
            <a:ext cx="274254" cy="350444"/>
            <a:chOff x="7145794" y="3787858"/>
            <a:chExt cx="274254" cy="350444"/>
          </a:xfrm>
        </p:grpSpPr>
        <p:sp>
          <p:nvSpPr>
            <p:cNvPr id="11776" name="Google Shape;11776;p14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4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4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4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4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4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140"/>
          <p:cNvGrpSpPr/>
          <p:nvPr/>
        </p:nvGrpSpPr>
        <p:grpSpPr>
          <a:xfrm>
            <a:off x="8054060" y="3787098"/>
            <a:ext cx="266334" cy="353834"/>
            <a:chOff x="8054060" y="3787098"/>
            <a:chExt cx="266334" cy="353834"/>
          </a:xfrm>
        </p:grpSpPr>
        <p:sp>
          <p:nvSpPr>
            <p:cNvPr id="11783" name="Google Shape;11783;p14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4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4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4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140"/>
          <p:cNvGrpSpPr/>
          <p:nvPr/>
        </p:nvGrpSpPr>
        <p:grpSpPr>
          <a:xfrm>
            <a:off x="6702211" y="3782599"/>
            <a:ext cx="270104" cy="361754"/>
            <a:chOff x="6702211" y="3782599"/>
            <a:chExt cx="270104" cy="361754"/>
          </a:xfrm>
        </p:grpSpPr>
        <p:sp>
          <p:nvSpPr>
            <p:cNvPr id="11788" name="Google Shape;11788;p14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4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4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4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4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140"/>
          <p:cNvGrpSpPr/>
          <p:nvPr/>
        </p:nvGrpSpPr>
        <p:grpSpPr>
          <a:xfrm>
            <a:off x="3516886" y="3438727"/>
            <a:ext cx="391854" cy="269922"/>
            <a:chOff x="3516850" y="3406526"/>
            <a:chExt cx="369674" cy="254644"/>
          </a:xfrm>
        </p:grpSpPr>
        <p:sp>
          <p:nvSpPr>
            <p:cNvPr id="11794" name="Google Shape;11794;p14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4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4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4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140"/>
          <p:cNvGrpSpPr/>
          <p:nvPr/>
        </p:nvGrpSpPr>
        <p:grpSpPr>
          <a:xfrm>
            <a:off x="1310655" y="3360527"/>
            <a:ext cx="306314" cy="347403"/>
            <a:chOff x="1310655" y="3360527"/>
            <a:chExt cx="306314" cy="347403"/>
          </a:xfrm>
        </p:grpSpPr>
        <p:sp>
          <p:nvSpPr>
            <p:cNvPr id="11799" name="Google Shape;11799;p14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4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4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4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4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140"/>
          <p:cNvGrpSpPr/>
          <p:nvPr/>
        </p:nvGrpSpPr>
        <p:grpSpPr>
          <a:xfrm>
            <a:off x="3119678" y="3360146"/>
            <a:ext cx="269343" cy="348543"/>
            <a:chOff x="3119678" y="3360146"/>
            <a:chExt cx="269343" cy="348543"/>
          </a:xfrm>
        </p:grpSpPr>
        <p:sp>
          <p:nvSpPr>
            <p:cNvPr id="11805" name="Google Shape;11805;p14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4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4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4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4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4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4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140"/>
          <p:cNvGrpSpPr/>
          <p:nvPr/>
        </p:nvGrpSpPr>
        <p:grpSpPr>
          <a:xfrm>
            <a:off x="3967213" y="3356947"/>
            <a:ext cx="368185" cy="354753"/>
            <a:chOff x="3967213" y="3356947"/>
            <a:chExt cx="368185" cy="354753"/>
          </a:xfrm>
        </p:grpSpPr>
        <p:sp>
          <p:nvSpPr>
            <p:cNvPr id="11813" name="Google Shape;11813;p14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4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4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4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4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140"/>
          <p:cNvGrpSpPr/>
          <p:nvPr/>
        </p:nvGrpSpPr>
        <p:grpSpPr>
          <a:xfrm>
            <a:off x="871254" y="3360146"/>
            <a:ext cx="285183" cy="347023"/>
            <a:chOff x="871254" y="3360146"/>
            <a:chExt cx="285183" cy="347023"/>
          </a:xfrm>
        </p:grpSpPr>
        <p:sp>
          <p:nvSpPr>
            <p:cNvPr id="11819" name="Google Shape;11819;p14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4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4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4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140"/>
          <p:cNvGrpSpPr/>
          <p:nvPr/>
        </p:nvGrpSpPr>
        <p:grpSpPr>
          <a:xfrm>
            <a:off x="2665165" y="3360146"/>
            <a:ext cx="281794" cy="349684"/>
            <a:chOff x="2665165" y="3360146"/>
            <a:chExt cx="281794" cy="349684"/>
          </a:xfrm>
        </p:grpSpPr>
        <p:sp>
          <p:nvSpPr>
            <p:cNvPr id="11824" name="Google Shape;11824;p14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4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4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4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4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140"/>
          <p:cNvGrpSpPr/>
          <p:nvPr/>
        </p:nvGrpSpPr>
        <p:grpSpPr>
          <a:xfrm>
            <a:off x="7156344" y="3347696"/>
            <a:ext cx="264465" cy="353074"/>
            <a:chOff x="7156344" y="3347696"/>
            <a:chExt cx="264465" cy="353074"/>
          </a:xfrm>
        </p:grpSpPr>
        <p:sp>
          <p:nvSpPr>
            <p:cNvPr id="11830" name="Google Shape;11830;p14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4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4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4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4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140"/>
          <p:cNvGrpSpPr/>
          <p:nvPr/>
        </p:nvGrpSpPr>
        <p:grpSpPr>
          <a:xfrm>
            <a:off x="6703732" y="3346936"/>
            <a:ext cx="264813" cy="352693"/>
            <a:chOff x="6703732" y="3346936"/>
            <a:chExt cx="264813" cy="352693"/>
          </a:xfrm>
        </p:grpSpPr>
        <p:sp>
          <p:nvSpPr>
            <p:cNvPr id="11836" name="Google Shape;11836;p14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4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4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4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4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140"/>
          <p:cNvGrpSpPr/>
          <p:nvPr/>
        </p:nvGrpSpPr>
        <p:grpSpPr>
          <a:xfrm>
            <a:off x="6252228" y="3346936"/>
            <a:ext cx="265193" cy="352693"/>
            <a:chOff x="6252228" y="3346936"/>
            <a:chExt cx="265193" cy="352693"/>
          </a:xfrm>
        </p:grpSpPr>
        <p:sp>
          <p:nvSpPr>
            <p:cNvPr id="11842" name="Google Shape;11842;p14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4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4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140"/>
          <p:cNvGrpSpPr/>
          <p:nvPr/>
        </p:nvGrpSpPr>
        <p:grpSpPr>
          <a:xfrm>
            <a:off x="5801105" y="3347696"/>
            <a:ext cx="264813" cy="351933"/>
            <a:chOff x="5801105" y="3347696"/>
            <a:chExt cx="264813" cy="351933"/>
          </a:xfrm>
        </p:grpSpPr>
        <p:sp>
          <p:nvSpPr>
            <p:cNvPr id="11846" name="Google Shape;11846;p14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4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4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4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140"/>
          <p:cNvGrpSpPr/>
          <p:nvPr/>
        </p:nvGrpSpPr>
        <p:grpSpPr>
          <a:xfrm>
            <a:off x="5349253" y="3346936"/>
            <a:ext cx="265922" cy="352693"/>
            <a:chOff x="5349253" y="3346936"/>
            <a:chExt cx="265922" cy="352693"/>
          </a:xfrm>
        </p:grpSpPr>
        <p:sp>
          <p:nvSpPr>
            <p:cNvPr id="11851" name="Google Shape;11851;p14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4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4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4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4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4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140"/>
          <p:cNvGrpSpPr/>
          <p:nvPr/>
        </p:nvGrpSpPr>
        <p:grpSpPr>
          <a:xfrm>
            <a:off x="4907159" y="3346936"/>
            <a:ext cx="264845" cy="354214"/>
            <a:chOff x="4907159" y="3346936"/>
            <a:chExt cx="264845" cy="354214"/>
          </a:xfrm>
        </p:grpSpPr>
        <p:sp>
          <p:nvSpPr>
            <p:cNvPr id="11858" name="Google Shape;11858;p14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4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140"/>
          <p:cNvGrpSpPr/>
          <p:nvPr/>
        </p:nvGrpSpPr>
        <p:grpSpPr>
          <a:xfrm>
            <a:off x="8048421" y="3334486"/>
            <a:ext cx="276503" cy="369674"/>
            <a:chOff x="8048421" y="3334486"/>
            <a:chExt cx="276503" cy="369674"/>
          </a:xfrm>
        </p:grpSpPr>
        <p:sp>
          <p:nvSpPr>
            <p:cNvPr id="11861" name="Google Shape;11861;p14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4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4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4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4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4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140"/>
          <p:cNvGrpSpPr/>
          <p:nvPr/>
        </p:nvGrpSpPr>
        <p:grpSpPr>
          <a:xfrm>
            <a:off x="7575787" y="3329955"/>
            <a:ext cx="295384" cy="376834"/>
            <a:chOff x="7575787" y="3329955"/>
            <a:chExt cx="295384" cy="376834"/>
          </a:xfrm>
        </p:grpSpPr>
        <p:sp>
          <p:nvSpPr>
            <p:cNvPr id="11868" name="Google Shape;11868;p14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4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4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4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4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4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140"/>
          <p:cNvGrpSpPr/>
          <p:nvPr/>
        </p:nvGrpSpPr>
        <p:grpSpPr>
          <a:xfrm>
            <a:off x="864062" y="2884503"/>
            <a:ext cx="264084" cy="347783"/>
            <a:chOff x="864062" y="2884503"/>
            <a:chExt cx="264084" cy="347783"/>
          </a:xfrm>
        </p:grpSpPr>
        <p:sp>
          <p:nvSpPr>
            <p:cNvPr id="11875" name="Google Shape;11875;p14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4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4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4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4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4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4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4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4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4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140"/>
          <p:cNvGrpSpPr/>
          <p:nvPr/>
        </p:nvGrpSpPr>
        <p:grpSpPr>
          <a:xfrm>
            <a:off x="3978523" y="2884661"/>
            <a:ext cx="348955" cy="346516"/>
            <a:chOff x="3978523" y="2884661"/>
            <a:chExt cx="348955" cy="346516"/>
          </a:xfrm>
        </p:grpSpPr>
        <p:sp>
          <p:nvSpPr>
            <p:cNvPr id="11886" name="Google Shape;11886;p14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4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4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4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4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4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4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4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140"/>
          <p:cNvGrpSpPr/>
          <p:nvPr/>
        </p:nvGrpSpPr>
        <p:grpSpPr>
          <a:xfrm>
            <a:off x="3527780" y="2885263"/>
            <a:ext cx="347435" cy="345534"/>
            <a:chOff x="3527780" y="2885263"/>
            <a:chExt cx="347435" cy="345534"/>
          </a:xfrm>
        </p:grpSpPr>
        <p:sp>
          <p:nvSpPr>
            <p:cNvPr id="11895" name="Google Shape;11895;p14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4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4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4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4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4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4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4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4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4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4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4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4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4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4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4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4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4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4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4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4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4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4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140"/>
          <p:cNvGrpSpPr/>
          <p:nvPr/>
        </p:nvGrpSpPr>
        <p:grpSpPr>
          <a:xfrm>
            <a:off x="2239671" y="2884503"/>
            <a:ext cx="218053" cy="348543"/>
            <a:chOff x="2239671" y="2884503"/>
            <a:chExt cx="218053" cy="348543"/>
          </a:xfrm>
        </p:grpSpPr>
        <p:sp>
          <p:nvSpPr>
            <p:cNvPr id="11919" name="Google Shape;11919;p14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4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4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4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4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140"/>
          <p:cNvGrpSpPr/>
          <p:nvPr/>
        </p:nvGrpSpPr>
        <p:grpSpPr>
          <a:xfrm>
            <a:off x="2691555" y="2884503"/>
            <a:ext cx="215044" cy="348924"/>
            <a:chOff x="2691555" y="2884503"/>
            <a:chExt cx="215044" cy="348924"/>
          </a:xfrm>
        </p:grpSpPr>
        <p:sp>
          <p:nvSpPr>
            <p:cNvPr id="11925" name="Google Shape;11925;p14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4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4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140"/>
          <p:cNvGrpSpPr/>
          <p:nvPr/>
        </p:nvGrpSpPr>
        <p:grpSpPr>
          <a:xfrm>
            <a:off x="1770459" y="2884503"/>
            <a:ext cx="254644" cy="348828"/>
            <a:chOff x="1770459" y="2884503"/>
            <a:chExt cx="254644" cy="348828"/>
          </a:xfrm>
        </p:grpSpPr>
        <p:sp>
          <p:nvSpPr>
            <p:cNvPr id="11929" name="Google Shape;11929;p14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4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4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4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4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4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4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4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140"/>
          <p:cNvGrpSpPr/>
          <p:nvPr/>
        </p:nvGrpSpPr>
        <p:grpSpPr>
          <a:xfrm>
            <a:off x="1317466" y="2884883"/>
            <a:ext cx="258382" cy="348543"/>
            <a:chOff x="1317466" y="2884883"/>
            <a:chExt cx="258382" cy="348543"/>
          </a:xfrm>
        </p:grpSpPr>
        <p:sp>
          <p:nvSpPr>
            <p:cNvPr id="11938" name="Google Shape;11938;p14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4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4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4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4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4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4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4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140"/>
          <p:cNvGrpSpPr/>
          <p:nvPr/>
        </p:nvGrpSpPr>
        <p:grpSpPr>
          <a:xfrm>
            <a:off x="3121167" y="2884883"/>
            <a:ext cx="258414" cy="348543"/>
            <a:chOff x="3121167" y="2884883"/>
            <a:chExt cx="258414" cy="348543"/>
          </a:xfrm>
        </p:grpSpPr>
        <p:sp>
          <p:nvSpPr>
            <p:cNvPr id="11947" name="Google Shape;11947;p14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4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4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4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4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4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4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4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140"/>
          <p:cNvGrpSpPr/>
          <p:nvPr/>
        </p:nvGrpSpPr>
        <p:grpSpPr>
          <a:xfrm>
            <a:off x="4899999" y="2882095"/>
            <a:ext cx="271244" cy="346801"/>
            <a:chOff x="4899999" y="2882095"/>
            <a:chExt cx="271244" cy="346801"/>
          </a:xfrm>
        </p:grpSpPr>
        <p:sp>
          <p:nvSpPr>
            <p:cNvPr id="11956" name="Google Shape;11956;p14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4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4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4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4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4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4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4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4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4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140"/>
          <p:cNvGrpSpPr/>
          <p:nvPr/>
        </p:nvGrpSpPr>
        <p:grpSpPr>
          <a:xfrm>
            <a:off x="7162775" y="2881113"/>
            <a:ext cx="259523" cy="346294"/>
            <a:chOff x="7162775" y="2881113"/>
            <a:chExt cx="259523" cy="346294"/>
          </a:xfrm>
        </p:grpSpPr>
        <p:sp>
          <p:nvSpPr>
            <p:cNvPr id="11967" name="Google Shape;11967;p14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4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4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4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4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4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140"/>
          <p:cNvGrpSpPr/>
          <p:nvPr/>
        </p:nvGrpSpPr>
        <p:grpSpPr>
          <a:xfrm>
            <a:off x="6709751" y="2881842"/>
            <a:ext cx="261075" cy="347815"/>
            <a:chOff x="6709751" y="2881842"/>
            <a:chExt cx="261075" cy="347815"/>
          </a:xfrm>
        </p:grpSpPr>
        <p:sp>
          <p:nvSpPr>
            <p:cNvPr id="11974" name="Google Shape;11974;p14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4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4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4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4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4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140"/>
          <p:cNvGrpSpPr/>
          <p:nvPr/>
        </p:nvGrpSpPr>
        <p:grpSpPr>
          <a:xfrm>
            <a:off x="5807156" y="2881113"/>
            <a:ext cx="261043" cy="348163"/>
            <a:chOff x="5807156" y="2881113"/>
            <a:chExt cx="261043" cy="348163"/>
          </a:xfrm>
        </p:grpSpPr>
        <p:sp>
          <p:nvSpPr>
            <p:cNvPr id="11981" name="Google Shape;11981;p14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4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4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4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4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140"/>
          <p:cNvGrpSpPr/>
          <p:nvPr/>
        </p:nvGrpSpPr>
        <p:grpSpPr>
          <a:xfrm>
            <a:off x="5355653" y="2881493"/>
            <a:ext cx="262184" cy="346643"/>
            <a:chOff x="5355653" y="2881493"/>
            <a:chExt cx="262184" cy="346643"/>
          </a:xfrm>
        </p:grpSpPr>
        <p:sp>
          <p:nvSpPr>
            <p:cNvPr id="11987" name="Google Shape;11987;p14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4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4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4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4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140"/>
          <p:cNvGrpSpPr/>
          <p:nvPr/>
        </p:nvGrpSpPr>
        <p:grpSpPr>
          <a:xfrm>
            <a:off x="8055961" y="2881842"/>
            <a:ext cx="260283" cy="345914"/>
            <a:chOff x="8055961" y="2881842"/>
            <a:chExt cx="260283" cy="345914"/>
          </a:xfrm>
        </p:grpSpPr>
        <p:sp>
          <p:nvSpPr>
            <p:cNvPr id="11993" name="Google Shape;11993;p14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4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4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4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140"/>
          <p:cNvGrpSpPr/>
          <p:nvPr/>
        </p:nvGrpSpPr>
        <p:grpSpPr>
          <a:xfrm>
            <a:off x="7609368" y="2893912"/>
            <a:ext cx="264813" cy="353105"/>
            <a:chOff x="7609368" y="2893912"/>
            <a:chExt cx="264813" cy="353105"/>
          </a:xfrm>
        </p:grpSpPr>
        <p:sp>
          <p:nvSpPr>
            <p:cNvPr id="11998" name="Google Shape;11998;p14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4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4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4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4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4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140"/>
          <p:cNvGrpSpPr/>
          <p:nvPr/>
        </p:nvGrpSpPr>
        <p:grpSpPr>
          <a:xfrm>
            <a:off x="6248458" y="2869772"/>
            <a:ext cx="270864" cy="360645"/>
            <a:chOff x="6248458" y="2869772"/>
            <a:chExt cx="270864" cy="360645"/>
          </a:xfrm>
        </p:grpSpPr>
        <p:sp>
          <p:nvSpPr>
            <p:cNvPr id="12005" name="Google Shape;12005;p14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4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4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4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4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140"/>
          <p:cNvGrpSpPr/>
          <p:nvPr/>
        </p:nvGrpSpPr>
        <p:grpSpPr>
          <a:xfrm>
            <a:off x="3075928" y="2445798"/>
            <a:ext cx="363243" cy="300675"/>
            <a:chOff x="3075928" y="2445798"/>
            <a:chExt cx="363243" cy="300675"/>
          </a:xfrm>
        </p:grpSpPr>
        <p:sp>
          <p:nvSpPr>
            <p:cNvPr id="12011" name="Google Shape;12011;p14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4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4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4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4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4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4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4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4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4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4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140"/>
          <p:cNvGrpSpPr/>
          <p:nvPr/>
        </p:nvGrpSpPr>
        <p:grpSpPr>
          <a:xfrm>
            <a:off x="2633105" y="2431859"/>
            <a:ext cx="363243" cy="328585"/>
            <a:chOff x="2633105" y="2431859"/>
            <a:chExt cx="363243" cy="328585"/>
          </a:xfrm>
        </p:grpSpPr>
        <p:sp>
          <p:nvSpPr>
            <p:cNvPr id="12023" name="Google Shape;12023;p14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4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4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4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4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4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4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4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140"/>
          <p:cNvGrpSpPr/>
          <p:nvPr/>
        </p:nvGrpSpPr>
        <p:grpSpPr>
          <a:xfrm>
            <a:off x="2189142" y="2421310"/>
            <a:ext cx="365904" cy="350064"/>
            <a:chOff x="2189142" y="2421310"/>
            <a:chExt cx="365904" cy="350064"/>
          </a:xfrm>
        </p:grpSpPr>
        <p:sp>
          <p:nvSpPr>
            <p:cNvPr id="12032" name="Google Shape;12032;p14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4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4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4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4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4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4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4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4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1" name="Google Shape;12041;p140"/>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2" name="Google Shape;12042;p140"/>
          <p:cNvGrpSpPr/>
          <p:nvPr/>
        </p:nvGrpSpPr>
        <p:grpSpPr>
          <a:xfrm>
            <a:off x="3961923" y="2486317"/>
            <a:ext cx="364415" cy="220936"/>
            <a:chOff x="3961923" y="2486317"/>
            <a:chExt cx="364415" cy="220936"/>
          </a:xfrm>
        </p:grpSpPr>
        <p:sp>
          <p:nvSpPr>
            <p:cNvPr id="12043" name="Google Shape;12043;p14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4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4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4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7" name="Google Shape;12047;p140"/>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8" name="Google Shape;12048;p140"/>
          <p:cNvGrpSpPr/>
          <p:nvPr/>
        </p:nvGrpSpPr>
        <p:grpSpPr>
          <a:xfrm>
            <a:off x="1303876" y="2419377"/>
            <a:ext cx="363275" cy="354626"/>
            <a:chOff x="1303876" y="2419377"/>
            <a:chExt cx="363275" cy="354626"/>
          </a:xfrm>
        </p:grpSpPr>
        <p:sp>
          <p:nvSpPr>
            <p:cNvPr id="12049" name="Google Shape;12049;p14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4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4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4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4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4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4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4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140"/>
          <p:cNvGrpSpPr/>
          <p:nvPr/>
        </p:nvGrpSpPr>
        <p:grpSpPr>
          <a:xfrm>
            <a:off x="861053" y="2414910"/>
            <a:ext cx="362134" cy="363623"/>
            <a:chOff x="861053" y="2414910"/>
            <a:chExt cx="362134" cy="363623"/>
          </a:xfrm>
        </p:grpSpPr>
        <p:sp>
          <p:nvSpPr>
            <p:cNvPr id="12058" name="Google Shape;12058;p14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4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4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4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4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140"/>
          <p:cNvGrpSpPr/>
          <p:nvPr/>
        </p:nvGrpSpPr>
        <p:grpSpPr>
          <a:xfrm>
            <a:off x="7594288" y="2415259"/>
            <a:ext cx="279513" cy="355735"/>
            <a:chOff x="7594288" y="2415259"/>
            <a:chExt cx="279513" cy="355735"/>
          </a:xfrm>
        </p:grpSpPr>
        <p:sp>
          <p:nvSpPr>
            <p:cNvPr id="12064" name="Google Shape;12064;p14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4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4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4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4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4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140"/>
          <p:cNvGrpSpPr/>
          <p:nvPr/>
        </p:nvGrpSpPr>
        <p:grpSpPr>
          <a:xfrm>
            <a:off x="7145794" y="2415639"/>
            <a:ext cx="278784" cy="355735"/>
            <a:chOff x="7145794" y="2415639"/>
            <a:chExt cx="278784" cy="355735"/>
          </a:xfrm>
        </p:grpSpPr>
        <p:sp>
          <p:nvSpPr>
            <p:cNvPr id="12071" name="Google Shape;12071;p14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4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4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4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4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4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4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4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4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4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140"/>
          <p:cNvGrpSpPr/>
          <p:nvPr/>
        </p:nvGrpSpPr>
        <p:grpSpPr>
          <a:xfrm>
            <a:off x="6698441" y="2414530"/>
            <a:ext cx="277644" cy="357984"/>
            <a:chOff x="6698441" y="2414530"/>
            <a:chExt cx="277644" cy="357984"/>
          </a:xfrm>
        </p:grpSpPr>
        <p:sp>
          <p:nvSpPr>
            <p:cNvPr id="12082" name="Google Shape;12082;p14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4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4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4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4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4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140"/>
          <p:cNvGrpSpPr/>
          <p:nvPr/>
        </p:nvGrpSpPr>
        <p:grpSpPr>
          <a:xfrm>
            <a:off x="4897750" y="2415639"/>
            <a:ext cx="279513" cy="357255"/>
            <a:chOff x="4897750" y="2415639"/>
            <a:chExt cx="279513" cy="357255"/>
          </a:xfrm>
        </p:grpSpPr>
        <p:sp>
          <p:nvSpPr>
            <p:cNvPr id="12089" name="Google Shape;12089;p14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4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4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4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4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4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4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4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140"/>
          <p:cNvGrpSpPr/>
          <p:nvPr/>
        </p:nvGrpSpPr>
        <p:grpSpPr>
          <a:xfrm>
            <a:off x="5812066" y="2416019"/>
            <a:ext cx="264813" cy="353454"/>
            <a:chOff x="5812066" y="2416019"/>
            <a:chExt cx="264813" cy="353454"/>
          </a:xfrm>
        </p:grpSpPr>
        <p:sp>
          <p:nvSpPr>
            <p:cNvPr id="12098" name="Google Shape;12098;p14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4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4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4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4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4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4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140"/>
          <p:cNvGrpSpPr/>
          <p:nvPr/>
        </p:nvGrpSpPr>
        <p:grpSpPr>
          <a:xfrm>
            <a:off x="8054820" y="2416399"/>
            <a:ext cx="264433" cy="353454"/>
            <a:chOff x="8054820" y="2416399"/>
            <a:chExt cx="264433" cy="353454"/>
          </a:xfrm>
        </p:grpSpPr>
        <p:sp>
          <p:nvSpPr>
            <p:cNvPr id="12106" name="Google Shape;12106;p14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4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4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4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4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4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40"/>
          <p:cNvGrpSpPr/>
          <p:nvPr/>
        </p:nvGrpSpPr>
        <p:grpSpPr>
          <a:xfrm>
            <a:off x="5356413" y="2413390"/>
            <a:ext cx="271212" cy="361374"/>
            <a:chOff x="5356413" y="2413390"/>
            <a:chExt cx="271212" cy="361374"/>
          </a:xfrm>
        </p:grpSpPr>
        <p:sp>
          <p:nvSpPr>
            <p:cNvPr id="12113" name="Google Shape;12113;p14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4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4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4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4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140"/>
          <p:cNvGrpSpPr/>
          <p:nvPr/>
        </p:nvGrpSpPr>
        <p:grpSpPr>
          <a:xfrm>
            <a:off x="6255238" y="2412249"/>
            <a:ext cx="271244" cy="360994"/>
            <a:chOff x="6255238" y="2412249"/>
            <a:chExt cx="271244" cy="360994"/>
          </a:xfrm>
        </p:grpSpPr>
        <p:sp>
          <p:nvSpPr>
            <p:cNvPr id="12119" name="Google Shape;12119;p14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4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4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4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4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4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140"/>
          <p:cNvGrpSpPr/>
          <p:nvPr/>
        </p:nvGrpSpPr>
        <p:grpSpPr>
          <a:xfrm>
            <a:off x="2185372" y="1957799"/>
            <a:ext cx="366664" cy="366981"/>
            <a:chOff x="2185372" y="1957799"/>
            <a:chExt cx="366664" cy="366981"/>
          </a:xfrm>
        </p:grpSpPr>
        <p:sp>
          <p:nvSpPr>
            <p:cNvPr id="12126" name="Google Shape;12126;p14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4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4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4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4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4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4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4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140"/>
          <p:cNvGrpSpPr/>
          <p:nvPr/>
        </p:nvGrpSpPr>
        <p:grpSpPr>
          <a:xfrm>
            <a:off x="1737258" y="1988371"/>
            <a:ext cx="370814" cy="307359"/>
            <a:chOff x="1737258" y="1988371"/>
            <a:chExt cx="370814" cy="307359"/>
          </a:xfrm>
        </p:grpSpPr>
        <p:sp>
          <p:nvSpPr>
            <p:cNvPr id="12135" name="Google Shape;12135;p14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4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4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4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140"/>
          <p:cNvGrpSpPr/>
          <p:nvPr/>
        </p:nvGrpSpPr>
        <p:grpSpPr>
          <a:xfrm>
            <a:off x="848983" y="1989511"/>
            <a:ext cx="369294" cy="304350"/>
            <a:chOff x="848983" y="1989511"/>
            <a:chExt cx="369294" cy="304350"/>
          </a:xfrm>
        </p:grpSpPr>
        <p:sp>
          <p:nvSpPr>
            <p:cNvPr id="12140" name="Google Shape;12140;p14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4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4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4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4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140"/>
          <p:cNvGrpSpPr/>
          <p:nvPr/>
        </p:nvGrpSpPr>
        <p:grpSpPr>
          <a:xfrm>
            <a:off x="3074027" y="1983777"/>
            <a:ext cx="380604" cy="313854"/>
            <a:chOff x="3074027" y="1983777"/>
            <a:chExt cx="380604" cy="313854"/>
          </a:xfrm>
        </p:grpSpPr>
        <p:sp>
          <p:nvSpPr>
            <p:cNvPr id="12146" name="Google Shape;12146;p14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4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4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4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4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140"/>
          <p:cNvGrpSpPr/>
          <p:nvPr/>
        </p:nvGrpSpPr>
        <p:grpSpPr>
          <a:xfrm>
            <a:off x="3522521" y="1975857"/>
            <a:ext cx="367013" cy="331278"/>
            <a:chOff x="3522521" y="1975857"/>
            <a:chExt cx="367013" cy="331278"/>
          </a:xfrm>
        </p:grpSpPr>
        <p:sp>
          <p:nvSpPr>
            <p:cNvPr id="12152" name="Google Shape;12152;p14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4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4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4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4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4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4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140"/>
          <p:cNvGrpSpPr/>
          <p:nvPr/>
        </p:nvGrpSpPr>
        <p:grpSpPr>
          <a:xfrm>
            <a:off x="2630824" y="1976966"/>
            <a:ext cx="368185" cy="330454"/>
            <a:chOff x="2630824" y="1976966"/>
            <a:chExt cx="368185" cy="330454"/>
          </a:xfrm>
        </p:grpSpPr>
        <p:sp>
          <p:nvSpPr>
            <p:cNvPr id="12160" name="Google Shape;12160;p14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4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4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4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4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4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4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4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140"/>
          <p:cNvGrpSpPr/>
          <p:nvPr/>
        </p:nvGrpSpPr>
        <p:grpSpPr>
          <a:xfrm>
            <a:off x="1293706" y="1966416"/>
            <a:ext cx="369294" cy="350444"/>
            <a:chOff x="1293706" y="1966416"/>
            <a:chExt cx="369294" cy="350444"/>
          </a:xfrm>
        </p:grpSpPr>
        <p:sp>
          <p:nvSpPr>
            <p:cNvPr id="12169" name="Google Shape;12169;p14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4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4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4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4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4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4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4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140"/>
          <p:cNvGrpSpPr/>
          <p:nvPr/>
        </p:nvGrpSpPr>
        <p:grpSpPr>
          <a:xfrm>
            <a:off x="3967213" y="1975477"/>
            <a:ext cx="368185" cy="331816"/>
            <a:chOff x="3967213" y="1975477"/>
            <a:chExt cx="368185" cy="331816"/>
          </a:xfrm>
        </p:grpSpPr>
        <p:sp>
          <p:nvSpPr>
            <p:cNvPr id="12178" name="Google Shape;12178;p14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4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4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140"/>
          <p:cNvGrpSpPr/>
          <p:nvPr/>
        </p:nvGrpSpPr>
        <p:grpSpPr>
          <a:xfrm>
            <a:off x="8047661" y="1969046"/>
            <a:ext cx="279132" cy="356875"/>
            <a:chOff x="8047661" y="1969046"/>
            <a:chExt cx="279132" cy="356875"/>
          </a:xfrm>
        </p:grpSpPr>
        <p:sp>
          <p:nvSpPr>
            <p:cNvPr id="12182" name="Google Shape;12182;p14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4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4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4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140"/>
          <p:cNvGrpSpPr/>
          <p:nvPr/>
        </p:nvGrpSpPr>
        <p:grpSpPr>
          <a:xfrm>
            <a:off x="7596157" y="1968159"/>
            <a:ext cx="279544" cy="358142"/>
            <a:chOff x="7596157" y="1968159"/>
            <a:chExt cx="279544" cy="358142"/>
          </a:xfrm>
        </p:grpSpPr>
        <p:sp>
          <p:nvSpPr>
            <p:cNvPr id="12187" name="Google Shape;12187;p14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4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4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4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4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4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140"/>
          <p:cNvGrpSpPr/>
          <p:nvPr/>
        </p:nvGrpSpPr>
        <p:grpSpPr>
          <a:xfrm>
            <a:off x="7147315" y="1969046"/>
            <a:ext cx="279513" cy="357636"/>
            <a:chOff x="7147315" y="1969046"/>
            <a:chExt cx="279513" cy="357636"/>
          </a:xfrm>
        </p:grpSpPr>
        <p:sp>
          <p:nvSpPr>
            <p:cNvPr id="12194" name="Google Shape;12194;p14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4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4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4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4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4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4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140"/>
          <p:cNvGrpSpPr/>
          <p:nvPr/>
        </p:nvGrpSpPr>
        <p:grpSpPr>
          <a:xfrm>
            <a:off x="6697681" y="1968317"/>
            <a:ext cx="280305" cy="359093"/>
            <a:chOff x="6697681" y="1968317"/>
            <a:chExt cx="280305" cy="359093"/>
          </a:xfrm>
        </p:grpSpPr>
        <p:sp>
          <p:nvSpPr>
            <p:cNvPr id="12202" name="Google Shape;12202;p14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4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4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4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4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4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4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140"/>
          <p:cNvGrpSpPr/>
          <p:nvPr/>
        </p:nvGrpSpPr>
        <p:grpSpPr>
          <a:xfrm>
            <a:off x="6248839" y="1967937"/>
            <a:ext cx="280273" cy="358744"/>
            <a:chOff x="6248839" y="1967937"/>
            <a:chExt cx="280273" cy="358744"/>
          </a:xfrm>
        </p:grpSpPr>
        <p:sp>
          <p:nvSpPr>
            <p:cNvPr id="12210" name="Google Shape;12210;p14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4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4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4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4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4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140"/>
          <p:cNvGrpSpPr/>
          <p:nvPr/>
        </p:nvGrpSpPr>
        <p:grpSpPr>
          <a:xfrm>
            <a:off x="5801485" y="1969046"/>
            <a:ext cx="279164" cy="357794"/>
            <a:chOff x="5801485" y="1969046"/>
            <a:chExt cx="279164" cy="357794"/>
          </a:xfrm>
        </p:grpSpPr>
        <p:sp>
          <p:nvSpPr>
            <p:cNvPr id="12217" name="Google Shape;12217;p14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4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4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4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4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4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4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4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4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4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4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4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4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140"/>
          <p:cNvGrpSpPr/>
          <p:nvPr/>
        </p:nvGrpSpPr>
        <p:grpSpPr>
          <a:xfrm>
            <a:off x="5352643" y="1969046"/>
            <a:ext cx="278404" cy="358364"/>
            <a:chOff x="5352643" y="1969046"/>
            <a:chExt cx="278404" cy="358364"/>
          </a:xfrm>
        </p:grpSpPr>
        <p:sp>
          <p:nvSpPr>
            <p:cNvPr id="12231" name="Google Shape;12231;p14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4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4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4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140"/>
          <p:cNvGrpSpPr/>
          <p:nvPr/>
        </p:nvGrpSpPr>
        <p:grpSpPr>
          <a:xfrm>
            <a:off x="4897750" y="1968317"/>
            <a:ext cx="279132" cy="358364"/>
            <a:chOff x="4897750" y="1968317"/>
            <a:chExt cx="279132" cy="358364"/>
          </a:xfrm>
        </p:grpSpPr>
        <p:sp>
          <p:nvSpPr>
            <p:cNvPr id="12236" name="Google Shape;12236;p14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4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4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4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4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4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4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4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4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4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4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4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4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9" name="Google Shape;12249;p140"/>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0" name="Google Shape;12250;p140"/>
          <p:cNvGrpSpPr/>
          <p:nvPr/>
        </p:nvGrpSpPr>
        <p:grpSpPr>
          <a:xfrm>
            <a:off x="1767449" y="1513044"/>
            <a:ext cx="324403" cy="347783"/>
            <a:chOff x="1767449" y="1513044"/>
            <a:chExt cx="324403" cy="347783"/>
          </a:xfrm>
        </p:grpSpPr>
        <p:sp>
          <p:nvSpPr>
            <p:cNvPr id="12251" name="Google Shape;12251;p14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4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4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4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4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4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4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4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4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40"/>
          <p:cNvGrpSpPr/>
          <p:nvPr/>
        </p:nvGrpSpPr>
        <p:grpSpPr>
          <a:xfrm>
            <a:off x="4007193" y="1512727"/>
            <a:ext cx="320633" cy="348100"/>
            <a:chOff x="4007193" y="1512727"/>
            <a:chExt cx="320633" cy="348100"/>
          </a:xfrm>
        </p:grpSpPr>
        <p:sp>
          <p:nvSpPr>
            <p:cNvPr id="12261" name="Google Shape;12261;p14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4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4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4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4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140"/>
          <p:cNvGrpSpPr/>
          <p:nvPr/>
        </p:nvGrpSpPr>
        <p:grpSpPr>
          <a:xfrm>
            <a:off x="3530425" y="1508747"/>
            <a:ext cx="368175" cy="344594"/>
            <a:chOff x="3530425" y="1508747"/>
            <a:chExt cx="368175" cy="344594"/>
          </a:xfrm>
        </p:grpSpPr>
        <p:sp>
          <p:nvSpPr>
            <p:cNvPr id="12267" name="Google Shape;12267;p14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4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4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4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140"/>
          <p:cNvGrpSpPr/>
          <p:nvPr/>
        </p:nvGrpSpPr>
        <p:grpSpPr>
          <a:xfrm>
            <a:off x="3127598" y="1513234"/>
            <a:ext cx="289714" cy="347593"/>
            <a:chOff x="3127598" y="1513234"/>
            <a:chExt cx="289714" cy="347593"/>
          </a:xfrm>
        </p:grpSpPr>
        <p:sp>
          <p:nvSpPr>
            <p:cNvPr id="12272" name="Google Shape;12272;p14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4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4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4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4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140"/>
          <p:cNvGrpSpPr/>
          <p:nvPr/>
        </p:nvGrpSpPr>
        <p:grpSpPr>
          <a:xfrm>
            <a:off x="2662884" y="1513044"/>
            <a:ext cx="322914" cy="348543"/>
            <a:chOff x="2662884" y="1513044"/>
            <a:chExt cx="322914" cy="348543"/>
          </a:xfrm>
        </p:grpSpPr>
        <p:sp>
          <p:nvSpPr>
            <p:cNvPr id="12278" name="Google Shape;12278;p14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4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4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4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4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4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4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4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4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4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140"/>
          <p:cNvGrpSpPr/>
          <p:nvPr/>
        </p:nvGrpSpPr>
        <p:grpSpPr>
          <a:xfrm>
            <a:off x="2232511" y="1512759"/>
            <a:ext cx="299534" cy="348068"/>
            <a:chOff x="2232511" y="1512759"/>
            <a:chExt cx="299534" cy="348068"/>
          </a:xfrm>
        </p:grpSpPr>
        <p:sp>
          <p:nvSpPr>
            <p:cNvPr id="12289" name="Google Shape;12289;p14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4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4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4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4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4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4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4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4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4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4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140"/>
          <p:cNvGrpSpPr/>
          <p:nvPr/>
        </p:nvGrpSpPr>
        <p:grpSpPr>
          <a:xfrm>
            <a:off x="1331406" y="1513361"/>
            <a:ext cx="301784" cy="348607"/>
            <a:chOff x="1331406" y="1513361"/>
            <a:chExt cx="301784" cy="348607"/>
          </a:xfrm>
        </p:grpSpPr>
        <p:sp>
          <p:nvSpPr>
            <p:cNvPr id="12301" name="Google Shape;12301;p14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4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4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4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140"/>
          <p:cNvGrpSpPr/>
          <p:nvPr/>
        </p:nvGrpSpPr>
        <p:grpSpPr>
          <a:xfrm>
            <a:off x="7144274" y="1500214"/>
            <a:ext cx="282174" cy="355735"/>
            <a:chOff x="7144274" y="1500214"/>
            <a:chExt cx="282174" cy="355735"/>
          </a:xfrm>
        </p:grpSpPr>
        <p:sp>
          <p:nvSpPr>
            <p:cNvPr id="12306" name="Google Shape;12306;p14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4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4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4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4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4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140"/>
          <p:cNvGrpSpPr/>
          <p:nvPr/>
        </p:nvGrpSpPr>
        <p:grpSpPr>
          <a:xfrm>
            <a:off x="6685262" y="1500214"/>
            <a:ext cx="289682" cy="354594"/>
            <a:chOff x="6685262" y="1500214"/>
            <a:chExt cx="289682" cy="354594"/>
          </a:xfrm>
        </p:grpSpPr>
        <p:sp>
          <p:nvSpPr>
            <p:cNvPr id="12313" name="Google Shape;12313;p14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4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4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4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140"/>
          <p:cNvGrpSpPr/>
          <p:nvPr/>
        </p:nvGrpSpPr>
        <p:grpSpPr>
          <a:xfrm>
            <a:off x="6200938" y="1500594"/>
            <a:ext cx="322154" cy="355355"/>
            <a:chOff x="6200938" y="1500594"/>
            <a:chExt cx="322154" cy="355355"/>
          </a:xfrm>
        </p:grpSpPr>
        <p:sp>
          <p:nvSpPr>
            <p:cNvPr id="12318" name="Google Shape;12318;p14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4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4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4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4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140"/>
          <p:cNvGrpSpPr/>
          <p:nvPr/>
        </p:nvGrpSpPr>
        <p:grpSpPr>
          <a:xfrm>
            <a:off x="5289631" y="1500214"/>
            <a:ext cx="332355" cy="354974"/>
            <a:chOff x="5289631" y="1500214"/>
            <a:chExt cx="332355" cy="354974"/>
          </a:xfrm>
        </p:grpSpPr>
        <p:sp>
          <p:nvSpPr>
            <p:cNvPr id="12324" name="Google Shape;12324;p14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4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4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4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4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4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140"/>
          <p:cNvGrpSpPr/>
          <p:nvPr/>
        </p:nvGrpSpPr>
        <p:grpSpPr>
          <a:xfrm>
            <a:off x="5748295" y="1499833"/>
            <a:ext cx="323294" cy="356115"/>
            <a:chOff x="5748295" y="1499833"/>
            <a:chExt cx="323294" cy="356115"/>
          </a:xfrm>
        </p:grpSpPr>
        <p:sp>
          <p:nvSpPr>
            <p:cNvPr id="12331" name="Google Shape;12331;p14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4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4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4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4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4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4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140"/>
          <p:cNvGrpSpPr/>
          <p:nvPr/>
        </p:nvGrpSpPr>
        <p:grpSpPr>
          <a:xfrm>
            <a:off x="8047661" y="1501037"/>
            <a:ext cx="278404" cy="355260"/>
            <a:chOff x="8047661" y="1501037"/>
            <a:chExt cx="278404" cy="355260"/>
          </a:xfrm>
        </p:grpSpPr>
        <p:sp>
          <p:nvSpPr>
            <p:cNvPr id="12339" name="Google Shape;12339;p14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4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4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4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140"/>
          <p:cNvGrpSpPr/>
          <p:nvPr/>
        </p:nvGrpSpPr>
        <p:grpSpPr>
          <a:xfrm>
            <a:off x="4903389" y="1500214"/>
            <a:ext cx="267854" cy="355735"/>
            <a:chOff x="4903389" y="1500214"/>
            <a:chExt cx="267854" cy="355735"/>
          </a:xfrm>
        </p:grpSpPr>
        <p:sp>
          <p:nvSpPr>
            <p:cNvPr id="12344" name="Google Shape;12344;p14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4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4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4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4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140"/>
          <p:cNvGrpSpPr/>
          <p:nvPr/>
        </p:nvGrpSpPr>
        <p:grpSpPr>
          <a:xfrm>
            <a:off x="7613518" y="1501354"/>
            <a:ext cx="264433" cy="353074"/>
            <a:chOff x="7613518" y="1501354"/>
            <a:chExt cx="264433" cy="353074"/>
          </a:xfrm>
        </p:grpSpPr>
        <p:sp>
          <p:nvSpPr>
            <p:cNvPr id="12350" name="Google Shape;12350;p14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4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4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4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4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4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59" name="Shape 12359"/>
        <p:cNvGrpSpPr/>
        <p:nvPr/>
      </p:nvGrpSpPr>
      <p:grpSpPr>
        <a:xfrm>
          <a:off x="0" y="0"/>
          <a:ext cx="0" cy="0"/>
          <a:chOff x="0" y="0"/>
          <a:chExt cx="0" cy="0"/>
        </a:xfrm>
      </p:grpSpPr>
      <p:sp>
        <p:nvSpPr>
          <p:cNvPr id="12360" name="Google Shape;12360;p14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361" name="Google Shape;12361;p14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362" name="Google Shape;12362;p141"/>
          <p:cNvGrpSpPr/>
          <p:nvPr/>
        </p:nvGrpSpPr>
        <p:grpSpPr>
          <a:xfrm>
            <a:off x="1757085" y="1500675"/>
            <a:ext cx="371069" cy="359396"/>
            <a:chOff x="1757085" y="1500675"/>
            <a:chExt cx="371069" cy="359396"/>
          </a:xfrm>
        </p:grpSpPr>
        <p:sp>
          <p:nvSpPr>
            <p:cNvPr id="12363" name="Google Shape;12363;p14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4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4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4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4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4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4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4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4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4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4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4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4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4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4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4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4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4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4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4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4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4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4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4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4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4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141"/>
          <p:cNvGrpSpPr/>
          <p:nvPr/>
        </p:nvGrpSpPr>
        <p:grpSpPr>
          <a:xfrm>
            <a:off x="2774209" y="1954691"/>
            <a:ext cx="116693" cy="374186"/>
            <a:chOff x="2774209" y="1954691"/>
            <a:chExt cx="116693" cy="374186"/>
          </a:xfrm>
        </p:grpSpPr>
        <p:sp>
          <p:nvSpPr>
            <p:cNvPr id="12393" name="Google Shape;12393;p14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4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141"/>
          <p:cNvGrpSpPr/>
          <p:nvPr/>
        </p:nvGrpSpPr>
        <p:grpSpPr>
          <a:xfrm>
            <a:off x="4017435" y="1499912"/>
            <a:ext cx="315092" cy="359397"/>
            <a:chOff x="4017435" y="1499912"/>
            <a:chExt cx="315092" cy="359397"/>
          </a:xfrm>
        </p:grpSpPr>
        <p:sp>
          <p:nvSpPr>
            <p:cNvPr id="12396" name="Google Shape;12396;p14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4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141"/>
          <p:cNvGrpSpPr/>
          <p:nvPr/>
        </p:nvGrpSpPr>
        <p:grpSpPr>
          <a:xfrm>
            <a:off x="3963652" y="1999759"/>
            <a:ext cx="374154" cy="284050"/>
            <a:chOff x="3963652" y="1999759"/>
            <a:chExt cx="374154" cy="284050"/>
          </a:xfrm>
        </p:grpSpPr>
        <p:sp>
          <p:nvSpPr>
            <p:cNvPr id="12399" name="Google Shape;12399;p14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4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4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41"/>
          <p:cNvGrpSpPr/>
          <p:nvPr/>
        </p:nvGrpSpPr>
        <p:grpSpPr>
          <a:xfrm>
            <a:off x="1777536" y="2014866"/>
            <a:ext cx="376444" cy="253772"/>
            <a:chOff x="1777536" y="2014866"/>
            <a:chExt cx="376444" cy="253772"/>
          </a:xfrm>
        </p:grpSpPr>
        <p:sp>
          <p:nvSpPr>
            <p:cNvPr id="12403" name="Google Shape;12403;p14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4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4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4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4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141"/>
          <p:cNvGrpSpPr/>
          <p:nvPr/>
        </p:nvGrpSpPr>
        <p:grpSpPr>
          <a:xfrm>
            <a:off x="1309875" y="2057326"/>
            <a:ext cx="374154" cy="169680"/>
            <a:chOff x="1309875" y="2057326"/>
            <a:chExt cx="374154" cy="169680"/>
          </a:xfrm>
        </p:grpSpPr>
        <p:sp>
          <p:nvSpPr>
            <p:cNvPr id="12409" name="Google Shape;12409;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4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4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4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4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4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4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4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0" name="Google Shape;12420;p141"/>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1" name="Google Shape;12421;p141"/>
          <p:cNvGrpSpPr/>
          <p:nvPr/>
        </p:nvGrpSpPr>
        <p:grpSpPr>
          <a:xfrm>
            <a:off x="2347450" y="1954564"/>
            <a:ext cx="113639" cy="373168"/>
            <a:chOff x="2347450" y="1954564"/>
            <a:chExt cx="113639" cy="373168"/>
          </a:xfrm>
        </p:grpSpPr>
        <p:sp>
          <p:nvSpPr>
            <p:cNvPr id="12422" name="Google Shape;12422;p14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4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4" name="Google Shape;12424;p141"/>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5" name="Google Shape;12425;p141"/>
          <p:cNvGrpSpPr/>
          <p:nvPr/>
        </p:nvGrpSpPr>
        <p:grpSpPr>
          <a:xfrm>
            <a:off x="3110102" y="1499880"/>
            <a:ext cx="330613" cy="358379"/>
            <a:chOff x="3110102" y="1499880"/>
            <a:chExt cx="330613" cy="358379"/>
          </a:xfrm>
        </p:grpSpPr>
        <p:sp>
          <p:nvSpPr>
            <p:cNvPr id="12426" name="Google Shape;12426;p14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4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4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4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4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4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4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3" name="Google Shape;12433;p141"/>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4" name="Google Shape;12434;p141"/>
          <p:cNvGrpSpPr/>
          <p:nvPr/>
        </p:nvGrpSpPr>
        <p:grpSpPr>
          <a:xfrm>
            <a:off x="3485575" y="1999759"/>
            <a:ext cx="373772" cy="284050"/>
            <a:chOff x="3531200" y="1999759"/>
            <a:chExt cx="373772" cy="284050"/>
          </a:xfrm>
        </p:grpSpPr>
        <p:sp>
          <p:nvSpPr>
            <p:cNvPr id="12435" name="Google Shape;12435;p14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4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4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4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141"/>
          <p:cNvGrpSpPr/>
          <p:nvPr/>
        </p:nvGrpSpPr>
        <p:grpSpPr>
          <a:xfrm>
            <a:off x="2667058" y="1500293"/>
            <a:ext cx="330231" cy="359015"/>
            <a:chOff x="2667058" y="1500293"/>
            <a:chExt cx="330231" cy="359015"/>
          </a:xfrm>
        </p:grpSpPr>
        <p:sp>
          <p:nvSpPr>
            <p:cNvPr id="12440" name="Google Shape;12440;p14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4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4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4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4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4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4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4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4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4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4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4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4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4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4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141"/>
          <p:cNvGrpSpPr/>
          <p:nvPr/>
        </p:nvGrpSpPr>
        <p:grpSpPr>
          <a:xfrm>
            <a:off x="3567553" y="1499912"/>
            <a:ext cx="320022" cy="359778"/>
            <a:chOff x="3567553" y="1499912"/>
            <a:chExt cx="320022" cy="359778"/>
          </a:xfrm>
        </p:grpSpPr>
        <p:sp>
          <p:nvSpPr>
            <p:cNvPr id="12459" name="Google Shape;12459;p14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4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4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4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4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4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41"/>
          <p:cNvGrpSpPr/>
          <p:nvPr/>
        </p:nvGrpSpPr>
        <p:grpSpPr>
          <a:xfrm>
            <a:off x="1309875" y="1499912"/>
            <a:ext cx="359015" cy="358633"/>
            <a:chOff x="1309875" y="1499912"/>
            <a:chExt cx="359015" cy="358633"/>
          </a:xfrm>
        </p:grpSpPr>
        <p:sp>
          <p:nvSpPr>
            <p:cNvPr id="12466" name="Google Shape;12466;p14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4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4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4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4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4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4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4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4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141"/>
          <p:cNvGrpSpPr/>
          <p:nvPr/>
        </p:nvGrpSpPr>
        <p:grpSpPr>
          <a:xfrm>
            <a:off x="2219466" y="1500293"/>
            <a:ext cx="330613" cy="359015"/>
            <a:chOff x="2219466" y="1500293"/>
            <a:chExt cx="330613" cy="359015"/>
          </a:xfrm>
        </p:grpSpPr>
        <p:sp>
          <p:nvSpPr>
            <p:cNvPr id="12476" name="Google Shape;12476;p14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4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141"/>
          <p:cNvGrpSpPr/>
          <p:nvPr/>
        </p:nvGrpSpPr>
        <p:grpSpPr>
          <a:xfrm>
            <a:off x="5343544" y="1509358"/>
            <a:ext cx="244676" cy="351095"/>
            <a:chOff x="5343544" y="1509358"/>
            <a:chExt cx="244676" cy="351095"/>
          </a:xfrm>
        </p:grpSpPr>
        <p:sp>
          <p:nvSpPr>
            <p:cNvPr id="12479" name="Google Shape;12479;p14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4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4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141"/>
          <p:cNvGrpSpPr/>
          <p:nvPr/>
        </p:nvGrpSpPr>
        <p:grpSpPr>
          <a:xfrm>
            <a:off x="4882340" y="1509358"/>
            <a:ext cx="246171" cy="351095"/>
            <a:chOff x="4882340" y="1509358"/>
            <a:chExt cx="246171" cy="351095"/>
          </a:xfrm>
        </p:grpSpPr>
        <p:sp>
          <p:nvSpPr>
            <p:cNvPr id="12483" name="Google Shape;12483;p14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4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4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4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4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141"/>
          <p:cNvGrpSpPr/>
          <p:nvPr/>
        </p:nvGrpSpPr>
        <p:grpSpPr>
          <a:xfrm>
            <a:off x="6273204" y="1509008"/>
            <a:ext cx="236343" cy="351445"/>
            <a:chOff x="6273204" y="1509008"/>
            <a:chExt cx="236343" cy="351445"/>
          </a:xfrm>
        </p:grpSpPr>
        <p:sp>
          <p:nvSpPr>
            <p:cNvPr id="12489" name="Google Shape;12489;p14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4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1" name="Google Shape;12491;p141"/>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2" name="Google Shape;12492;p141"/>
          <p:cNvGrpSpPr/>
          <p:nvPr/>
        </p:nvGrpSpPr>
        <p:grpSpPr>
          <a:xfrm>
            <a:off x="7219530" y="1508244"/>
            <a:ext cx="191625" cy="352209"/>
            <a:chOff x="7219530" y="1508244"/>
            <a:chExt cx="191625" cy="352209"/>
          </a:xfrm>
        </p:grpSpPr>
        <p:sp>
          <p:nvSpPr>
            <p:cNvPr id="12493" name="Google Shape;12493;p14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4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141"/>
          <p:cNvGrpSpPr/>
          <p:nvPr/>
        </p:nvGrpSpPr>
        <p:grpSpPr>
          <a:xfrm>
            <a:off x="7699309" y="1508626"/>
            <a:ext cx="154922" cy="351827"/>
            <a:chOff x="7699309" y="1508626"/>
            <a:chExt cx="154922" cy="351827"/>
          </a:xfrm>
        </p:grpSpPr>
        <p:sp>
          <p:nvSpPr>
            <p:cNvPr id="12496" name="Google Shape;12496;p14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4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4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4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4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4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4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141"/>
          <p:cNvGrpSpPr/>
          <p:nvPr/>
        </p:nvGrpSpPr>
        <p:grpSpPr>
          <a:xfrm>
            <a:off x="8161690" y="1509008"/>
            <a:ext cx="153396" cy="351064"/>
            <a:chOff x="8161690" y="1509008"/>
            <a:chExt cx="153396" cy="351064"/>
          </a:xfrm>
        </p:grpSpPr>
        <p:sp>
          <p:nvSpPr>
            <p:cNvPr id="12504" name="Google Shape;12504;p14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4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4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4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141"/>
          <p:cNvGrpSpPr/>
          <p:nvPr/>
        </p:nvGrpSpPr>
        <p:grpSpPr>
          <a:xfrm>
            <a:off x="6746940" y="1508881"/>
            <a:ext cx="213221" cy="352304"/>
            <a:chOff x="6746940" y="1508881"/>
            <a:chExt cx="213221" cy="352304"/>
          </a:xfrm>
        </p:grpSpPr>
        <p:sp>
          <p:nvSpPr>
            <p:cNvPr id="12509" name="Google Shape;12509;p14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4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4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4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141"/>
          <p:cNvGrpSpPr/>
          <p:nvPr/>
        </p:nvGrpSpPr>
        <p:grpSpPr>
          <a:xfrm>
            <a:off x="5770336" y="2007615"/>
            <a:ext cx="350682" cy="292097"/>
            <a:chOff x="5770336" y="2007615"/>
            <a:chExt cx="350682" cy="292097"/>
          </a:xfrm>
        </p:grpSpPr>
        <p:sp>
          <p:nvSpPr>
            <p:cNvPr id="12514" name="Google Shape;12514;p14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4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4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4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141"/>
          <p:cNvGrpSpPr/>
          <p:nvPr/>
        </p:nvGrpSpPr>
        <p:grpSpPr>
          <a:xfrm>
            <a:off x="5326878" y="1980358"/>
            <a:ext cx="350332" cy="346229"/>
            <a:chOff x="5326878" y="1980358"/>
            <a:chExt cx="350332" cy="346229"/>
          </a:xfrm>
        </p:grpSpPr>
        <p:sp>
          <p:nvSpPr>
            <p:cNvPr id="12519" name="Google Shape;12519;p14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4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4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4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3" name="Google Shape;12523;p141"/>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4" name="Google Shape;12524;p141"/>
          <p:cNvGrpSpPr/>
          <p:nvPr/>
        </p:nvGrpSpPr>
        <p:grpSpPr>
          <a:xfrm>
            <a:off x="4883835" y="1992571"/>
            <a:ext cx="350300" cy="323043"/>
            <a:chOff x="4883835" y="1992571"/>
            <a:chExt cx="350300" cy="323043"/>
          </a:xfrm>
        </p:grpSpPr>
        <p:sp>
          <p:nvSpPr>
            <p:cNvPr id="12525" name="Google Shape;12525;p14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4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4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4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4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4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141"/>
          <p:cNvGrpSpPr/>
          <p:nvPr/>
        </p:nvGrpSpPr>
        <p:grpSpPr>
          <a:xfrm>
            <a:off x="7548967" y="1978927"/>
            <a:ext cx="333285" cy="349950"/>
            <a:chOff x="7548967" y="1978927"/>
            <a:chExt cx="333285" cy="349950"/>
          </a:xfrm>
        </p:grpSpPr>
        <p:sp>
          <p:nvSpPr>
            <p:cNvPr id="12532" name="Google Shape;12532;p14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4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4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4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4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4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4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141"/>
          <p:cNvGrpSpPr/>
          <p:nvPr/>
        </p:nvGrpSpPr>
        <p:grpSpPr>
          <a:xfrm>
            <a:off x="6214142" y="1978927"/>
            <a:ext cx="346515" cy="350300"/>
            <a:chOff x="6214142" y="1978927"/>
            <a:chExt cx="346515" cy="350300"/>
          </a:xfrm>
        </p:grpSpPr>
        <p:sp>
          <p:nvSpPr>
            <p:cNvPr id="12540" name="Google Shape;12540;p14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4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141"/>
          <p:cNvGrpSpPr/>
          <p:nvPr/>
        </p:nvGrpSpPr>
        <p:grpSpPr>
          <a:xfrm>
            <a:off x="7105923" y="1978545"/>
            <a:ext cx="333285" cy="350682"/>
            <a:chOff x="7105923" y="1978545"/>
            <a:chExt cx="333285" cy="350682"/>
          </a:xfrm>
        </p:grpSpPr>
        <p:sp>
          <p:nvSpPr>
            <p:cNvPr id="12543" name="Google Shape;12543;p14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4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4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4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4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4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4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0" name="Google Shape;12550;p141"/>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41"/>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2" name="Google Shape;12552;p141"/>
          <p:cNvGrpSpPr/>
          <p:nvPr/>
        </p:nvGrpSpPr>
        <p:grpSpPr>
          <a:xfrm>
            <a:off x="3616406" y="2422352"/>
            <a:ext cx="203393" cy="351827"/>
            <a:chOff x="3616406" y="2422352"/>
            <a:chExt cx="203393" cy="351827"/>
          </a:xfrm>
        </p:grpSpPr>
        <p:sp>
          <p:nvSpPr>
            <p:cNvPr id="12553" name="Google Shape;12553;p14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4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141"/>
          <p:cNvGrpSpPr/>
          <p:nvPr/>
        </p:nvGrpSpPr>
        <p:grpSpPr>
          <a:xfrm>
            <a:off x="878187" y="2421970"/>
            <a:ext cx="272696" cy="351827"/>
            <a:chOff x="913012" y="2421970"/>
            <a:chExt cx="272696" cy="351827"/>
          </a:xfrm>
        </p:grpSpPr>
        <p:sp>
          <p:nvSpPr>
            <p:cNvPr id="12556" name="Google Shape;12556;p14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4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4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4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141"/>
          <p:cNvGrpSpPr/>
          <p:nvPr/>
        </p:nvGrpSpPr>
        <p:grpSpPr>
          <a:xfrm>
            <a:off x="2274743" y="2422352"/>
            <a:ext cx="255649" cy="351445"/>
            <a:chOff x="2274743" y="2422352"/>
            <a:chExt cx="255649" cy="351445"/>
          </a:xfrm>
        </p:grpSpPr>
        <p:sp>
          <p:nvSpPr>
            <p:cNvPr id="12561" name="Google Shape;12561;p14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4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4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141"/>
          <p:cNvGrpSpPr/>
          <p:nvPr/>
        </p:nvGrpSpPr>
        <p:grpSpPr>
          <a:xfrm>
            <a:off x="2708723" y="2421239"/>
            <a:ext cx="246552" cy="352558"/>
            <a:chOff x="2708723" y="2421239"/>
            <a:chExt cx="246552" cy="352558"/>
          </a:xfrm>
        </p:grpSpPr>
        <p:sp>
          <p:nvSpPr>
            <p:cNvPr id="12565" name="Google Shape;12565;p14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4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141"/>
          <p:cNvGrpSpPr/>
          <p:nvPr/>
        </p:nvGrpSpPr>
        <p:grpSpPr>
          <a:xfrm>
            <a:off x="1835485" y="2422352"/>
            <a:ext cx="259433" cy="350714"/>
            <a:chOff x="1835485" y="2422352"/>
            <a:chExt cx="259433" cy="350714"/>
          </a:xfrm>
        </p:grpSpPr>
        <p:sp>
          <p:nvSpPr>
            <p:cNvPr id="12568" name="Google Shape;12568;p14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4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4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4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4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4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4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141"/>
          <p:cNvGrpSpPr/>
          <p:nvPr/>
        </p:nvGrpSpPr>
        <p:grpSpPr>
          <a:xfrm>
            <a:off x="3150240" y="2422352"/>
            <a:ext cx="212489" cy="351445"/>
            <a:chOff x="3150240" y="2422352"/>
            <a:chExt cx="212489" cy="351445"/>
          </a:xfrm>
        </p:grpSpPr>
        <p:sp>
          <p:nvSpPr>
            <p:cNvPr id="12576" name="Google Shape;12576;p14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4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141"/>
          <p:cNvGrpSpPr/>
          <p:nvPr/>
        </p:nvGrpSpPr>
        <p:grpSpPr>
          <a:xfrm>
            <a:off x="1367060" y="2422129"/>
            <a:ext cx="269261" cy="352050"/>
            <a:chOff x="1367060" y="2422129"/>
            <a:chExt cx="269261" cy="352050"/>
          </a:xfrm>
        </p:grpSpPr>
        <p:sp>
          <p:nvSpPr>
            <p:cNvPr id="12579" name="Google Shape;12579;p14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4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4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4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4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4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4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4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4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4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4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4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4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4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3" name="Google Shape;12593;p141"/>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4" name="Google Shape;12594;p141"/>
          <p:cNvGrpSpPr/>
          <p:nvPr/>
        </p:nvGrpSpPr>
        <p:grpSpPr>
          <a:xfrm>
            <a:off x="4882690" y="2425405"/>
            <a:ext cx="274573" cy="350682"/>
            <a:chOff x="4882690" y="2425405"/>
            <a:chExt cx="274573" cy="350682"/>
          </a:xfrm>
        </p:grpSpPr>
        <p:sp>
          <p:nvSpPr>
            <p:cNvPr id="12595" name="Google Shape;12595;p14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4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141"/>
          <p:cNvGrpSpPr/>
          <p:nvPr/>
        </p:nvGrpSpPr>
        <p:grpSpPr>
          <a:xfrm>
            <a:off x="6627639" y="2443884"/>
            <a:ext cx="355993" cy="313247"/>
            <a:chOff x="6627639" y="2443884"/>
            <a:chExt cx="355993" cy="313247"/>
          </a:xfrm>
        </p:grpSpPr>
        <p:sp>
          <p:nvSpPr>
            <p:cNvPr id="12598" name="Google Shape;12598;p14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4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4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141"/>
          <p:cNvGrpSpPr/>
          <p:nvPr/>
        </p:nvGrpSpPr>
        <p:grpSpPr>
          <a:xfrm>
            <a:off x="6183451" y="2462140"/>
            <a:ext cx="351445" cy="277976"/>
            <a:chOff x="6183451" y="2462140"/>
            <a:chExt cx="351445" cy="277976"/>
          </a:xfrm>
        </p:grpSpPr>
        <p:sp>
          <p:nvSpPr>
            <p:cNvPr id="12602" name="Google Shape;12602;p14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4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4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4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4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4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4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141"/>
          <p:cNvGrpSpPr/>
          <p:nvPr/>
        </p:nvGrpSpPr>
        <p:grpSpPr>
          <a:xfrm>
            <a:off x="5735477" y="2429858"/>
            <a:ext cx="353354" cy="341299"/>
            <a:chOff x="5735477" y="2429858"/>
            <a:chExt cx="353354" cy="341299"/>
          </a:xfrm>
        </p:grpSpPr>
        <p:sp>
          <p:nvSpPr>
            <p:cNvPr id="12610" name="Google Shape;12610;p14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4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4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4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4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4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141"/>
          <p:cNvGrpSpPr/>
          <p:nvPr/>
        </p:nvGrpSpPr>
        <p:grpSpPr>
          <a:xfrm>
            <a:off x="5243735" y="2446973"/>
            <a:ext cx="405255" cy="275499"/>
            <a:chOff x="5283337" y="2478774"/>
            <a:chExt cx="358633" cy="243913"/>
          </a:xfrm>
        </p:grpSpPr>
        <p:sp>
          <p:nvSpPr>
            <p:cNvPr id="12617" name="Google Shape;12617;p14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4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4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4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4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4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4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4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4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4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4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4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4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4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4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4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4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141"/>
          <p:cNvGrpSpPr/>
          <p:nvPr/>
        </p:nvGrpSpPr>
        <p:grpSpPr>
          <a:xfrm>
            <a:off x="7964753" y="2470823"/>
            <a:ext cx="362068" cy="258670"/>
            <a:chOff x="7964753" y="2470823"/>
            <a:chExt cx="362068" cy="258670"/>
          </a:xfrm>
        </p:grpSpPr>
        <p:sp>
          <p:nvSpPr>
            <p:cNvPr id="12635" name="Google Shape;12635;p14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4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4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4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4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4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4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4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4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141"/>
          <p:cNvGrpSpPr/>
          <p:nvPr/>
        </p:nvGrpSpPr>
        <p:grpSpPr>
          <a:xfrm>
            <a:off x="7524349" y="2456447"/>
            <a:ext cx="350332" cy="288948"/>
            <a:chOff x="7524349" y="2456447"/>
            <a:chExt cx="350332" cy="288948"/>
          </a:xfrm>
        </p:grpSpPr>
        <p:sp>
          <p:nvSpPr>
            <p:cNvPr id="12645" name="Google Shape;12645;p14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4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4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4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4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141"/>
          <p:cNvGrpSpPr/>
          <p:nvPr/>
        </p:nvGrpSpPr>
        <p:grpSpPr>
          <a:xfrm>
            <a:off x="3972749" y="2894211"/>
            <a:ext cx="355230" cy="356725"/>
            <a:chOff x="3972749" y="2894211"/>
            <a:chExt cx="355230" cy="356725"/>
          </a:xfrm>
        </p:grpSpPr>
        <p:sp>
          <p:nvSpPr>
            <p:cNvPr id="12651" name="Google Shape;12651;p14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4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4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4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4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141"/>
          <p:cNvGrpSpPr/>
          <p:nvPr/>
        </p:nvGrpSpPr>
        <p:grpSpPr>
          <a:xfrm>
            <a:off x="3527797" y="2918796"/>
            <a:ext cx="355993" cy="307904"/>
            <a:chOff x="3527797" y="2918796"/>
            <a:chExt cx="355993" cy="307904"/>
          </a:xfrm>
        </p:grpSpPr>
        <p:sp>
          <p:nvSpPr>
            <p:cNvPr id="12657" name="Google Shape;12657;p14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4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4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4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4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4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4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4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4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4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141"/>
          <p:cNvGrpSpPr/>
          <p:nvPr/>
        </p:nvGrpSpPr>
        <p:grpSpPr>
          <a:xfrm>
            <a:off x="3082845" y="2920959"/>
            <a:ext cx="356375" cy="302338"/>
            <a:chOff x="3082845" y="2920959"/>
            <a:chExt cx="356375" cy="302338"/>
          </a:xfrm>
        </p:grpSpPr>
        <p:sp>
          <p:nvSpPr>
            <p:cNvPr id="12668" name="Google Shape;12668;p14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4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141"/>
          <p:cNvGrpSpPr/>
          <p:nvPr/>
        </p:nvGrpSpPr>
        <p:grpSpPr>
          <a:xfrm>
            <a:off x="2639038" y="2894942"/>
            <a:ext cx="355612" cy="355612"/>
            <a:chOff x="2639038" y="2894942"/>
            <a:chExt cx="355612" cy="355612"/>
          </a:xfrm>
        </p:grpSpPr>
        <p:sp>
          <p:nvSpPr>
            <p:cNvPr id="12671" name="Google Shape;12671;p14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4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141"/>
          <p:cNvGrpSpPr/>
          <p:nvPr/>
        </p:nvGrpSpPr>
        <p:grpSpPr>
          <a:xfrm>
            <a:off x="2194468" y="2938865"/>
            <a:ext cx="355993" cy="267766"/>
            <a:chOff x="2194468" y="2938865"/>
            <a:chExt cx="355993" cy="267766"/>
          </a:xfrm>
        </p:grpSpPr>
        <p:sp>
          <p:nvSpPr>
            <p:cNvPr id="12674" name="Google Shape;12674;p14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4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4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4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4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4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4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4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4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4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4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4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4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4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4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4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4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4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4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4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141"/>
          <p:cNvGrpSpPr/>
          <p:nvPr/>
        </p:nvGrpSpPr>
        <p:grpSpPr>
          <a:xfrm>
            <a:off x="1749897" y="2894561"/>
            <a:ext cx="355993" cy="355612"/>
            <a:chOff x="1749897" y="2894561"/>
            <a:chExt cx="355993" cy="355612"/>
          </a:xfrm>
        </p:grpSpPr>
        <p:sp>
          <p:nvSpPr>
            <p:cNvPr id="12695" name="Google Shape;12695;p14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4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4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4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4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4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4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4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4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4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4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141"/>
          <p:cNvGrpSpPr/>
          <p:nvPr/>
        </p:nvGrpSpPr>
        <p:grpSpPr>
          <a:xfrm>
            <a:off x="1305327" y="2894211"/>
            <a:ext cx="357520" cy="357488"/>
            <a:chOff x="1305327" y="2894211"/>
            <a:chExt cx="357520" cy="357488"/>
          </a:xfrm>
        </p:grpSpPr>
        <p:sp>
          <p:nvSpPr>
            <p:cNvPr id="12707" name="Google Shape;12707;p14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4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4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4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4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141"/>
          <p:cNvGrpSpPr/>
          <p:nvPr/>
        </p:nvGrpSpPr>
        <p:grpSpPr>
          <a:xfrm>
            <a:off x="853950" y="2894720"/>
            <a:ext cx="364104" cy="353290"/>
            <a:chOff x="853950" y="2894720"/>
            <a:chExt cx="364104" cy="353290"/>
          </a:xfrm>
        </p:grpSpPr>
        <p:sp>
          <p:nvSpPr>
            <p:cNvPr id="12713" name="Google Shape;12713;p14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4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4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4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4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4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4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141"/>
          <p:cNvGrpSpPr/>
          <p:nvPr/>
        </p:nvGrpSpPr>
        <p:grpSpPr>
          <a:xfrm>
            <a:off x="7066548" y="2912594"/>
            <a:ext cx="352209" cy="334938"/>
            <a:chOff x="7066548" y="2912594"/>
            <a:chExt cx="352209" cy="334938"/>
          </a:xfrm>
        </p:grpSpPr>
        <p:sp>
          <p:nvSpPr>
            <p:cNvPr id="12721" name="Google Shape;12721;p14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4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4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4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4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4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7" name="Google Shape;12727;p141"/>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41"/>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9" name="Google Shape;12729;p141"/>
          <p:cNvGrpSpPr/>
          <p:nvPr/>
        </p:nvGrpSpPr>
        <p:grpSpPr>
          <a:xfrm>
            <a:off x="7541397" y="2904802"/>
            <a:ext cx="318495" cy="352209"/>
            <a:chOff x="7541397" y="2904802"/>
            <a:chExt cx="318495" cy="352209"/>
          </a:xfrm>
        </p:grpSpPr>
        <p:sp>
          <p:nvSpPr>
            <p:cNvPr id="12730" name="Google Shape;12730;p14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4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141"/>
          <p:cNvGrpSpPr/>
          <p:nvPr/>
        </p:nvGrpSpPr>
        <p:grpSpPr>
          <a:xfrm>
            <a:off x="8003015" y="2904039"/>
            <a:ext cx="306759" cy="351445"/>
            <a:chOff x="8003015" y="2904039"/>
            <a:chExt cx="306759" cy="351445"/>
          </a:xfrm>
        </p:grpSpPr>
        <p:sp>
          <p:nvSpPr>
            <p:cNvPr id="12733" name="Google Shape;12733;p14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4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4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4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4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4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141"/>
          <p:cNvGrpSpPr/>
          <p:nvPr/>
        </p:nvGrpSpPr>
        <p:grpSpPr>
          <a:xfrm>
            <a:off x="5687770" y="2885496"/>
            <a:ext cx="369638" cy="369606"/>
            <a:chOff x="5687770" y="2885496"/>
            <a:chExt cx="369638" cy="369606"/>
          </a:xfrm>
        </p:grpSpPr>
        <p:sp>
          <p:nvSpPr>
            <p:cNvPr id="12740" name="Google Shape;12740;p14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4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4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4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4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4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4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4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4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4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141"/>
          <p:cNvGrpSpPr/>
          <p:nvPr/>
        </p:nvGrpSpPr>
        <p:grpSpPr>
          <a:xfrm>
            <a:off x="4881958" y="2904802"/>
            <a:ext cx="156417" cy="349537"/>
            <a:chOff x="4881958" y="2904802"/>
            <a:chExt cx="156417" cy="349537"/>
          </a:xfrm>
        </p:grpSpPr>
        <p:sp>
          <p:nvSpPr>
            <p:cNvPr id="12751" name="Google Shape;12751;p14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4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4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4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4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4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4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141"/>
          <p:cNvGrpSpPr/>
          <p:nvPr/>
        </p:nvGrpSpPr>
        <p:grpSpPr>
          <a:xfrm>
            <a:off x="5230318" y="2886514"/>
            <a:ext cx="371133" cy="367443"/>
            <a:chOff x="5230318" y="2886514"/>
            <a:chExt cx="371133" cy="367443"/>
          </a:xfrm>
        </p:grpSpPr>
        <p:sp>
          <p:nvSpPr>
            <p:cNvPr id="12759" name="Google Shape;12759;p14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4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4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4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4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4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4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4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4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141"/>
          <p:cNvGrpSpPr/>
          <p:nvPr/>
        </p:nvGrpSpPr>
        <p:grpSpPr>
          <a:xfrm>
            <a:off x="5748358" y="3434578"/>
            <a:ext cx="352590" cy="182561"/>
            <a:chOff x="5748358" y="3434578"/>
            <a:chExt cx="352590" cy="182561"/>
          </a:xfrm>
        </p:grpSpPr>
        <p:sp>
          <p:nvSpPr>
            <p:cNvPr id="12769" name="Google Shape;12769;p14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4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4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4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4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4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141"/>
          <p:cNvGrpSpPr/>
          <p:nvPr/>
        </p:nvGrpSpPr>
        <p:grpSpPr>
          <a:xfrm>
            <a:off x="862283" y="4274771"/>
            <a:ext cx="341204" cy="359301"/>
            <a:chOff x="862283" y="4274771"/>
            <a:chExt cx="341204" cy="359301"/>
          </a:xfrm>
        </p:grpSpPr>
        <p:sp>
          <p:nvSpPr>
            <p:cNvPr id="12776" name="Google Shape;12776;p14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4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4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141"/>
          <p:cNvGrpSpPr/>
          <p:nvPr/>
        </p:nvGrpSpPr>
        <p:grpSpPr>
          <a:xfrm>
            <a:off x="1396957" y="4287365"/>
            <a:ext cx="301861" cy="332871"/>
            <a:chOff x="1396957" y="4287365"/>
            <a:chExt cx="301861" cy="332871"/>
          </a:xfrm>
        </p:grpSpPr>
        <p:sp>
          <p:nvSpPr>
            <p:cNvPr id="12780" name="Google Shape;12780;p14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4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4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4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4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4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4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4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4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4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4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4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4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4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4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141"/>
          <p:cNvGrpSpPr/>
          <p:nvPr/>
        </p:nvGrpSpPr>
        <p:grpSpPr>
          <a:xfrm>
            <a:off x="1865381" y="4277506"/>
            <a:ext cx="396131" cy="355612"/>
            <a:chOff x="1865381" y="4277506"/>
            <a:chExt cx="396131" cy="355612"/>
          </a:xfrm>
        </p:grpSpPr>
        <p:sp>
          <p:nvSpPr>
            <p:cNvPr id="12796" name="Google Shape;12796;p14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4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4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4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4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4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141"/>
          <p:cNvGrpSpPr/>
          <p:nvPr/>
        </p:nvGrpSpPr>
        <p:grpSpPr>
          <a:xfrm>
            <a:off x="2411823" y="4303999"/>
            <a:ext cx="334398" cy="299953"/>
            <a:chOff x="2411823" y="4303999"/>
            <a:chExt cx="334398" cy="299953"/>
          </a:xfrm>
        </p:grpSpPr>
        <p:sp>
          <p:nvSpPr>
            <p:cNvPr id="12803" name="Google Shape;12803;p14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4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4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4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4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4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4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141"/>
          <p:cNvGrpSpPr/>
          <p:nvPr/>
        </p:nvGrpSpPr>
        <p:grpSpPr>
          <a:xfrm>
            <a:off x="2903337" y="4279032"/>
            <a:ext cx="382519" cy="350682"/>
            <a:chOff x="2903337" y="4279032"/>
            <a:chExt cx="382519" cy="350682"/>
          </a:xfrm>
        </p:grpSpPr>
        <p:sp>
          <p:nvSpPr>
            <p:cNvPr id="12811" name="Google Shape;12811;p14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4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4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4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4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4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4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4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4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4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4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4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4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4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4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141"/>
          <p:cNvGrpSpPr/>
          <p:nvPr/>
        </p:nvGrpSpPr>
        <p:grpSpPr>
          <a:xfrm>
            <a:off x="3933342" y="4315767"/>
            <a:ext cx="383632" cy="276449"/>
            <a:chOff x="3933342" y="4315767"/>
            <a:chExt cx="383632" cy="276449"/>
          </a:xfrm>
        </p:grpSpPr>
        <p:sp>
          <p:nvSpPr>
            <p:cNvPr id="12827" name="Google Shape;12827;p14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4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4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4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4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4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141"/>
          <p:cNvGrpSpPr/>
          <p:nvPr/>
        </p:nvGrpSpPr>
        <p:grpSpPr>
          <a:xfrm>
            <a:off x="3441065" y="4302505"/>
            <a:ext cx="337069" cy="302593"/>
            <a:chOff x="3441065" y="4302505"/>
            <a:chExt cx="337069" cy="302593"/>
          </a:xfrm>
        </p:grpSpPr>
        <p:sp>
          <p:nvSpPr>
            <p:cNvPr id="12834" name="Google Shape;12834;p14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4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4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4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4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4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4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4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4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4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4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4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4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141"/>
          <p:cNvGrpSpPr/>
          <p:nvPr/>
        </p:nvGrpSpPr>
        <p:grpSpPr>
          <a:xfrm>
            <a:off x="3532345" y="3362635"/>
            <a:ext cx="339328" cy="336274"/>
            <a:chOff x="3532345" y="3362635"/>
            <a:chExt cx="339328" cy="336274"/>
          </a:xfrm>
        </p:grpSpPr>
        <p:sp>
          <p:nvSpPr>
            <p:cNvPr id="12848" name="Google Shape;12848;p14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4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4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4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4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3" name="Google Shape;12853;p141"/>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4" name="Google Shape;12854;p141"/>
          <p:cNvGrpSpPr/>
          <p:nvPr/>
        </p:nvGrpSpPr>
        <p:grpSpPr>
          <a:xfrm>
            <a:off x="1883955" y="3808700"/>
            <a:ext cx="162873" cy="351445"/>
            <a:chOff x="1883955" y="3808700"/>
            <a:chExt cx="162873" cy="351445"/>
          </a:xfrm>
        </p:grpSpPr>
        <p:sp>
          <p:nvSpPr>
            <p:cNvPr id="12855" name="Google Shape;12855;p14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4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141"/>
          <p:cNvGrpSpPr/>
          <p:nvPr/>
        </p:nvGrpSpPr>
        <p:grpSpPr>
          <a:xfrm>
            <a:off x="939156" y="3809209"/>
            <a:ext cx="192007" cy="351318"/>
            <a:chOff x="939156" y="3809209"/>
            <a:chExt cx="192007" cy="351318"/>
          </a:xfrm>
        </p:grpSpPr>
        <p:sp>
          <p:nvSpPr>
            <p:cNvPr id="12858" name="Google Shape;12858;p14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4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141"/>
          <p:cNvGrpSpPr/>
          <p:nvPr/>
        </p:nvGrpSpPr>
        <p:grpSpPr>
          <a:xfrm>
            <a:off x="2306167" y="3809845"/>
            <a:ext cx="193915" cy="349155"/>
            <a:chOff x="2306167" y="3809845"/>
            <a:chExt cx="193915" cy="349155"/>
          </a:xfrm>
        </p:grpSpPr>
        <p:sp>
          <p:nvSpPr>
            <p:cNvPr id="12861" name="Google Shape;12861;p14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4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4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4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4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4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4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141"/>
          <p:cNvGrpSpPr/>
          <p:nvPr/>
        </p:nvGrpSpPr>
        <p:grpSpPr>
          <a:xfrm>
            <a:off x="1323901" y="3807173"/>
            <a:ext cx="356343" cy="356757"/>
            <a:chOff x="1323901" y="3807173"/>
            <a:chExt cx="356343" cy="356757"/>
          </a:xfrm>
        </p:grpSpPr>
        <p:sp>
          <p:nvSpPr>
            <p:cNvPr id="12869" name="Google Shape;12869;p14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4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4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4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4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4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4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4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4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4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4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4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4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4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4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4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4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4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4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4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4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4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4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4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3" name="Google Shape;12893;p141"/>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4" name="Google Shape;12894;p141"/>
          <p:cNvGrpSpPr/>
          <p:nvPr/>
        </p:nvGrpSpPr>
        <p:grpSpPr>
          <a:xfrm>
            <a:off x="859262" y="3353920"/>
            <a:ext cx="306759" cy="351445"/>
            <a:chOff x="859262" y="3353920"/>
            <a:chExt cx="306759" cy="351445"/>
          </a:xfrm>
        </p:grpSpPr>
        <p:sp>
          <p:nvSpPr>
            <p:cNvPr id="12895" name="Google Shape;12895;p14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4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4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4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4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0" name="Google Shape;12900;p141"/>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1" name="Google Shape;12901;p141"/>
          <p:cNvGrpSpPr/>
          <p:nvPr/>
        </p:nvGrpSpPr>
        <p:grpSpPr>
          <a:xfrm>
            <a:off x="3967437" y="3837102"/>
            <a:ext cx="364708" cy="295405"/>
            <a:chOff x="3967437" y="3837102"/>
            <a:chExt cx="364708" cy="295405"/>
          </a:xfrm>
        </p:grpSpPr>
        <p:sp>
          <p:nvSpPr>
            <p:cNvPr id="12902" name="Google Shape;12902;p14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4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4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4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4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7" name="Google Shape;12907;p141"/>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41"/>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41"/>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0" name="Google Shape;12910;p141"/>
          <p:cNvGrpSpPr/>
          <p:nvPr/>
        </p:nvGrpSpPr>
        <p:grpSpPr>
          <a:xfrm>
            <a:off x="5811827" y="3806451"/>
            <a:ext cx="283743" cy="308444"/>
            <a:chOff x="5964227" y="3858701"/>
            <a:chExt cx="283743" cy="308444"/>
          </a:xfrm>
        </p:grpSpPr>
        <p:sp>
          <p:nvSpPr>
            <p:cNvPr id="12911" name="Google Shape;12911;p14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4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4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4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141"/>
          <p:cNvGrpSpPr/>
          <p:nvPr/>
        </p:nvGrpSpPr>
        <p:grpSpPr>
          <a:xfrm>
            <a:off x="6243508" y="3873073"/>
            <a:ext cx="320372" cy="213602"/>
            <a:chOff x="6395908" y="3873073"/>
            <a:chExt cx="320372" cy="213602"/>
          </a:xfrm>
        </p:grpSpPr>
        <p:sp>
          <p:nvSpPr>
            <p:cNvPr id="12916" name="Google Shape;12916;p14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4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4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4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4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4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4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4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4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4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141"/>
          <p:cNvGrpSpPr/>
          <p:nvPr/>
        </p:nvGrpSpPr>
        <p:grpSpPr>
          <a:xfrm>
            <a:off x="7262890" y="3802816"/>
            <a:ext cx="357138" cy="352018"/>
            <a:chOff x="7415290" y="3802816"/>
            <a:chExt cx="357138" cy="352018"/>
          </a:xfrm>
        </p:grpSpPr>
        <p:sp>
          <p:nvSpPr>
            <p:cNvPr id="12927" name="Google Shape;12927;p14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4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4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4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4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4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4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4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141"/>
          <p:cNvGrpSpPr/>
          <p:nvPr/>
        </p:nvGrpSpPr>
        <p:grpSpPr>
          <a:xfrm>
            <a:off x="6737312" y="3833413"/>
            <a:ext cx="355230" cy="293401"/>
            <a:chOff x="6889712" y="3833413"/>
            <a:chExt cx="355230" cy="293401"/>
          </a:xfrm>
        </p:grpSpPr>
        <p:sp>
          <p:nvSpPr>
            <p:cNvPr id="12936" name="Google Shape;12936;p14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4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4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4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4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141"/>
          <p:cNvGrpSpPr/>
          <p:nvPr/>
        </p:nvGrpSpPr>
        <p:grpSpPr>
          <a:xfrm>
            <a:off x="7707152" y="3835870"/>
            <a:ext cx="282318" cy="337168"/>
            <a:chOff x="1635875" y="237775"/>
            <a:chExt cx="4370250" cy="5219325"/>
          </a:xfrm>
        </p:grpSpPr>
        <p:sp>
          <p:nvSpPr>
            <p:cNvPr id="12942" name="Google Shape;12942;p14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4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141"/>
          <p:cNvGrpSpPr/>
          <p:nvPr/>
        </p:nvGrpSpPr>
        <p:grpSpPr>
          <a:xfrm>
            <a:off x="3103963" y="3361140"/>
            <a:ext cx="297886" cy="337578"/>
            <a:chOff x="3103963" y="3361140"/>
            <a:chExt cx="297886" cy="337578"/>
          </a:xfrm>
        </p:grpSpPr>
        <p:sp>
          <p:nvSpPr>
            <p:cNvPr id="12945" name="Google Shape;12945;p14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4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4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4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4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4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4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4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4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4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4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4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4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4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4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4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4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4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4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4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4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141"/>
          <p:cNvGrpSpPr/>
          <p:nvPr/>
        </p:nvGrpSpPr>
        <p:grpSpPr>
          <a:xfrm>
            <a:off x="2667821" y="3361108"/>
            <a:ext cx="273046" cy="337801"/>
            <a:chOff x="2667821" y="3361108"/>
            <a:chExt cx="273046" cy="337801"/>
          </a:xfrm>
        </p:grpSpPr>
        <p:sp>
          <p:nvSpPr>
            <p:cNvPr id="12970" name="Google Shape;12970;p14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4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4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4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4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4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4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4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4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4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4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4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4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4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4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4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4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4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4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141"/>
          <p:cNvGrpSpPr/>
          <p:nvPr/>
        </p:nvGrpSpPr>
        <p:grpSpPr>
          <a:xfrm>
            <a:off x="2212469" y="3360313"/>
            <a:ext cx="282715" cy="338660"/>
            <a:chOff x="2212469" y="3360313"/>
            <a:chExt cx="282715" cy="338660"/>
          </a:xfrm>
        </p:grpSpPr>
        <p:sp>
          <p:nvSpPr>
            <p:cNvPr id="12990" name="Google Shape;12990;p14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4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4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141"/>
          <p:cNvGrpSpPr/>
          <p:nvPr/>
        </p:nvGrpSpPr>
        <p:grpSpPr>
          <a:xfrm>
            <a:off x="1768821" y="3361108"/>
            <a:ext cx="278739" cy="339073"/>
            <a:chOff x="1768821" y="3361108"/>
            <a:chExt cx="278739" cy="339073"/>
          </a:xfrm>
        </p:grpSpPr>
        <p:sp>
          <p:nvSpPr>
            <p:cNvPr id="12994" name="Google Shape;12994;p14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4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4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4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4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4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4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4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4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4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4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141"/>
          <p:cNvGrpSpPr/>
          <p:nvPr/>
        </p:nvGrpSpPr>
        <p:grpSpPr>
          <a:xfrm>
            <a:off x="5337883" y="3336873"/>
            <a:ext cx="307141" cy="376826"/>
            <a:chOff x="5337883" y="3336873"/>
            <a:chExt cx="307141" cy="376826"/>
          </a:xfrm>
        </p:grpSpPr>
        <p:sp>
          <p:nvSpPr>
            <p:cNvPr id="13006" name="Google Shape;13006;p14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4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141"/>
          <p:cNvGrpSpPr/>
          <p:nvPr/>
        </p:nvGrpSpPr>
        <p:grpSpPr>
          <a:xfrm>
            <a:off x="4883835" y="3337255"/>
            <a:ext cx="323425" cy="377557"/>
            <a:chOff x="4883835" y="3337255"/>
            <a:chExt cx="323425" cy="377557"/>
          </a:xfrm>
        </p:grpSpPr>
        <p:sp>
          <p:nvSpPr>
            <p:cNvPr id="13009" name="Google Shape;13009;p14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4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4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141"/>
          <p:cNvGrpSpPr/>
          <p:nvPr/>
        </p:nvGrpSpPr>
        <p:grpSpPr>
          <a:xfrm>
            <a:off x="6193310" y="3407289"/>
            <a:ext cx="352590" cy="237488"/>
            <a:chOff x="6193310" y="3407289"/>
            <a:chExt cx="352590" cy="237488"/>
          </a:xfrm>
        </p:grpSpPr>
        <p:sp>
          <p:nvSpPr>
            <p:cNvPr id="13013" name="Google Shape;13013;p14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4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4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4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4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8" name="Google Shape;13018;p141"/>
          <p:cNvGrpSpPr/>
          <p:nvPr/>
        </p:nvGrpSpPr>
        <p:grpSpPr>
          <a:xfrm>
            <a:off x="6637117" y="3397843"/>
            <a:ext cx="353735" cy="254504"/>
            <a:chOff x="6637117" y="3397843"/>
            <a:chExt cx="353735" cy="254504"/>
          </a:xfrm>
        </p:grpSpPr>
        <p:sp>
          <p:nvSpPr>
            <p:cNvPr id="13019" name="Google Shape;13019;p14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4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4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4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4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4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141"/>
          <p:cNvGrpSpPr/>
          <p:nvPr/>
        </p:nvGrpSpPr>
        <p:grpSpPr>
          <a:xfrm>
            <a:off x="7075994" y="3349531"/>
            <a:ext cx="360637" cy="352336"/>
            <a:chOff x="7075994" y="3349531"/>
            <a:chExt cx="360637" cy="352336"/>
          </a:xfrm>
        </p:grpSpPr>
        <p:sp>
          <p:nvSpPr>
            <p:cNvPr id="13026" name="Google Shape;13026;p14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4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4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4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4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4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4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141"/>
          <p:cNvGrpSpPr/>
          <p:nvPr/>
        </p:nvGrpSpPr>
        <p:grpSpPr>
          <a:xfrm>
            <a:off x="7651983" y="3349181"/>
            <a:ext cx="107183" cy="352399"/>
            <a:chOff x="7651983" y="3349181"/>
            <a:chExt cx="107183" cy="352399"/>
          </a:xfrm>
        </p:grpSpPr>
        <p:sp>
          <p:nvSpPr>
            <p:cNvPr id="13034" name="Google Shape;13034;p14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4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141"/>
          <p:cNvGrpSpPr/>
          <p:nvPr/>
        </p:nvGrpSpPr>
        <p:grpSpPr>
          <a:xfrm>
            <a:off x="7973468" y="3382322"/>
            <a:ext cx="352590" cy="287072"/>
            <a:chOff x="7973468" y="3382322"/>
            <a:chExt cx="352590" cy="287072"/>
          </a:xfrm>
        </p:grpSpPr>
        <p:sp>
          <p:nvSpPr>
            <p:cNvPr id="13037" name="Google Shape;13037;p14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4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4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4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4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4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4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4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4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4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4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4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52" name="Shape 13052"/>
        <p:cNvGrpSpPr/>
        <p:nvPr/>
      </p:nvGrpSpPr>
      <p:grpSpPr>
        <a:xfrm>
          <a:off x="0" y="0"/>
          <a:ext cx="0" cy="0"/>
          <a:chOff x="0" y="0"/>
          <a:chExt cx="0" cy="0"/>
        </a:xfrm>
      </p:grpSpPr>
      <p:sp>
        <p:nvSpPr>
          <p:cNvPr id="13053" name="Google Shape;13053;p1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054" name="Google Shape;13054;p142"/>
          <p:cNvGrpSpPr/>
          <p:nvPr/>
        </p:nvGrpSpPr>
        <p:grpSpPr>
          <a:xfrm>
            <a:off x="849677" y="1500658"/>
            <a:ext cx="347872" cy="347488"/>
            <a:chOff x="849677" y="1500658"/>
            <a:chExt cx="347872" cy="347488"/>
          </a:xfrm>
        </p:grpSpPr>
        <p:sp>
          <p:nvSpPr>
            <p:cNvPr id="13055" name="Google Shape;13055;p14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4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4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4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4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4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142"/>
          <p:cNvGrpSpPr/>
          <p:nvPr/>
        </p:nvGrpSpPr>
        <p:grpSpPr>
          <a:xfrm>
            <a:off x="1415853" y="1500658"/>
            <a:ext cx="315872" cy="347488"/>
            <a:chOff x="1415853" y="1500658"/>
            <a:chExt cx="315872" cy="347488"/>
          </a:xfrm>
        </p:grpSpPr>
        <p:sp>
          <p:nvSpPr>
            <p:cNvPr id="13062" name="Google Shape;13062;p14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4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4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4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142"/>
          <p:cNvGrpSpPr/>
          <p:nvPr/>
        </p:nvGrpSpPr>
        <p:grpSpPr>
          <a:xfrm>
            <a:off x="4697389" y="1500658"/>
            <a:ext cx="347520" cy="347104"/>
            <a:chOff x="4697389" y="1500658"/>
            <a:chExt cx="347520" cy="347104"/>
          </a:xfrm>
        </p:grpSpPr>
        <p:sp>
          <p:nvSpPr>
            <p:cNvPr id="13067" name="Google Shape;13067;p14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4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4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142"/>
          <p:cNvGrpSpPr/>
          <p:nvPr/>
        </p:nvGrpSpPr>
        <p:grpSpPr>
          <a:xfrm>
            <a:off x="3603533" y="1964946"/>
            <a:ext cx="347520" cy="353760"/>
            <a:chOff x="3603533" y="1964946"/>
            <a:chExt cx="347520" cy="353760"/>
          </a:xfrm>
        </p:grpSpPr>
        <p:sp>
          <p:nvSpPr>
            <p:cNvPr id="13071" name="Google Shape;13071;p14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4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4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142"/>
          <p:cNvGrpSpPr/>
          <p:nvPr/>
        </p:nvGrpSpPr>
        <p:grpSpPr>
          <a:xfrm>
            <a:off x="1950765" y="1964338"/>
            <a:ext cx="357792" cy="352448"/>
            <a:chOff x="1950765" y="1964338"/>
            <a:chExt cx="357792" cy="352448"/>
          </a:xfrm>
        </p:grpSpPr>
        <p:sp>
          <p:nvSpPr>
            <p:cNvPr id="13075" name="Google Shape;13075;p14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4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4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4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142"/>
          <p:cNvGrpSpPr/>
          <p:nvPr/>
        </p:nvGrpSpPr>
        <p:grpSpPr>
          <a:xfrm>
            <a:off x="7435629" y="1964690"/>
            <a:ext cx="367712" cy="353248"/>
            <a:chOff x="7435629" y="1964690"/>
            <a:chExt cx="367712" cy="353248"/>
          </a:xfrm>
        </p:grpSpPr>
        <p:sp>
          <p:nvSpPr>
            <p:cNvPr id="13080" name="Google Shape;13080;p14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4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4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4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142"/>
          <p:cNvGrpSpPr/>
          <p:nvPr/>
        </p:nvGrpSpPr>
        <p:grpSpPr>
          <a:xfrm>
            <a:off x="2512749" y="1965042"/>
            <a:ext cx="333024" cy="352896"/>
            <a:chOff x="2512749" y="1965042"/>
            <a:chExt cx="333024" cy="352896"/>
          </a:xfrm>
        </p:grpSpPr>
        <p:sp>
          <p:nvSpPr>
            <p:cNvPr id="13085" name="Google Shape;13085;p14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4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4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4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4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142"/>
          <p:cNvGrpSpPr/>
          <p:nvPr/>
        </p:nvGrpSpPr>
        <p:grpSpPr>
          <a:xfrm>
            <a:off x="1398317" y="1981778"/>
            <a:ext cx="365792" cy="335392"/>
            <a:chOff x="1398317" y="1981778"/>
            <a:chExt cx="365792" cy="335392"/>
          </a:xfrm>
        </p:grpSpPr>
        <p:sp>
          <p:nvSpPr>
            <p:cNvPr id="13091" name="Google Shape;13091;p14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4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4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4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4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4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142"/>
          <p:cNvGrpSpPr/>
          <p:nvPr/>
        </p:nvGrpSpPr>
        <p:grpSpPr>
          <a:xfrm>
            <a:off x="3052237" y="2003570"/>
            <a:ext cx="353600" cy="314752"/>
            <a:chOff x="3052237" y="2003570"/>
            <a:chExt cx="353600" cy="314752"/>
          </a:xfrm>
        </p:grpSpPr>
        <p:sp>
          <p:nvSpPr>
            <p:cNvPr id="13098" name="Google Shape;13098;p14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4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4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142"/>
          <p:cNvGrpSpPr/>
          <p:nvPr/>
        </p:nvGrpSpPr>
        <p:grpSpPr>
          <a:xfrm>
            <a:off x="1404013" y="2958066"/>
            <a:ext cx="368096" cy="223968"/>
            <a:chOff x="1404013" y="2958066"/>
            <a:chExt cx="368096" cy="223968"/>
          </a:xfrm>
        </p:grpSpPr>
        <p:sp>
          <p:nvSpPr>
            <p:cNvPr id="13102" name="Google Shape;13102;p14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4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4" name="Google Shape;13104;p142"/>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42"/>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6" name="Google Shape;13106;p142"/>
          <p:cNvGrpSpPr/>
          <p:nvPr/>
        </p:nvGrpSpPr>
        <p:grpSpPr>
          <a:xfrm>
            <a:off x="1951149" y="2885202"/>
            <a:ext cx="370368" cy="367328"/>
            <a:chOff x="1951149" y="2885202"/>
            <a:chExt cx="370368" cy="367328"/>
          </a:xfrm>
        </p:grpSpPr>
        <p:sp>
          <p:nvSpPr>
            <p:cNvPr id="13107" name="Google Shape;13107;p14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4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4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142"/>
          <p:cNvGrpSpPr/>
          <p:nvPr/>
        </p:nvGrpSpPr>
        <p:grpSpPr>
          <a:xfrm>
            <a:off x="2501677" y="2906162"/>
            <a:ext cx="367328" cy="327296"/>
            <a:chOff x="2501677" y="2906162"/>
            <a:chExt cx="367328" cy="327296"/>
          </a:xfrm>
        </p:grpSpPr>
        <p:sp>
          <p:nvSpPr>
            <p:cNvPr id="13111" name="Google Shape;13111;p14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4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4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4" name="Google Shape;13114;p142"/>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5" name="Google Shape;13115;p142"/>
          <p:cNvGrpSpPr/>
          <p:nvPr/>
        </p:nvGrpSpPr>
        <p:grpSpPr>
          <a:xfrm>
            <a:off x="3050317" y="2893714"/>
            <a:ext cx="367712" cy="354240"/>
            <a:chOff x="3050317" y="2893714"/>
            <a:chExt cx="367712" cy="354240"/>
          </a:xfrm>
        </p:grpSpPr>
        <p:sp>
          <p:nvSpPr>
            <p:cNvPr id="13116" name="Google Shape;13116;p14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4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8" name="Google Shape;13118;p142"/>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42"/>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0" name="Google Shape;13120;p142"/>
          <p:cNvGrpSpPr/>
          <p:nvPr/>
        </p:nvGrpSpPr>
        <p:grpSpPr>
          <a:xfrm>
            <a:off x="7531277" y="2886354"/>
            <a:ext cx="185184" cy="367296"/>
            <a:chOff x="7531277" y="2886354"/>
            <a:chExt cx="185184" cy="367296"/>
          </a:xfrm>
        </p:grpSpPr>
        <p:sp>
          <p:nvSpPr>
            <p:cNvPr id="13121" name="Google Shape;13121;p14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4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4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142"/>
          <p:cNvGrpSpPr/>
          <p:nvPr/>
        </p:nvGrpSpPr>
        <p:grpSpPr>
          <a:xfrm>
            <a:off x="6926637" y="2886738"/>
            <a:ext cx="297184" cy="367296"/>
            <a:chOff x="6926637" y="2886738"/>
            <a:chExt cx="297184" cy="367296"/>
          </a:xfrm>
        </p:grpSpPr>
        <p:sp>
          <p:nvSpPr>
            <p:cNvPr id="13125" name="Google Shape;13125;p14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4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4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8" name="Google Shape;13128;p142"/>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42"/>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0" name="Google Shape;13130;p142"/>
          <p:cNvGrpSpPr/>
          <p:nvPr/>
        </p:nvGrpSpPr>
        <p:grpSpPr>
          <a:xfrm>
            <a:off x="6340653" y="2886354"/>
            <a:ext cx="370368" cy="368064"/>
            <a:chOff x="6340653" y="2886354"/>
            <a:chExt cx="370368" cy="368064"/>
          </a:xfrm>
        </p:grpSpPr>
        <p:sp>
          <p:nvSpPr>
            <p:cNvPr id="13131" name="Google Shape;13131;p14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4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4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4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4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4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142"/>
          <p:cNvGrpSpPr/>
          <p:nvPr/>
        </p:nvGrpSpPr>
        <p:grpSpPr>
          <a:xfrm>
            <a:off x="5246797" y="1981426"/>
            <a:ext cx="354752" cy="336512"/>
            <a:chOff x="5246797" y="1981426"/>
            <a:chExt cx="354752" cy="336512"/>
          </a:xfrm>
        </p:grpSpPr>
        <p:sp>
          <p:nvSpPr>
            <p:cNvPr id="13138" name="Google Shape;13138;p14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4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142"/>
          <p:cNvGrpSpPr/>
          <p:nvPr/>
        </p:nvGrpSpPr>
        <p:grpSpPr>
          <a:xfrm>
            <a:off x="4148749" y="2102066"/>
            <a:ext cx="355136" cy="216256"/>
            <a:chOff x="4148749" y="2102066"/>
            <a:chExt cx="355136" cy="216256"/>
          </a:xfrm>
        </p:grpSpPr>
        <p:sp>
          <p:nvSpPr>
            <p:cNvPr id="13141" name="Google Shape;13141;p14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4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142"/>
          <p:cNvGrpSpPr/>
          <p:nvPr/>
        </p:nvGrpSpPr>
        <p:grpSpPr>
          <a:xfrm>
            <a:off x="5794669" y="2001426"/>
            <a:ext cx="354752" cy="315360"/>
            <a:chOff x="5794669" y="2001426"/>
            <a:chExt cx="354752" cy="315360"/>
          </a:xfrm>
        </p:grpSpPr>
        <p:sp>
          <p:nvSpPr>
            <p:cNvPr id="13144" name="Google Shape;13144;p14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4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142"/>
          <p:cNvGrpSpPr/>
          <p:nvPr/>
        </p:nvGrpSpPr>
        <p:grpSpPr>
          <a:xfrm>
            <a:off x="6345229" y="2029842"/>
            <a:ext cx="352832" cy="289216"/>
            <a:chOff x="6345229" y="2029842"/>
            <a:chExt cx="352832" cy="289216"/>
          </a:xfrm>
        </p:grpSpPr>
        <p:sp>
          <p:nvSpPr>
            <p:cNvPr id="13147" name="Google Shape;13147;p14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4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142"/>
          <p:cNvGrpSpPr/>
          <p:nvPr/>
        </p:nvGrpSpPr>
        <p:grpSpPr>
          <a:xfrm>
            <a:off x="4697389" y="2036338"/>
            <a:ext cx="354752" cy="281984"/>
            <a:chOff x="4697389" y="2036338"/>
            <a:chExt cx="354752" cy="281984"/>
          </a:xfrm>
        </p:grpSpPr>
        <p:sp>
          <p:nvSpPr>
            <p:cNvPr id="13150" name="Google Shape;13150;p14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4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142"/>
          <p:cNvGrpSpPr/>
          <p:nvPr/>
        </p:nvGrpSpPr>
        <p:grpSpPr>
          <a:xfrm>
            <a:off x="1404013" y="2424754"/>
            <a:ext cx="353600" cy="354944"/>
            <a:chOff x="1404013" y="2424754"/>
            <a:chExt cx="353600" cy="354944"/>
          </a:xfrm>
        </p:grpSpPr>
        <p:sp>
          <p:nvSpPr>
            <p:cNvPr id="13153" name="Google Shape;13153;p14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4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4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4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4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142"/>
          <p:cNvGrpSpPr/>
          <p:nvPr/>
        </p:nvGrpSpPr>
        <p:grpSpPr>
          <a:xfrm>
            <a:off x="854253" y="2428274"/>
            <a:ext cx="355104" cy="351040"/>
            <a:chOff x="854253" y="2428274"/>
            <a:chExt cx="355104" cy="351040"/>
          </a:xfrm>
        </p:grpSpPr>
        <p:sp>
          <p:nvSpPr>
            <p:cNvPr id="13159" name="Google Shape;13159;p14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4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142"/>
          <p:cNvGrpSpPr/>
          <p:nvPr/>
        </p:nvGrpSpPr>
        <p:grpSpPr>
          <a:xfrm>
            <a:off x="6896909" y="2440946"/>
            <a:ext cx="354752" cy="275904"/>
            <a:chOff x="6896909" y="2440946"/>
            <a:chExt cx="354752" cy="275904"/>
          </a:xfrm>
        </p:grpSpPr>
        <p:sp>
          <p:nvSpPr>
            <p:cNvPr id="13162" name="Google Shape;13162;p14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4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4" name="Google Shape;13164;p142"/>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5" name="Google Shape;13165;p142"/>
          <p:cNvGrpSpPr/>
          <p:nvPr/>
        </p:nvGrpSpPr>
        <p:grpSpPr>
          <a:xfrm>
            <a:off x="5265069" y="2424754"/>
            <a:ext cx="321984" cy="354560"/>
            <a:chOff x="5265069" y="2424754"/>
            <a:chExt cx="321984" cy="354560"/>
          </a:xfrm>
        </p:grpSpPr>
        <p:sp>
          <p:nvSpPr>
            <p:cNvPr id="13166" name="Google Shape;13166;p14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4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142"/>
          <p:cNvGrpSpPr/>
          <p:nvPr/>
        </p:nvGrpSpPr>
        <p:grpSpPr>
          <a:xfrm>
            <a:off x="4150669" y="2466770"/>
            <a:ext cx="355104" cy="259584"/>
            <a:chOff x="4150669" y="2466770"/>
            <a:chExt cx="355104" cy="259584"/>
          </a:xfrm>
        </p:grpSpPr>
        <p:sp>
          <p:nvSpPr>
            <p:cNvPr id="13169" name="Google Shape;13169;p14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4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4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4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142"/>
          <p:cNvGrpSpPr/>
          <p:nvPr/>
        </p:nvGrpSpPr>
        <p:grpSpPr>
          <a:xfrm>
            <a:off x="4699693" y="2424946"/>
            <a:ext cx="354336" cy="353984"/>
            <a:chOff x="4699693" y="2424946"/>
            <a:chExt cx="354336" cy="353984"/>
          </a:xfrm>
        </p:grpSpPr>
        <p:sp>
          <p:nvSpPr>
            <p:cNvPr id="13174" name="Google Shape;13174;p14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4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6" name="Google Shape;13176;p142"/>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42"/>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8" name="Google Shape;13178;p142"/>
          <p:cNvGrpSpPr/>
          <p:nvPr/>
        </p:nvGrpSpPr>
        <p:grpSpPr>
          <a:xfrm>
            <a:off x="1953037" y="2552242"/>
            <a:ext cx="355136" cy="227072"/>
            <a:chOff x="1953037" y="2552242"/>
            <a:chExt cx="355136" cy="227072"/>
          </a:xfrm>
        </p:grpSpPr>
        <p:sp>
          <p:nvSpPr>
            <p:cNvPr id="13179" name="Google Shape;13179;p14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4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1" name="Google Shape;13181;p142"/>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2" name="Google Shape;13182;p142"/>
          <p:cNvGrpSpPr/>
          <p:nvPr/>
        </p:nvGrpSpPr>
        <p:grpSpPr>
          <a:xfrm>
            <a:off x="2500941" y="2527218"/>
            <a:ext cx="355104" cy="250944"/>
            <a:chOff x="2500941" y="2527218"/>
            <a:chExt cx="355104" cy="250944"/>
          </a:xfrm>
        </p:grpSpPr>
        <p:sp>
          <p:nvSpPr>
            <p:cNvPr id="13183" name="Google Shape;13183;p14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4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4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4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4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8" name="Google Shape;13188;p142"/>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9" name="Google Shape;13189;p142"/>
          <p:cNvGrpSpPr/>
          <p:nvPr/>
        </p:nvGrpSpPr>
        <p:grpSpPr>
          <a:xfrm>
            <a:off x="7993805" y="2427122"/>
            <a:ext cx="356256" cy="351808"/>
            <a:chOff x="7993805" y="2427122"/>
            <a:chExt cx="356256" cy="351808"/>
          </a:xfrm>
        </p:grpSpPr>
        <p:sp>
          <p:nvSpPr>
            <p:cNvPr id="13190" name="Google Shape;13190;p14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4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4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142"/>
          <p:cNvGrpSpPr/>
          <p:nvPr/>
        </p:nvGrpSpPr>
        <p:grpSpPr>
          <a:xfrm>
            <a:off x="878637" y="1965010"/>
            <a:ext cx="308640" cy="353312"/>
            <a:chOff x="878637" y="1965010"/>
            <a:chExt cx="308640" cy="353312"/>
          </a:xfrm>
        </p:grpSpPr>
        <p:sp>
          <p:nvSpPr>
            <p:cNvPr id="13194" name="Google Shape;13194;p14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4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4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142"/>
          <p:cNvGrpSpPr/>
          <p:nvPr/>
        </p:nvGrpSpPr>
        <p:grpSpPr>
          <a:xfrm>
            <a:off x="6896141" y="1964722"/>
            <a:ext cx="348256" cy="352448"/>
            <a:chOff x="6896141" y="1964722"/>
            <a:chExt cx="348256" cy="352448"/>
          </a:xfrm>
        </p:grpSpPr>
        <p:sp>
          <p:nvSpPr>
            <p:cNvPr id="13198" name="Google Shape;13198;p14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4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4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142"/>
          <p:cNvGrpSpPr/>
          <p:nvPr/>
        </p:nvGrpSpPr>
        <p:grpSpPr>
          <a:xfrm>
            <a:off x="7989997" y="2015378"/>
            <a:ext cx="355136" cy="303328"/>
            <a:chOff x="7989997" y="2015378"/>
            <a:chExt cx="355136" cy="303328"/>
          </a:xfrm>
        </p:grpSpPr>
        <p:sp>
          <p:nvSpPr>
            <p:cNvPr id="13202" name="Google Shape;13202;p14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4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4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142"/>
          <p:cNvGrpSpPr/>
          <p:nvPr/>
        </p:nvGrpSpPr>
        <p:grpSpPr>
          <a:xfrm>
            <a:off x="3598221" y="1509362"/>
            <a:ext cx="348640" cy="330784"/>
            <a:chOff x="3598221" y="1509362"/>
            <a:chExt cx="348640" cy="330784"/>
          </a:xfrm>
        </p:grpSpPr>
        <p:sp>
          <p:nvSpPr>
            <p:cNvPr id="13206" name="Google Shape;13206;p14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4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4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4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142"/>
          <p:cNvGrpSpPr/>
          <p:nvPr/>
        </p:nvGrpSpPr>
        <p:grpSpPr>
          <a:xfrm>
            <a:off x="5246797" y="1500658"/>
            <a:ext cx="347872" cy="347488"/>
            <a:chOff x="5246797" y="1500658"/>
            <a:chExt cx="347872" cy="347488"/>
          </a:xfrm>
        </p:grpSpPr>
        <p:sp>
          <p:nvSpPr>
            <p:cNvPr id="13211" name="Google Shape;13211;p14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4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4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4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142"/>
          <p:cNvGrpSpPr/>
          <p:nvPr/>
        </p:nvGrpSpPr>
        <p:grpSpPr>
          <a:xfrm>
            <a:off x="5796589" y="1500658"/>
            <a:ext cx="349024" cy="346752"/>
            <a:chOff x="5796589" y="1500658"/>
            <a:chExt cx="349024" cy="346752"/>
          </a:xfrm>
        </p:grpSpPr>
        <p:sp>
          <p:nvSpPr>
            <p:cNvPr id="13216" name="Google Shape;13216;p14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7" name="Google Shape;13217;p142"/>
            <p:cNvGrpSpPr/>
            <p:nvPr/>
          </p:nvGrpSpPr>
          <p:grpSpPr>
            <a:xfrm>
              <a:off x="5796589" y="1500658"/>
              <a:ext cx="349024" cy="346752"/>
              <a:chOff x="5796589" y="1500658"/>
              <a:chExt cx="349024" cy="346752"/>
            </a:xfrm>
          </p:grpSpPr>
          <p:sp>
            <p:nvSpPr>
              <p:cNvPr id="13218" name="Google Shape;13218;p14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4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4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4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22" name="Google Shape;13222;p142"/>
          <p:cNvGrpSpPr/>
          <p:nvPr/>
        </p:nvGrpSpPr>
        <p:grpSpPr>
          <a:xfrm>
            <a:off x="6895373" y="1502578"/>
            <a:ext cx="348640" cy="343296"/>
            <a:chOff x="6895373" y="1502578"/>
            <a:chExt cx="348640" cy="343296"/>
          </a:xfrm>
        </p:grpSpPr>
        <p:sp>
          <p:nvSpPr>
            <p:cNvPr id="13223" name="Google Shape;13223;p14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4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4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142"/>
          <p:cNvGrpSpPr/>
          <p:nvPr/>
        </p:nvGrpSpPr>
        <p:grpSpPr>
          <a:xfrm>
            <a:off x="4147597" y="1505458"/>
            <a:ext cx="347904" cy="336992"/>
            <a:chOff x="4147597" y="1505458"/>
            <a:chExt cx="347904" cy="336992"/>
          </a:xfrm>
        </p:grpSpPr>
        <p:sp>
          <p:nvSpPr>
            <p:cNvPr id="13227" name="Google Shape;13227;p14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4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4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4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4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4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4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142"/>
          <p:cNvGrpSpPr/>
          <p:nvPr/>
        </p:nvGrpSpPr>
        <p:grpSpPr>
          <a:xfrm>
            <a:off x="2499405" y="1499890"/>
            <a:ext cx="347488" cy="348256"/>
            <a:chOff x="2499405" y="1499890"/>
            <a:chExt cx="347488" cy="348256"/>
          </a:xfrm>
        </p:grpSpPr>
        <p:sp>
          <p:nvSpPr>
            <p:cNvPr id="13235" name="Google Shape;13235;p14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4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4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4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4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0" name="Google Shape;13240;p142"/>
          <p:cNvGrpSpPr/>
          <p:nvPr/>
        </p:nvGrpSpPr>
        <p:grpSpPr>
          <a:xfrm>
            <a:off x="1956845" y="1500498"/>
            <a:ext cx="331520" cy="348032"/>
            <a:chOff x="1956845" y="1500498"/>
            <a:chExt cx="331520" cy="348032"/>
          </a:xfrm>
        </p:grpSpPr>
        <p:sp>
          <p:nvSpPr>
            <p:cNvPr id="13241" name="Google Shape;13241;p14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4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4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4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4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4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4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4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4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4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4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4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142"/>
          <p:cNvGrpSpPr/>
          <p:nvPr/>
        </p:nvGrpSpPr>
        <p:grpSpPr>
          <a:xfrm>
            <a:off x="6345613" y="1549874"/>
            <a:ext cx="348640" cy="250656"/>
            <a:chOff x="6345613" y="1549874"/>
            <a:chExt cx="348640" cy="250656"/>
          </a:xfrm>
        </p:grpSpPr>
        <p:sp>
          <p:nvSpPr>
            <p:cNvPr id="13254" name="Google Shape;13254;p14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4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4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4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4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4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142"/>
          <p:cNvGrpSpPr/>
          <p:nvPr/>
        </p:nvGrpSpPr>
        <p:grpSpPr>
          <a:xfrm>
            <a:off x="7444781" y="1507026"/>
            <a:ext cx="348640" cy="334272"/>
            <a:chOff x="7444781" y="1507026"/>
            <a:chExt cx="348640" cy="334272"/>
          </a:xfrm>
        </p:grpSpPr>
        <p:sp>
          <p:nvSpPr>
            <p:cNvPr id="13261" name="Google Shape;13261;p14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4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4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4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4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142"/>
          <p:cNvGrpSpPr/>
          <p:nvPr/>
        </p:nvGrpSpPr>
        <p:grpSpPr>
          <a:xfrm>
            <a:off x="7995341" y="1506738"/>
            <a:ext cx="347872" cy="334944"/>
            <a:chOff x="7995341" y="1506738"/>
            <a:chExt cx="347872" cy="334944"/>
          </a:xfrm>
        </p:grpSpPr>
        <p:sp>
          <p:nvSpPr>
            <p:cNvPr id="13267" name="Google Shape;13267;p14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4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4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4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4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4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142"/>
          <p:cNvGrpSpPr/>
          <p:nvPr/>
        </p:nvGrpSpPr>
        <p:grpSpPr>
          <a:xfrm>
            <a:off x="3048045" y="1522930"/>
            <a:ext cx="347872" cy="303904"/>
            <a:chOff x="3048045" y="1522930"/>
            <a:chExt cx="347872" cy="303904"/>
          </a:xfrm>
        </p:grpSpPr>
        <p:sp>
          <p:nvSpPr>
            <p:cNvPr id="13274" name="Google Shape;13274;p14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5" name="Google Shape;13275;p142"/>
            <p:cNvGrpSpPr/>
            <p:nvPr/>
          </p:nvGrpSpPr>
          <p:grpSpPr>
            <a:xfrm>
              <a:off x="3048045" y="1522930"/>
              <a:ext cx="347872" cy="303904"/>
              <a:chOff x="3048045" y="1522930"/>
              <a:chExt cx="347872" cy="303904"/>
            </a:xfrm>
          </p:grpSpPr>
          <p:sp>
            <p:nvSpPr>
              <p:cNvPr id="13276" name="Google Shape;13276;p14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4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78" name="Google Shape;13278;p142"/>
          <p:cNvGrpSpPr/>
          <p:nvPr/>
        </p:nvGrpSpPr>
        <p:grpSpPr>
          <a:xfrm>
            <a:off x="1133133" y="3351922"/>
            <a:ext cx="313984" cy="358560"/>
            <a:chOff x="1133133" y="3351922"/>
            <a:chExt cx="313984" cy="358560"/>
          </a:xfrm>
        </p:grpSpPr>
        <p:sp>
          <p:nvSpPr>
            <p:cNvPr id="13279" name="Google Shape;13279;p14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4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4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4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4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4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4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4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4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4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4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4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4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4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4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4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5" name="Google Shape;13295;p142"/>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6" name="Google Shape;13296;p142"/>
          <p:cNvGrpSpPr/>
          <p:nvPr/>
        </p:nvGrpSpPr>
        <p:grpSpPr>
          <a:xfrm>
            <a:off x="2795053" y="3352594"/>
            <a:ext cx="288448" cy="357120"/>
            <a:chOff x="2795053" y="3352594"/>
            <a:chExt cx="288448" cy="357120"/>
          </a:xfrm>
        </p:grpSpPr>
        <p:sp>
          <p:nvSpPr>
            <p:cNvPr id="13297" name="Google Shape;13297;p14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4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4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4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4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4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4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4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4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142"/>
          <p:cNvGrpSpPr/>
          <p:nvPr/>
        </p:nvGrpSpPr>
        <p:grpSpPr>
          <a:xfrm>
            <a:off x="2236525" y="3353202"/>
            <a:ext cx="304832" cy="356512"/>
            <a:chOff x="2236525" y="3353202"/>
            <a:chExt cx="304832" cy="356512"/>
          </a:xfrm>
        </p:grpSpPr>
        <p:sp>
          <p:nvSpPr>
            <p:cNvPr id="13307" name="Google Shape;13307;p14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4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4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142"/>
          <p:cNvGrpSpPr/>
          <p:nvPr/>
        </p:nvGrpSpPr>
        <p:grpSpPr>
          <a:xfrm>
            <a:off x="3910637" y="3352690"/>
            <a:ext cx="256800" cy="357024"/>
            <a:chOff x="3910637" y="3352690"/>
            <a:chExt cx="256800" cy="357024"/>
          </a:xfrm>
        </p:grpSpPr>
        <p:sp>
          <p:nvSpPr>
            <p:cNvPr id="13311" name="Google Shape;13311;p14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4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4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142"/>
          <p:cNvGrpSpPr/>
          <p:nvPr/>
        </p:nvGrpSpPr>
        <p:grpSpPr>
          <a:xfrm>
            <a:off x="6056429" y="3351922"/>
            <a:ext cx="360064" cy="360096"/>
            <a:chOff x="6056429" y="3351922"/>
            <a:chExt cx="360064" cy="360096"/>
          </a:xfrm>
        </p:grpSpPr>
        <p:sp>
          <p:nvSpPr>
            <p:cNvPr id="13315" name="Google Shape;13315;p14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4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4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142"/>
          <p:cNvGrpSpPr/>
          <p:nvPr/>
        </p:nvGrpSpPr>
        <p:grpSpPr>
          <a:xfrm>
            <a:off x="6608877" y="3353074"/>
            <a:ext cx="357408" cy="357408"/>
            <a:chOff x="6608877" y="3353074"/>
            <a:chExt cx="357408" cy="357408"/>
          </a:xfrm>
        </p:grpSpPr>
        <p:sp>
          <p:nvSpPr>
            <p:cNvPr id="13319" name="Google Shape;13319;p14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4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4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4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4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4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4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6" name="Google Shape;13326;p142"/>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7" name="Google Shape;13327;p142"/>
          <p:cNvGrpSpPr/>
          <p:nvPr/>
        </p:nvGrpSpPr>
        <p:grpSpPr>
          <a:xfrm>
            <a:off x="3316269" y="3352402"/>
            <a:ext cx="344832" cy="356544"/>
            <a:chOff x="3316269" y="3352402"/>
            <a:chExt cx="344832" cy="356544"/>
          </a:xfrm>
        </p:grpSpPr>
        <p:sp>
          <p:nvSpPr>
            <p:cNvPr id="13328" name="Google Shape;13328;p14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4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4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1" name="Google Shape;13331;p142"/>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2" name="Google Shape;13332;p142"/>
          <p:cNvGrpSpPr/>
          <p:nvPr/>
        </p:nvGrpSpPr>
        <p:grpSpPr>
          <a:xfrm>
            <a:off x="4959533" y="3370226"/>
            <a:ext cx="357408" cy="323488"/>
            <a:chOff x="4959533" y="3370226"/>
            <a:chExt cx="357408" cy="323488"/>
          </a:xfrm>
        </p:grpSpPr>
        <p:sp>
          <p:nvSpPr>
            <p:cNvPr id="13333" name="Google Shape;13333;p14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4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142"/>
          <p:cNvGrpSpPr/>
          <p:nvPr/>
        </p:nvGrpSpPr>
        <p:grpSpPr>
          <a:xfrm>
            <a:off x="7158637" y="3353074"/>
            <a:ext cx="357056" cy="357408"/>
            <a:chOff x="7158637" y="3353074"/>
            <a:chExt cx="357056" cy="357408"/>
          </a:xfrm>
        </p:grpSpPr>
        <p:sp>
          <p:nvSpPr>
            <p:cNvPr id="13336" name="Google Shape;13336;p14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4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4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4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142"/>
          <p:cNvGrpSpPr/>
          <p:nvPr/>
        </p:nvGrpSpPr>
        <p:grpSpPr>
          <a:xfrm>
            <a:off x="5508909" y="3371506"/>
            <a:ext cx="358560" cy="319552"/>
            <a:chOff x="5508909" y="3371506"/>
            <a:chExt cx="358560" cy="319552"/>
          </a:xfrm>
        </p:grpSpPr>
        <p:sp>
          <p:nvSpPr>
            <p:cNvPr id="13341" name="Google Shape;13341;p14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4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4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4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4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4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4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4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4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4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54" name="Shape 13354"/>
        <p:cNvGrpSpPr/>
        <p:nvPr/>
      </p:nvGrpSpPr>
      <p:grpSpPr>
        <a:xfrm>
          <a:off x="0" y="0"/>
          <a:ext cx="0" cy="0"/>
          <a:chOff x="0" y="0"/>
          <a:chExt cx="0" cy="0"/>
        </a:xfrm>
      </p:grpSpPr>
      <p:sp>
        <p:nvSpPr>
          <p:cNvPr id="13355" name="Google Shape;13355;p1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3356" name="Google Shape;13356;p143"/>
          <p:cNvGrpSpPr/>
          <p:nvPr/>
        </p:nvGrpSpPr>
        <p:grpSpPr>
          <a:xfrm>
            <a:off x="1306445" y="3397829"/>
            <a:ext cx="367255" cy="269855"/>
            <a:chOff x="1306445" y="3397829"/>
            <a:chExt cx="367255" cy="269855"/>
          </a:xfrm>
        </p:grpSpPr>
        <p:sp>
          <p:nvSpPr>
            <p:cNvPr id="13357" name="Google Shape;13357;p14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4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4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4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4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4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143"/>
          <p:cNvGrpSpPr/>
          <p:nvPr/>
        </p:nvGrpSpPr>
        <p:grpSpPr>
          <a:xfrm>
            <a:off x="1781317" y="3391400"/>
            <a:ext cx="367255" cy="282364"/>
            <a:chOff x="1781317" y="3391400"/>
            <a:chExt cx="367255" cy="282364"/>
          </a:xfrm>
        </p:grpSpPr>
        <p:sp>
          <p:nvSpPr>
            <p:cNvPr id="13364" name="Google Shape;13364;p14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4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4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4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4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4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143"/>
          <p:cNvGrpSpPr/>
          <p:nvPr/>
        </p:nvGrpSpPr>
        <p:grpSpPr>
          <a:xfrm>
            <a:off x="3678830" y="3370933"/>
            <a:ext cx="369164" cy="323297"/>
            <a:chOff x="3678830" y="3370933"/>
            <a:chExt cx="369164" cy="323297"/>
          </a:xfrm>
        </p:grpSpPr>
        <p:sp>
          <p:nvSpPr>
            <p:cNvPr id="13371" name="Google Shape;13371;p14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4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4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4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4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4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4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4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4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4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4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143"/>
          <p:cNvGrpSpPr/>
          <p:nvPr/>
        </p:nvGrpSpPr>
        <p:grpSpPr>
          <a:xfrm>
            <a:off x="859265" y="3348175"/>
            <a:ext cx="312316" cy="368400"/>
            <a:chOff x="859265" y="3348175"/>
            <a:chExt cx="312316" cy="368400"/>
          </a:xfrm>
        </p:grpSpPr>
        <p:sp>
          <p:nvSpPr>
            <p:cNvPr id="13383" name="Google Shape;13383;p14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4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4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4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4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8" name="Google Shape;13388;p143"/>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9" name="Google Shape;13389;p143"/>
          <p:cNvGrpSpPr/>
          <p:nvPr/>
        </p:nvGrpSpPr>
        <p:grpSpPr>
          <a:xfrm>
            <a:off x="2766374" y="3361013"/>
            <a:ext cx="330110" cy="308908"/>
            <a:chOff x="2766264" y="3394042"/>
            <a:chExt cx="294873" cy="275934"/>
          </a:xfrm>
        </p:grpSpPr>
        <p:sp>
          <p:nvSpPr>
            <p:cNvPr id="13390" name="Google Shape;13390;p14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4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4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4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143"/>
          <p:cNvGrpSpPr/>
          <p:nvPr/>
        </p:nvGrpSpPr>
        <p:grpSpPr>
          <a:xfrm>
            <a:off x="3214972" y="3359188"/>
            <a:ext cx="346406" cy="347552"/>
            <a:chOff x="3214972" y="3359188"/>
            <a:chExt cx="346406" cy="347552"/>
          </a:xfrm>
        </p:grpSpPr>
        <p:sp>
          <p:nvSpPr>
            <p:cNvPr id="13395" name="Google Shape;13395;p14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4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4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4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4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4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4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4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4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4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4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4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4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4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143"/>
          <p:cNvGrpSpPr/>
          <p:nvPr/>
        </p:nvGrpSpPr>
        <p:grpSpPr>
          <a:xfrm>
            <a:off x="4629306" y="3409193"/>
            <a:ext cx="367255" cy="244486"/>
            <a:chOff x="4629306" y="3409193"/>
            <a:chExt cx="367255" cy="244486"/>
          </a:xfrm>
        </p:grpSpPr>
        <p:sp>
          <p:nvSpPr>
            <p:cNvPr id="13410" name="Google Shape;13410;p14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4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4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4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4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4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4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4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4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4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143"/>
          <p:cNvGrpSpPr/>
          <p:nvPr/>
        </p:nvGrpSpPr>
        <p:grpSpPr>
          <a:xfrm>
            <a:off x="4193490" y="3350084"/>
            <a:ext cx="289939" cy="334661"/>
            <a:chOff x="4193490" y="3350084"/>
            <a:chExt cx="289939" cy="334661"/>
          </a:xfrm>
        </p:grpSpPr>
        <p:sp>
          <p:nvSpPr>
            <p:cNvPr id="13421" name="Google Shape;13421;p14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4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4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4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4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4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4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4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4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4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143"/>
          <p:cNvGrpSpPr/>
          <p:nvPr/>
        </p:nvGrpSpPr>
        <p:grpSpPr>
          <a:xfrm>
            <a:off x="6533281" y="3351230"/>
            <a:ext cx="357037" cy="357005"/>
            <a:chOff x="6533281" y="3351230"/>
            <a:chExt cx="357037" cy="357005"/>
          </a:xfrm>
        </p:grpSpPr>
        <p:sp>
          <p:nvSpPr>
            <p:cNvPr id="13432" name="Google Shape;13432;p14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4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4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5" name="Google Shape;13435;p143"/>
          <p:cNvGrpSpPr/>
          <p:nvPr/>
        </p:nvGrpSpPr>
        <p:grpSpPr>
          <a:xfrm>
            <a:off x="6058441" y="3351230"/>
            <a:ext cx="357387" cy="357005"/>
            <a:chOff x="6058441" y="3351230"/>
            <a:chExt cx="357387" cy="357005"/>
          </a:xfrm>
        </p:grpSpPr>
        <p:sp>
          <p:nvSpPr>
            <p:cNvPr id="13436" name="Google Shape;13436;p14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4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143"/>
          <p:cNvGrpSpPr/>
          <p:nvPr/>
        </p:nvGrpSpPr>
        <p:grpSpPr>
          <a:xfrm>
            <a:off x="7957483" y="3350848"/>
            <a:ext cx="357387" cy="357387"/>
            <a:chOff x="7957483" y="3350848"/>
            <a:chExt cx="357387" cy="357387"/>
          </a:xfrm>
        </p:grpSpPr>
        <p:sp>
          <p:nvSpPr>
            <p:cNvPr id="13439" name="Google Shape;13439;p14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4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4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143"/>
          <p:cNvGrpSpPr/>
          <p:nvPr/>
        </p:nvGrpSpPr>
        <p:grpSpPr>
          <a:xfrm>
            <a:off x="7007771" y="3351230"/>
            <a:ext cx="357387" cy="357005"/>
            <a:chOff x="7007771" y="3351230"/>
            <a:chExt cx="357387" cy="357005"/>
          </a:xfrm>
        </p:grpSpPr>
        <p:sp>
          <p:nvSpPr>
            <p:cNvPr id="13443" name="Google Shape;13443;p14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4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4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4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4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143"/>
          <p:cNvGrpSpPr/>
          <p:nvPr/>
        </p:nvGrpSpPr>
        <p:grpSpPr>
          <a:xfrm>
            <a:off x="5108729" y="3351230"/>
            <a:ext cx="357005" cy="357005"/>
            <a:chOff x="5108729" y="3351230"/>
            <a:chExt cx="357005" cy="357005"/>
          </a:xfrm>
        </p:grpSpPr>
        <p:sp>
          <p:nvSpPr>
            <p:cNvPr id="13449" name="Google Shape;13449;p14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4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143"/>
          <p:cNvGrpSpPr/>
          <p:nvPr/>
        </p:nvGrpSpPr>
        <p:grpSpPr>
          <a:xfrm>
            <a:off x="5583569" y="3351230"/>
            <a:ext cx="357419" cy="357005"/>
            <a:chOff x="5583569" y="3351230"/>
            <a:chExt cx="357419" cy="357005"/>
          </a:xfrm>
        </p:grpSpPr>
        <p:sp>
          <p:nvSpPr>
            <p:cNvPr id="13452" name="Google Shape;13452;p14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4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143"/>
          <p:cNvGrpSpPr/>
          <p:nvPr/>
        </p:nvGrpSpPr>
        <p:grpSpPr>
          <a:xfrm>
            <a:off x="7482229" y="3351230"/>
            <a:ext cx="357419" cy="357005"/>
            <a:chOff x="7482229" y="3351230"/>
            <a:chExt cx="357419" cy="357005"/>
          </a:xfrm>
        </p:grpSpPr>
        <p:sp>
          <p:nvSpPr>
            <p:cNvPr id="13455" name="Google Shape;13455;p14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4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4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4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4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143"/>
          <p:cNvGrpSpPr/>
          <p:nvPr/>
        </p:nvGrpSpPr>
        <p:grpSpPr>
          <a:xfrm>
            <a:off x="3764485" y="2890682"/>
            <a:ext cx="222874" cy="345737"/>
            <a:chOff x="3764485" y="2890682"/>
            <a:chExt cx="222874" cy="345737"/>
          </a:xfrm>
        </p:grpSpPr>
        <p:sp>
          <p:nvSpPr>
            <p:cNvPr id="13461" name="Google Shape;13461;p14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4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4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143"/>
          <p:cNvGrpSpPr/>
          <p:nvPr/>
        </p:nvGrpSpPr>
        <p:grpSpPr>
          <a:xfrm>
            <a:off x="2238616" y="2908131"/>
            <a:ext cx="422596" cy="310382"/>
            <a:chOff x="2278533" y="2937377"/>
            <a:chExt cx="346788" cy="254704"/>
          </a:xfrm>
        </p:grpSpPr>
        <p:sp>
          <p:nvSpPr>
            <p:cNvPr id="13465" name="Google Shape;13465;p14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4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7" name="Google Shape;13467;p143"/>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8" name="Google Shape;13468;p143"/>
          <p:cNvGrpSpPr/>
          <p:nvPr/>
        </p:nvGrpSpPr>
        <p:grpSpPr>
          <a:xfrm>
            <a:off x="1836637" y="2891510"/>
            <a:ext cx="286152" cy="346438"/>
            <a:chOff x="1836637" y="2891510"/>
            <a:chExt cx="286152" cy="346438"/>
          </a:xfrm>
        </p:grpSpPr>
        <p:sp>
          <p:nvSpPr>
            <p:cNvPr id="13469" name="Google Shape;13469;p14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4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4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143"/>
          <p:cNvGrpSpPr/>
          <p:nvPr/>
        </p:nvGrpSpPr>
        <p:grpSpPr>
          <a:xfrm>
            <a:off x="5585861" y="2905929"/>
            <a:ext cx="379764" cy="337684"/>
            <a:chOff x="5585861" y="2905929"/>
            <a:chExt cx="379764" cy="337684"/>
          </a:xfrm>
        </p:grpSpPr>
        <p:sp>
          <p:nvSpPr>
            <p:cNvPr id="13473" name="Google Shape;13473;p14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4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4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4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143"/>
          <p:cNvGrpSpPr/>
          <p:nvPr/>
        </p:nvGrpSpPr>
        <p:grpSpPr>
          <a:xfrm>
            <a:off x="1327676" y="2910480"/>
            <a:ext cx="347934" cy="310024"/>
            <a:chOff x="1327676" y="2910480"/>
            <a:chExt cx="347934" cy="310024"/>
          </a:xfrm>
        </p:grpSpPr>
        <p:sp>
          <p:nvSpPr>
            <p:cNvPr id="13478" name="Google Shape;13478;p14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4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4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4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4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3" name="Google Shape;13483;p143"/>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4" name="Google Shape;13484;p143"/>
          <p:cNvGrpSpPr/>
          <p:nvPr/>
        </p:nvGrpSpPr>
        <p:grpSpPr>
          <a:xfrm>
            <a:off x="2753401" y="2869564"/>
            <a:ext cx="382828" cy="358601"/>
            <a:chOff x="2753373" y="2902523"/>
            <a:chExt cx="347552" cy="325557"/>
          </a:xfrm>
        </p:grpSpPr>
        <p:sp>
          <p:nvSpPr>
            <p:cNvPr id="13485" name="Google Shape;13485;p14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4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4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4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4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4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143"/>
          <p:cNvGrpSpPr/>
          <p:nvPr/>
        </p:nvGrpSpPr>
        <p:grpSpPr>
          <a:xfrm>
            <a:off x="849016" y="2903255"/>
            <a:ext cx="356655" cy="335425"/>
            <a:chOff x="849016" y="2903255"/>
            <a:chExt cx="356655" cy="335425"/>
          </a:xfrm>
        </p:grpSpPr>
        <p:sp>
          <p:nvSpPr>
            <p:cNvPr id="13492" name="Google Shape;13492;p14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4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4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4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4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4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4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4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4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4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4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143"/>
          <p:cNvGrpSpPr/>
          <p:nvPr/>
        </p:nvGrpSpPr>
        <p:grpSpPr>
          <a:xfrm>
            <a:off x="4210933" y="2926777"/>
            <a:ext cx="280072" cy="275520"/>
            <a:chOff x="4210933" y="2926777"/>
            <a:chExt cx="280072" cy="275520"/>
          </a:xfrm>
        </p:grpSpPr>
        <p:sp>
          <p:nvSpPr>
            <p:cNvPr id="13504" name="Google Shape;13504;p14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4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4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4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4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4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4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4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4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4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4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4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4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143"/>
          <p:cNvGrpSpPr/>
          <p:nvPr/>
        </p:nvGrpSpPr>
        <p:grpSpPr>
          <a:xfrm>
            <a:off x="4667216" y="2915382"/>
            <a:ext cx="320273" cy="318395"/>
            <a:chOff x="4667216" y="2915382"/>
            <a:chExt cx="320273" cy="318395"/>
          </a:xfrm>
        </p:grpSpPr>
        <p:sp>
          <p:nvSpPr>
            <p:cNvPr id="13518" name="Google Shape;13518;p14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4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4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4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143"/>
          <p:cNvGrpSpPr/>
          <p:nvPr/>
        </p:nvGrpSpPr>
        <p:grpSpPr>
          <a:xfrm>
            <a:off x="5170480" y="2934639"/>
            <a:ext cx="261929" cy="280550"/>
            <a:chOff x="5170480" y="2934639"/>
            <a:chExt cx="261929" cy="280550"/>
          </a:xfrm>
        </p:grpSpPr>
        <p:sp>
          <p:nvSpPr>
            <p:cNvPr id="13523" name="Google Shape;13523;p14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4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4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4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4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4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4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143"/>
          <p:cNvGrpSpPr/>
          <p:nvPr/>
        </p:nvGrpSpPr>
        <p:grpSpPr>
          <a:xfrm>
            <a:off x="6069423" y="2891892"/>
            <a:ext cx="362321" cy="364231"/>
            <a:chOff x="6069423" y="2891892"/>
            <a:chExt cx="362321" cy="364231"/>
          </a:xfrm>
        </p:grpSpPr>
        <p:sp>
          <p:nvSpPr>
            <p:cNvPr id="13531" name="Google Shape;13531;p14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4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4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4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4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4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7" name="Google Shape;13537;p143"/>
          <p:cNvGrpSpPr/>
          <p:nvPr/>
        </p:nvGrpSpPr>
        <p:grpSpPr>
          <a:xfrm>
            <a:off x="6571955" y="2919170"/>
            <a:ext cx="308878" cy="311170"/>
            <a:chOff x="6571955" y="2919170"/>
            <a:chExt cx="308878" cy="311170"/>
          </a:xfrm>
        </p:grpSpPr>
        <p:sp>
          <p:nvSpPr>
            <p:cNvPr id="13538" name="Google Shape;13538;p14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4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4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4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4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4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4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4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4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4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143"/>
          <p:cNvGrpSpPr/>
          <p:nvPr/>
        </p:nvGrpSpPr>
        <p:grpSpPr>
          <a:xfrm>
            <a:off x="7500054" y="2934735"/>
            <a:ext cx="350576" cy="280454"/>
            <a:chOff x="7500054" y="2934735"/>
            <a:chExt cx="350576" cy="280454"/>
          </a:xfrm>
        </p:grpSpPr>
        <p:sp>
          <p:nvSpPr>
            <p:cNvPr id="13549" name="Google Shape;13549;p14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4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4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4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4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4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4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4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143"/>
          <p:cNvGrpSpPr/>
          <p:nvPr/>
        </p:nvGrpSpPr>
        <p:grpSpPr>
          <a:xfrm>
            <a:off x="7024430" y="2874662"/>
            <a:ext cx="332012" cy="355454"/>
            <a:chOff x="7055134" y="2919170"/>
            <a:chExt cx="290321" cy="310820"/>
          </a:xfrm>
        </p:grpSpPr>
        <p:sp>
          <p:nvSpPr>
            <p:cNvPr id="13558" name="Google Shape;13558;p14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4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4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4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4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4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4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4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4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4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4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4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4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4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143"/>
          <p:cNvGrpSpPr/>
          <p:nvPr/>
        </p:nvGrpSpPr>
        <p:grpSpPr>
          <a:xfrm>
            <a:off x="7985143" y="2900613"/>
            <a:ext cx="330109" cy="347552"/>
            <a:chOff x="7985143" y="2900613"/>
            <a:chExt cx="330109" cy="347552"/>
          </a:xfrm>
        </p:grpSpPr>
        <p:sp>
          <p:nvSpPr>
            <p:cNvPr id="13573" name="Google Shape;13573;p14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4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4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4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4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4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4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4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143"/>
          <p:cNvGrpSpPr/>
          <p:nvPr/>
        </p:nvGrpSpPr>
        <p:grpSpPr>
          <a:xfrm>
            <a:off x="7990840" y="2435226"/>
            <a:ext cx="354363" cy="353631"/>
            <a:chOff x="7990840" y="2435226"/>
            <a:chExt cx="354363" cy="353631"/>
          </a:xfrm>
        </p:grpSpPr>
        <p:sp>
          <p:nvSpPr>
            <p:cNvPr id="13582" name="Google Shape;13582;p14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4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4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143"/>
          <p:cNvGrpSpPr/>
          <p:nvPr/>
        </p:nvGrpSpPr>
        <p:grpSpPr>
          <a:xfrm>
            <a:off x="1817317" y="2480330"/>
            <a:ext cx="350958" cy="263043"/>
            <a:chOff x="1817317" y="2480330"/>
            <a:chExt cx="350958" cy="263043"/>
          </a:xfrm>
        </p:grpSpPr>
        <p:sp>
          <p:nvSpPr>
            <p:cNvPr id="13586" name="Google Shape;13586;p14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4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4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4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4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143"/>
          <p:cNvGrpSpPr/>
          <p:nvPr/>
        </p:nvGrpSpPr>
        <p:grpSpPr>
          <a:xfrm>
            <a:off x="1341727" y="2483349"/>
            <a:ext cx="419913" cy="308109"/>
            <a:chOff x="1341727" y="2483349"/>
            <a:chExt cx="419913" cy="308109"/>
          </a:xfrm>
        </p:grpSpPr>
        <p:sp>
          <p:nvSpPr>
            <p:cNvPr id="13592" name="Google Shape;13592;p14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4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4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143"/>
          <p:cNvGrpSpPr/>
          <p:nvPr/>
        </p:nvGrpSpPr>
        <p:grpSpPr>
          <a:xfrm>
            <a:off x="854332" y="2447736"/>
            <a:ext cx="376358" cy="330109"/>
            <a:chOff x="854332" y="2447736"/>
            <a:chExt cx="376358" cy="330109"/>
          </a:xfrm>
        </p:grpSpPr>
        <p:sp>
          <p:nvSpPr>
            <p:cNvPr id="13596" name="Google Shape;13596;p14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4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4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4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4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4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4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4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143"/>
          <p:cNvGrpSpPr/>
          <p:nvPr/>
        </p:nvGrpSpPr>
        <p:grpSpPr>
          <a:xfrm>
            <a:off x="4206763" y="2450951"/>
            <a:ext cx="322151" cy="322374"/>
            <a:chOff x="4206763" y="2450951"/>
            <a:chExt cx="322151" cy="322374"/>
          </a:xfrm>
        </p:grpSpPr>
        <p:sp>
          <p:nvSpPr>
            <p:cNvPr id="13605" name="Google Shape;13605;p14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4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143"/>
          <p:cNvGrpSpPr/>
          <p:nvPr/>
        </p:nvGrpSpPr>
        <p:grpSpPr>
          <a:xfrm>
            <a:off x="7528096" y="2450059"/>
            <a:ext cx="327976" cy="324316"/>
            <a:chOff x="7528096" y="2450059"/>
            <a:chExt cx="327976" cy="324316"/>
          </a:xfrm>
        </p:grpSpPr>
        <p:sp>
          <p:nvSpPr>
            <p:cNvPr id="13608" name="Google Shape;13608;p14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4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4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4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4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143"/>
          <p:cNvGrpSpPr/>
          <p:nvPr/>
        </p:nvGrpSpPr>
        <p:grpSpPr>
          <a:xfrm>
            <a:off x="7077129" y="2512542"/>
            <a:ext cx="282364" cy="198619"/>
            <a:chOff x="7077129" y="2512542"/>
            <a:chExt cx="282364" cy="198619"/>
          </a:xfrm>
        </p:grpSpPr>
        <p:sp>
          <p:nvSpPr>
            <p:cNvPr id="13614" name="Google Shape;13614;p14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4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4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4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4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4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143"/>
          <p:cNvGrpSpPr/>
          <p:nvPr/>
        </p:nvGrpSpPr>
        <p:grpSpPr>
          <a:xfrm>
            <a:off x="3725461" y="2444712"/>
            <a:ext cx="334279" cy="334661"/>
            <a:chOff x="3725461" y="2444712"/>
            <a:chExt cx="334279" cy="334661"/>
          </a:xfrm>
        </p:grpSpPr>
        <p:sp>
          <p:nvSpPr>
            <p:cNvPr id="13621" name="Google Shape;13621;p14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4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4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4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4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4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4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143"/>
          <p:cNvGrpSpPr/>
          <p:nvPr/>
        </p:nvGrpSpPr>
        <p:grpSpPr>
          <a:xfrm>
            <a:off x="6577238" y="2457221"/>
            <a:ext cx="332019" cy="310788"/>
            <a:chOff x="6577238" y="2457221"/>
            <a:chExt cx="332019" cy="310788"/>
          </a:xfrm>
        </p:grpSpPr>
        <p:sp>
          <p:nvSpPr>
            <p:cNvPr id="13629" name="Google Shape;13629;p14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4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4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4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4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4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143"/>
          <p:cNvGrpSpPr/>
          <p:nvPr/>
        </p:nvGrpSpPr>
        <p:grpSpPr>
          <a:xfrm>
            <a:off x="2818561" y="2439778"/>
            <a:ext cx="247892" cy="346024"/>
            <a:chOff x="2818561" y="2439778"/>
            <a:chExt cx="247892" cy="346024"/>
          </a:xfrm>
        </p:grpSpPr>
        <p:sp>
          <p:nvSpPr>
            <p:cNvPr id="13636" name="Google Shape;13636;p14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4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4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4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4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4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4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4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4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4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4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4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143"/>
          <p:cNvGrpSpPr/>
          <p:nvPr/>
        </p:nvGrpSpPr>
        <p:grpSpPr>
          <a:xfrm>
            <a:off x="3207778" y="2474632"/>
            <a:ext cx="419933" cy="275170"/>
            <a:chOff x="3207778" y="2474632"/>
            <a:chExt cx="419933" cy="275170"/>
          </a:xfrm>
        </p:grpSpPr>
        <p:sp>
          <p:nvSpPr>
            <p:cNvPr id="13649" name="Google Shape;13649;p14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14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14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4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4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4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4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4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4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4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4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4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4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4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143"/>
          <p:cNvGrpSpPr/>
          <p:nvPr/>
        </p:nvGrpSpPr>
        <p:grpSpPr>
          <a:xfrm>
            <a:off x="6099375" y="2456075"/>
            <a:ext cx="337684" cy="314194"/>
            <a:chOff x="6099375" y="2456075"/>
            <a:chExt cx="337684" cy="314194"/>
          </a:xfrm>
        </p:grpSpPr>
        <p:sp>
          <p:nvSpPr>
            <p:cNvPr id="13664" name="Google Shape;13664;p14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4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6" name="Google Shape;13666;p143"/>
          <p:cNvGrpSpPr/>
          <p:nvPr/>
        </p:nvGrpSpPr>
        <p:grpSpPr>
          <a:xfrm>
            <a:off x="2312623" y="2468584"/>
            <a:ext cx="312698" cy="286534"/>
            <a:chOff x="2312623" y="2468584"/>
            <a:chExt cx="312698" cy="286534"/>
          </a:xfrm>
        </p:grpSpPr>
        <p:sp>
          <p:nvSpPr>
            <p:cNvPr id="13667" name="Google Shape;13667;p14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4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4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143"/>
          <p:cNvGrpSpPr/>
          <p:nvPr/>
        </p:nvGrpSpPr>
        <p:grpSpPr>
          <a:xfrm>
            <a:off x="5618805" y="2440924"/>
            <a:ext cx="345292" cy="342618"/>
            <a:chOff x="5618805" y="2440924"/>
            <a:chExt cx="345292" cy="342618"/>
          </a:xfrm>
        </p:grpSpPr>
        <p:sp>
          <p:nvSpPr>
            <p:cNvPr id="13671" name="Google Shape;13671;p14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4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4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4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4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143"/>
          <p:cNvGrpSpPr/>
          <p:nvPr/>
        </p:nvGrpSpPr>
        <p:grpSpPr>
          <a:xfrm>
            <a:off x="4653179" y="2446590"/>
            <a:ext cx="377886" cy="331255"/>
            <a:chOff x="4653179" y="2446590"/>
            <a:chExt cx="377886" cy="331255"/>
          </a:xfrm>
        </p:grpSpPr>
        <p:sp>
          <p:nvSpPr>
            <p:cNvPr id="13677" name="Google Shape;13677;p14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4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4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4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143"/>
          <p:cNvGrpSpPr/>
          <p:nvPr/>
        </p:nvGrpSpPr>
        <p:grpSpPr>
          <a:xfrm>
            <a:off x="5184517" y="2459481"/>
            <a:ext cx="252062" cy="305122"/>
            <a:chOff x="5184517" y="2459481"/>
            <a:chExt cx="252062" cy="305122"/>
          </a:xfrm>
        </p:grpSpPr>
        <p:sp>
          <p:nvSpPr>
            <p:cNvPr id="13682" name="Google Shape;13682;p14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4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4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4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4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4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8" name="Google Shape;13688;p143"/>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9" name="Google Shape;13689;p143"/>
          <p:cNvGrpSpPr/>
          <p:nvPr/>
        </p:nvGrpSpPr>
        <p:grpSpPr>
          <a:xfrm>
            <a:off x="6155459" y="1969108"/>
            <a:ext cx="249770" cy="363849"/>
            <a:chOff x="6155459" y="1969108"/>
            <a:chExt cx="249770" cy="363849"/>
          </a:xfrm>
        </p:grpSpPr>
        <p:sp>
          <p:nvSpPr>
            <p:cNvPr id="13690" name="Google Shape;13690;p14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4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4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4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4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4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4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4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4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143"/>
          <p:cNvGrpSpPr/>
          <p:nvPr/>
        </p:nvGrpSpPr>
        <p:grpSpPr>
          <a:xfrm>
            <a:off x="2280029" y="1970604"/>
            <a:ext cx="353631" cy="354395"/>
            <a:chOff x="2280029" y="1970604"/>
            <a:chExt cx="353631" cy="354395"/>
          </a:xfrm>
        </p:grpSpPr>
        <p:sp>
          <p:nvSpPr>
            <p:cNvPr id="13700" name="Google Shape;13700;p14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4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4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4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4" name="Google Shape;13704;p143"/>
          <p:cNvGrpSpPr/>
          <p:nvPr/>
        </p:nvGrpSpPr>
        <p:grpSpPr>
          <a:xfrm>
            <a:off x="8065100" y="2000174"/>
            <a:ext cx="255086" cy="301685"/>
            <a:chOff x="8065100" y="2000174"/>
            <a:chExt cx="255086" cy="301685"/>
          </a:xfrm>
        </p:grpSpPr>
        <p:sp>
          <p:nvSpPr>
            <p:cNvPr id="13705" name="Google Shape;13705;p14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4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4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4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143"/>
          <p:cNvGrpSpPr/>
          <p:nvPr/>
        </p:nvGrpSpPr>
        <p:grpSpPr>
          <a:xfrm>
            <a:off x="6633705" y="1969108"/>
            <a:ext cx="249420" cy="363849"/>
            <a:chOff x="6633705" y="1969108"/>
            <a:chExt cx="249420" cy="363849"/>
          </a:xfrm>
        </p:grpSpPr>
        <p:sp>
          <p:nvSpPr>
            <p:cNvPr id="13710" name="Google Shape;13710;p14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4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4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4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4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4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4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4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143"/>
          <p:cNvGrpSpPr/>
          <p:nvPr/>
        </p:nvGrpSpPr>
        <p:grpSpPr>
          <a:xfrm>
            <a:off x="5211031" y="1969108"/>
            <a:ext cx="226661" cy="363467"/>
            <a:chOff x="5211031" y="1969108"/>
            <a:chExt cx="226661" cy="363467"/>
          </a:xfrm>
        </p:grpSpPr>
        <p:sp>
          <p:nvSpPr>
            <p:cNvPr id="13719" name="Google Shape;13719;p14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4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143"/>
          <p:cNvGrpSpPr/>
          <p:nvPr/>
        </p:nvGrpSpPr>
        <p:grpSpPr>
          <a:xfrm>
            <a:off x="3712952" y="1970604"/>
            <a:ext cx="354363" cy="354395"/>
            <a:chOff x="3712952" y="1970604"/>
            <a:chExt cx="354363" cy="354395"/>
          </a:xfrm>
        </p:grpSpPr>
        <p:sp>
          <p:nvSpPr>
            <p:cNvPr id="13722" name="Google Shape;13722;p14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4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4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4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4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4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4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4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4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143"/>
          <p:cNvGrpSpPr/>
          <p:nvPr/>
        </p:nvGrpSpPr>
        <p:grpSpPr>
          <a:xfrm>
            <a:off x="3235438" y="1970604"/>
            <a:ext cx="354363" cy="354745"/>
            <a:chOff x="3235438" y="1970604"/>
            <a:chExt cx="354363" cy="354745"/>
          </a:xfrm>
        </p:grpSpPr>
        <p:sp>
          <p:nvSpPr>
            <p:cNvPr id="13732" name="Google Shape;13732;p14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4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4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4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4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4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4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4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4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4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4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4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4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143"/>
          <p:cNvGrpSpPr/>
          <p:nvPr/>
        </p:nvGrpSpPr>
        <p:grpSpPr>
          <a:xfrm>
            <a:off x="1329585" y="1989925"/>
            <a:ext cx="341472" cy="335074"/>
            <a:chOff x="1329585" y="1989925"/>
            <a:chExt cx="341472" cy="335074"/>
          </a:xfrm>
        </p:grpSpPr>
        <p:sp>
          <p:nvSpPr>
            <p:cNvPr id="13746" name="Google Shape;13746;p14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4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4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143"/>
          <p:cNvGrpSpPr/>
          <p:nvPr/>
        </p:nvGrpSpPr>
        <p:grpSpPr>
          <a:xfrm>
            <a:off x="5591871" y="1989906"/>
            <a:ext cx="416649" cy="325597"/>
            <a:chOff x="5626763" y="2013829"/>
            <a:chExt cx="351722" cy="274788"/>
          </a:xfrm>
        </p:grpSpPr>
        <p:sp>
          <p:nvSpPr>
            <p:cNvPr id="13750" name="Google Shape;13750;p14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4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4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4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4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4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4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4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4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4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143"/>
          <p:cNvGrpSpPr/>
          <p:nvPr/>
        </p:nvGrpSpPr>
        <p:grpSpPr>
          <a:xfrm>
            <a:off x="7576605" y="1983877"/>
            <a:ext cx="276698" cy="333133"/>
            <a:chOff x="7576605" y="1983877"/>
            <a:chExt cx="276698" cy="333133"/>
          </a:xfrm>
        </p:grpSpPr>
        <p:sp>
          <p:nvSpPr>
            <p:cNvPr id="13761" name="Google Shape;13761;p14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4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3" name="Google Shape;13763;p143"/>
          <p:cNvGrpSpPr/>
          <p:nvPr/>
        </p:nvGrpSpPr>
        <p:grpSpPr>
          <a:xfrm>
            <a:off x="853568" y="1975538"/>
            <a:ext cx="337334" cy="353599"/>
            <a:chOff x="853568" y="1975538"/>
            <a:chExt cx="337334" cy="353599"/>
          </a:xfrm>
        </p:grpSpPr>
        <p:sp>
          <p:nvSpPr>
            <p:cNvPr id="13764" name="Google Shape;13764;p14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4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4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4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143"/>
          <p:cNvGrpSpPr/>
          <p:nvPr/>
        </p:nvGrpSpPr>
        <p:grpSpPr>
          <a:xfrm>
            <a:off x="2770052" y="2009628"/>
            <a:ext cx="327085" cy="277080"/>
            <a:chOff x="2770052" y="2009628"/>
            <a:chExt cx="327085" cy="277080"/>
          </a:xfrm>
        </p:grpSpPr>
        <p:sp>
          <p:nvSpPr>
            <p:cNvPr id="13769" name="Google Shape;13769;p14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4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1" name="Google Shape;13771;p143"/>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2" name="Google Shape;13772;p143"/>
          <p:cNvGrpSpPr/>
          <p:nvPr/>
        </p:nvGrpSpPr>
        <p:grpSpPr>
          <a:xfrm>
            <a:off x="4195399" y="1970604"/>
            <a:ext cx="344878" cy="343573"/>
            <a:chOff x="4195399" y="1970604"/>
            <a:chExt cx="344878" cy="343573"/>
          </a:xfrm>
        </p:grpSpPr>
        <p:sp>
          <p:nvSpPr>
            <p:cNvPr id="13773" name="Google Shape;13773;p14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4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4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4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143"/>
          <p:cNvGrpSpPr/>
          <p:nvPr/>
        </p:nvGrpSpPr>
        <p:grpSpPr>
          <a:xfrm>
            <a:off x="4674791" y="1977447"/>
            <a:ext cx="344528" cy="344114"/>
            <a:chOff x="4674791" y="1977447"/>
            <a:chExt cx="344528" cy="344114"/>
          </a:xfrm>
        </p:grpSpPr>
        <p:sp>
          <p:nvSpPr>
            <p:cNvPr id="13778" name="Google Shape;13778;p14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4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4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4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4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4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4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4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4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4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4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4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4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4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4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4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4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4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4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4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4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4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4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4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4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4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143"/>
          <p:cNvGrpSpPr/>
          <p:nvPr/>
        </p:nvGrpSpPr>
        <p:grpSpPr>
          <a:xfrm>
            <a:off x="6083810" y="1547297"/>
            <a:ext cx="382819" cy="310788"/>
            <a:chOff x="6083810" y="1547297"/>
            <a:chExt cx="382819" cy="310788"/>
          </a:xfrm>
        </p:grpSpPr>
        <p:sp>
          <p:nvSpPr>
            <p:cNvPr id="13805" name="Google Shape;13805;p14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4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4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4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4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4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4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4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4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4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4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4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4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4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4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4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4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4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143"/>
          <p:cNvGrpSpPr/>
          <p:nvPr/>
        </p:nvGrpSpPr>
        <p:grpSpPr>
          <a:xfrm>
            <a:off x="6558300" y="1538193"/>
            <a:ext cx="382788" cy="328613"/>
            <a:chOff x="6558300" y="1538193"/>
            <a:chExt cx="382788" cy="328613"/>
          </a:xfrm>
        </p:grpSpPr>
        <p:sp>
          <p:nvSpPr>
            <p:cNvPr id="13824" name="Google Shape;13824;p14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4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143"/>
          <p:cNvGrpSpPr/>
          <p:nvPr/>
        </p:nvGrpSpPr>
        <p:grpSpPr>
          <a:xfrm>
            <a:off x="5194002" y="1511297"/>
            <a:ext cx="259605" cy="346024"/>
            <a:chOff x="5194002" y="1511297"/>
            <a:chExt cx="259605" cy="346024"/>
          </a:xfrm>
        </p:grpSpPr>
        <p:sp>
          <p:nvSpPr>
            <p:cNvPr id="13827" name="Google Shape;13827;p14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4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4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4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143"/>
          <p:cNvGrpSpPr/>
          <p:nvPr/>
        </p:nvGrpSpPr>
        <p:grpSpPr>
          <a:xfrm>
            <a:off x="1394741" y="1512061"/>
            <a:ext cx="252444" cy="351722"/>
            <a:chOff x="1394741" y="1512061"/>
            <a:chExt cx="252444" cy="351722"/>
          </a:xfrm>
        </p:grpSpPr>
        <p:sp>
          <p:nvSpPr>
            <p:cNvPr id="13832" name="Google Shape;13832;p14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4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4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4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4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4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4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4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4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4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4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4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4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4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4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4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4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143"/>
          <p:cNvGrpSpPr/>
          <p:nvPr/>
        </p:nvGrpSpPr>
        <p:grpSpPr>
          <a:xfrm>
            <a:off x="855096" y="1504485"/>
            <a:ext cx="380910" cy="339594"/>
            <a:chOff x="855096" y="1504485"/>
            <a:chExt cx="380910" cy="339594"/>
          </a:xfrm>
        </p:grpSpPr>
        <p:sp>
          <p:nvSpPr>
            <p:cNvPr id="13850" name="Google Shape;13850;p14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4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4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4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4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5" name="Google Shape;13855;p143"/>
          <p:cNvGrpSpPr/>
          <p:nvPr/>
        </p:nvGrpSpPr>
        <p:grpSpPr>
          <a:xfrm>
            <a:off x="1819576" y="1511679"/>
            <a:ext cx="352103" cy="352103"/>
            <a:chOff x="1819576" y="1511679"/>
            <a:chExt cx="352103" cy="352103"/>
          </a:xfrm>
        </p:grpSpPr>
        <p:sp>
          <p:nvSpPr>
            <p:cNvPr id="13856" name="Google Shape;13856;p14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4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4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4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143"/>
          <p:cNvGrpSpPr/>
          <p:nvPr/>
        </p:nvGrpSpPr>
        <p:grpSpPr>
          <a:xfrm>
            <a:off x="5621097" y="1500761"/>
            <a:ext cx="371424" cy="355446"/>
            <a:chOff x="5621097" y="1500761"/>
            <a:chExt cx="371424" cy="355446"/>
          </a:xfrm>
        </p:grpSpPr>
        <p:sp>
          <p:nvSpPr>
            <p:cNvPr id="13861" name="Google Shape;13861;p14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4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143"/>
          <p:cNvGrpSpPr/>
          <p:nvPr/>
        </p:nvGrpSpPr>
        <p:grpSpPr>
          <a:xfrm>
            <a:off x="4670239" y="1541599"/>
            <a:ext cx="359679" cy="321833"/>
            <a:chOff x="4670239" y="1541599"/>
            <a:chExt cx="359679" cy="321833"/>
          </a:xfrm>
        </p:grpSpPr>
        <p:sp>
          <p:nvSpPr>
            <p:cNvPr id="13864" name="Google Shape;13864;p14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4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4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4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4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143"/>
          <p:cNvGrpSpPr/>
          <p:nvPr/>
        </p:nvGrpSpPr>
        <p:grpSpPr>
          <a:xfrm>
            <a:off x="4212429" y="1502385"/>
            <a:ext cx="321037" cy="353822"/>
            <a:chOff x="4212429" y="1502385"/>
            <a:chExt cx="321037" cy="353822"/>
          </a:xfrm>
        </p:grpSpPr>
        <p:sp>
          <p:nvSpPr>
            <p:cNvPr id="13870" name="Google Shape;13870;p14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4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4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4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143"/>
          <p:cNvGrpSpPr/>
          <p:nvPr/>
        </p:nvGrpSpPr>
        <p:grpSpPr>
          <a:xfrm>
            <a:off x="2302788" y="1505981"/>
            <a:ext cx="336188" cy="335425"/>
            <a:chOff x="2302788" y="1505981"/>
            <a:chExt cx="336188" cy="335425"/>
          </a:xfrm>
        </p:grpSpPr>
        <p:sp>
          <p:nvSpPr>
            <p:cNvPr id="13875" name="Google Shape;13875;p14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4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4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4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4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4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4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4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4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4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4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4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4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4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4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4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4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143"/>
          <p:cNvGrpSpPr/>
          <p:nvPr/>
        </p:nvGrpSpPr>
        <p:grpSpPr>
          <a:xfrm>
            <a:off x="2780301" y="1521896"/>
            <a:ext cx="333133" cy="321037"/>
            <a:chOff x="2780301" y="1521896"/>
            <a:chExt cx="333133" cy="321037"/>
          </a:xfrm>
        </p:grpSpPr>
        <p:sp>
          <p:nvSpPr>
            <p:cNvPr id="13893" name="Google Shape;13893;p14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4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4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4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4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4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4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4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4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4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4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4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4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4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4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4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4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4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4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4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3" name="Google Shape;13913;p14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4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4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6" name="Google Shape;13916;p143"/>
          <p:cNvGrpSpPr/>
          <p:nvPr/>
        </p:nvGrpSpPr>
        <p:grpSpPr>
          <a:xfrm>
            <a:off x="3316159" y="1515085"/>
            <a:ext cx="211892" cy="339594"/>
            <a:chOff x="3316159" y="1515085"/>
            <a:chExt cx="211892" cy="339594"/>
          </a:xfrm>
        </p:grpSpPr>
        <p:sp>
          <p:nvSpPr>
            <p:cNvPr id="13917" name="Google Shape;13917;p14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4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4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4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4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4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143"/>
          <p:cNvGrpSpPr/>
          <p:nvPr/>
        </p:nvGrpSpPr>
        <p:grpSpPr>
          <a:xfrm>
            <a:off x="3716358" y="1544655"/>
            <a:ext cx="361971" cy="314958"/>
            <a:chOff x="3716358" y="1544655"/>
            <a:chExt cx="361971" cy="314958"/>
          </a:xfrm>
        </p:grpSpPr>
        <p:sp>
          <p:nvSpPr>
            <p:cNvPr id="13924" name="Google Shape;13924;p14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4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4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4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4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9" name="Google Shape;13929;p143"/>
            <p:cNvGrpSpPr/>
            <p:nvPr/>
          </p:nvGrpSpPr>
          <p:grpSpPr>
            <a:xfrm>
              <a:off x="3716358" y="1544655"/>
              <a:ext cx="361971" cy="314958"/>
              <a:chOff x="3716358" y="1544655"/>
              <a:chExt cx="361971" cy="314958"/>
            </a:xfrm>
          </p:grpSpPr>
          <p:sp>
            <p:nvSpPr>
              <p:cNvPr id="13930" name="Google Shape;13930;p14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4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4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4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4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35" name="Google Shape;13935;p143"/>
          <p:cNvGrpSpPr/>
          <p:nvPr/>
        </p:nvGrpSpPr>
        <p:grpSpPr>
          <a:xfrm>
            <a:off x="7011924" y="1557552"/>
            <a:ext cx="499533" cy="305136"/>
            <a:chOff x="7009649" y="1541981"/>
            <a:chExt cx="524940" cy="320655"/>
          </a:xfrm>
        </p:grpSpPr>
        <p:sp>
          <p:nvSpPr>
            <p:cNvPr id="13936" name="Google Shape;13936;p14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4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4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4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4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4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4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4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143"/>
          <p:cNvGrpSpPr/>
          <p:nvPr/>
        </p:nvGrpSpPr>
        <p:grpSpPr>
          <a:xfrm>
            <a:off x="8034034" y="1518109"/>
            <a:ext cx="282746" cy="340358"/>
            <a:chOff x="8034034" y="1518109"/>
            <a:chExt cx="282746" cy="340358"/>
          </a:xfrm>
        </p:grpSpPr>
        <p:sp>
          <p:nvSpPr>
            <p:cNvPr id="13945" name="Google Shape;13945;p14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4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4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4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143"/>
          <p:cNvGrpSpPr/>
          <p:nvPr/>
        </p:nvGrpSpPr>
        <p:grpSpPr>
          <a:xfrm>
            <a:off x="7582302" y="1499934"/>
            <a:ext cx="369133" cy="360411"/>
            <a:chOff x="7582302" y="1499934"/>
            <a:chExt cx="369133" cy="360411"/>
          </a:xfrm>
        </p:grpSpPr>
        <p:sp>
          <p:nvSpPr>
            <p:cNvPr id="13950" name="Google Shape;13950;p14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4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4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4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4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5" name="Google Shape;13955;p143"/>
          <p:cNvSpPr/>
          <p:nvPr/>
        </p:nvSpPr>
        <p:spPr>
          <a:xfrm>
            <a:off x="2601855" y="38169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6" name="Google Shape;13956;p143"/>
          <p:cNvGrpSpPr/>
          <p:nvPr/>
        </p:nvGrpSpPr>
        <p:grpSpPr>
          <a:xfrm>
            <a:off x="3051327" y="3817152"/>
            <a:ext cx="346056" cy="345674"/>
            <a:chOff x="3303268" y="3817349"/>
            <a:chExt cx="346056" cy="345674"/>
          </a:xfrm>
        </p:grpSpPr>
        <p:sp>
          <p:nvSpPr>
            <p:cNvPr id="13957" name="Google Shape;13957;p14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4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4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4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143"/>
          <p:cNvGrpSpPr/>
          <p:nvPr/>
        </p:nvGrpSpPr>
        <p:grpSpPr>
          <a:xfrm>
            <a:off x="3500416" y="3817152"/>
            <a:ext cx="346056" cy="345674"/>
            <a:chOff x="3752358" y="3817349"/>
            <a:chExt cx="346056" cy="345674"/>
          </a:xfrm>
        </p:grpSpPr>
        <p:sp>
          <p:nvSpPr>
            <p:cNvPr id="13962" name="Google Shape;13962;p14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4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4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4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143"/>
          <p:cNvGrpSpPr/>
          <p:nvPr/>
        </p:nvGrpSpPr>
        <p:grpSpPr>
          <a:xfrm>
            <a:off x="4848066" y="3817152"/>
            <a:ext cx="346024" cy="345674"/>
            <a:chOff x="5100008" y="3817349"/>
            <a:chExt cx="346024" cy="345674"/>
          </a:xfrm>
        </p:grpSpPr>
        <p:sp>
          <p:nvSpPr>
            <p:cNvPr id="13967" name="Google Shape;13967;p14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4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4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143"/>
          <p:cNvGrpSpPr/>
          <p:nvPr/>
        </p:nvGrpSpPr>
        <p:grpSpPr>
          <a:xfrm>
            <a:off x="5746977" y="3817152"/>
            <a:ext cx="345674" cy="345674"/>
            <a:chOff x="5998919" y="3817349"/>
            <a:chExt cx="345674" cy="345674"/>
          </a:xfrm>
        </p:grpSpPr>
        <p:sp>
          <p:nvSpPr>
            <p:cNvPr id="13971" name="Google Shape;13971;p14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4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4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143"/>
          <p:cNvGrpSpPr/>
          <p:nvPr/>
        </p:nvGrpSpPr>
        <p:grpSpPr>
          <a:xfrm>
            <a:off x="3949506" y="3817152"/>
            <a:ext cx="346024" cy="345674"/>
            <a:chOff x="4201447" y="3817349"/>
            <a:chExt cx="346024" cy="345674"/>
          </a:xfrm>
        </p:grpSpPr>
        <p:sp>
          <p:nvSpPr>
            <p:cNvPr id="13975" name="Google Shape;13975;p14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4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143"/>
          <p:cNvGrpSpPr/>
          <p:nvPr/>
        </p:nvGrpSpPr>
        <p:grpSpPr>
          <a:xfrm>
            <a:off x="4398977" y="3817152"/>
            <a:ext cx="346024" cy="345674"/>
            <a:chOff x="4650919" y="3817349"/>
            <a:chExt cx="346024" cy="345674"/>
          </a:xfrm>
        </p:grpSpPr>
        <p:sp>
          <p:nvSpPr>
            <p:cNvPr id="13978" name="Google Shape;13978;p14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4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4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143"/>
          <p:cNvGrpSpPr/>
          <p:nvPr/>
        </p:nvGrpSpPr>
        <p:grpSpPr>
          <a:xfrm>
            <a:off x="5297920" y="3817152"/>
            <a:ext cx="345642" cy="345674"/>
            <a:chOff x="5549861" y="3817349"/>
            <a:chExt cx="345642" cy="345674"/>
          </a:xfrm>
        </p:grpSpPr>
        <p:sp>
          <p:nvSpPr>
            <p:cNvPr id="13982" name="Google Shape;13982;p14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4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4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143"/>
          <p:cNvGrpSpPr/>
          <p:nvPr/>
        </p:nvGrpSpPr>
        <p:grpSpPr>
          <a:xfrm>
            <a:off x="6196089" y="3817152"/>
            <a:ext cx="346056" cy="345674"/>
            <a:chOff x="2238181" y="4120624"/>
            <a:chExt cx="346056" cy="345674"/>
          </a:xfrm>
        </p:grpSpPr>
        <p:grpSp>
          <p:nvGrpSpPr>
            <p:cNvPr id="13986" name="Google Shape;13986;p143"/>
            <p:cNvGrpSpPr/>
            <p:nvPr/>
          </p:nvGrpSpPr>
          <p:grpSpPr>
            <a:xfrm>
              <a:off x="2309155" y="4177413"/>
              <a:ext cx="203862" cy="231903"/>
              <a:chOff x="1512725" y="258500"/>
              <a:chExt cx="4570900" cy="5199625"/>
            </a:xfrm>
          </p:grpSpPr>
          <p:sp>
            <p:nvSpPr>
              <p:cNvPr id="13987" name="Google Shape;13987;p14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4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9" name="Google Shape;13989;p14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93" name="Shape 13993"/>
        <p:cNvGrpSpPr/>
        <p:nvPr/>
      </p:nvGrpSpPr>
      <p:grpSpPr>
        <a:xfrm>
          <a:off x="0" y="0"/>
          <a:ext cx="0" cy="0"/>
          <a:chOff x="0" y="0"/>
          <a:chExt cx="0" cy="0"/>
        </a:xfrm>
      </p:grpSpPr>
      <p:sp>
        <p:nvSpPr>
          <p:cNvPr id="13994" name="Google Shape;13994;p1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
        <p:nvSpPr>
          <p:cNvPr id="13995" name="Google Shape;13995;p144"/>
          <p:cNvSpPr/>
          <p:nvPr/>
        </p:nvSpPr>
        <p:spPr>
          <a:xfrm>
            <a:off x="1459100" y="2996475"/>
            <a:ext cx="1661164" cy="518814"/>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44"/>
          <p:cNvSpPr/>
          <p:nvPr/>
        </p:nvSpPr>
        <p:spPr>
          <a:xfrm>
            <a:off x="2573820" y="2896266"/>
            <a:ext cx="667049" cy="719236"/>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44"/>
          <p:cNvSpPr/>
          <p:nvPr/>
        </p:nvSpPr>
        <p:spPr>
          <a:xfrm>
            <a:off x="1338855" y="2896266"/>
            <a:ext cx="666671" cy="719236"/>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44"/>
          <p:cNvSpPr/>
          <p:nvPr/>
        </p:nvSpPr>
        <p:spPr>
          <a:xfrm>
            <a:off x="1938572" y="3940658"/>
            <a:ext cx="702202" cy="570247"/>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44"/>
          <p:cNvSpPr/>
          <p:nvPr/>
        </p:nvSpPr>
        <p:spPr>
          <a:xfrm>
            <a:off x="2860069" y="3940658"/>
            <a:ext cx="702595" cy="570247"/>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44"/>
          <p:cNvSpPr/>
          <p:nvPr/>
        </p:nvSpPr>
        <p:spPr>
          <a:xfrm>
            <a:off x="1017075" y="3940658"/>
            <a:ext cx="702202" cy="570247"/>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44"/>
          <p:cNvSpPr/>
          <p:nvPr/>
        </p:nvSpPr>
        <p:spPr>
          <a:xfrm>
            <a:off x="1938572" y="2000875"/>
            <a:ext cx="702202" cy="570232"/>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44"/>
          <p:cNvSpPr/>
          <p:nvPr/>
        </p:nvSpPr>
        <p:spPr>
          <a:xfrm>
            <a:off x="2860069" y="2000875"/>
            <a:ext cx="702595" cy="570232"/>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44"/>
          <p:cNvSpPr/>
          <p:nvPr/>
        </p:nvSpPr>
        <p:spPr>
          <a:xfrm>
            <a:off x="1017075" y="2000875"/>
            <a:ext cx="702202" cy="570232"/>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44"/>
          <p:cNvSpPr/>
          <p:nvPr/>
        </p:nvSpPr>
        <p:spPr>
          <a:xfrm>
            <a:off x="1144879" y="2284091"/>
            <a:ext cx="439408" cy="3787"/>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44"/>
          <p:cNvSpPr/>
          <p:nvPr/>
        </p:nvSpPr>
        <p:spPr>
          <a:xfrm>
            <a:off x="2067885" y="2284091"/>
            <a:ext cx="439408" cy="3787"/>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44"/>
          <p:cNvSpPr/>
          <p:nvPr/>
        </p:nvSpPr>
        <p:spPr>
          <a:xfrm>
            <a:off x="2993923" y="2284091"/>
            <a:ext cx="439408" cy="3787"/>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44"/>
          <p:cNvSpPr/>
          <p:nvPr/>
        </p:nvSpPr>
        <p:spPr>
          <a:xfrm>
            <a:off x="2993923" y="4223874"/>
            <a:ext cx="439408" cy="3802"/>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44"/>
          <p:cNvSpPr/>
          <p:nvPr/>
        </p:nvSpPr>
        <p:spPr>
          <a:xfrm>
            <a:off x="2067885" y="4223874"/>
            <a:ext cx="439408" cy="3802"/>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44"/>
          <p:cNvSpPr/>
          <p:nvPr/>
        </p:nvSpPr>
        <p:spPr>
          <a:xfrm>
            <a:off x="1146010" y="4223874"/>
            <a:ext cx="439408" cy="3802"/>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44"/>
          <p:cNvSpPr txBox="1"/>
          <p:nvPr>
            <p:ph idx="4294967295" type="title"/>
          </p:nvPr>
        </p:nvSpPr>
        <p:spPr>
          <a:xfrm>
            <a:off x="1594888" y="3123575"/>
            <a:ext cx="1385400" cy="26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lt1"/>
                </a:solidFill>
                <a:latin typeface="Arial"/>
                <a:ea typeface="Arial"/>
                <a:cs typeface="Arial"/>
                <a:sym typeface="Arial"/>
              </a:rPr>
              <a:t>Add the Title here</a:t>
            </a:r>
            <a:endParaRPr sz="1000">
              <a:latin typeface="Arial"/>
              <a:ea typeface="Arial"/>
              <a:cs typeface="Arial"/>
              <a:sym typeface="Arial"/>
            </a:endParaRPr>
          </a:p>
        </p:txBody>
      </p:sp>
      <p:grpSp>
        <p:nvGrpSpPr>
          <p:cNvPr id="14011" name="Google Shape;14011;p144"/>
          <p:cNvGrpSpPr/>
          <p:nvPr/>
        </p:nvGrpSpPr>
        <p:grpSpPr>
          <a:xfrm>
            <a:off x="1272290" y="2060175"/>
            <a:ext cx="191752" cy="191752"/>
            <a:chOff x="2676100" y="832575"/>
            <a:chExt cx="483125" cy="483125"/>
          </a:xfrm>
        </p:grpSpPr>
        <p:sp>
          <p:nvSpPr>
            <p:cNvPr id="14012" name="Google Shape;14012;p14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13" name="Google Shape;14013;p14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14" name="Google Shape;14014;p14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015" name="Google Shape;14015;p144"/>
          <p:cNvGrpSpPr/>
          <p:nvPr/>
        </p:nvGrpSpPr>
        <p:grpSpPr>
          <a:xfrm>
            <a:off x="2190580" y="2053363"/>
            <a:ext cx="198202" cy="191752"/>
            <a:chOff x="3270550" y="832575"/>
            <a:chExt cx="499375" cy="483125"/>
          </a:xfrm>
        </p:grpSpPr>
        <p:sp>
          <p:nvSpPr>
            <p:cNvPr id="14016" name="Google Shape;14016;p14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17" name="Google Shape;14017;p14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18" name="Google Shape;14018;p14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019" name="Google Shape;14019;p144"/>
          <p:cNvGrpSpPr/>
          <p:nvPr/>
        </p:nvGrpSpPr>
        <p:grpSpPr>
          <a:xfrm>
            <a:off x="3115289" y="2060197"/>
            <a:ext cx="191782" cy="191752"/>
            <a:chOff x="3270475" y="1427025"/>
            <a:chExt cx="483200" cy="483125"/>
          </a:xfrm>
        </p:grpSpPr>
        <p:sp>
          <p:nvSpPr>
            <p:cNvPr id="14020" name="Google Shape;14020;p14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21" name="Google Shape;14021;p14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22" name="Google Shape;14022;p14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4023" name="Google Shape;14023;p144"/>
          <p:cNvSpPr/>
          <p:nvPr/>
        </p:nvSpPr>
        <p:spPr>
          <a:xfrm>
            <a:off x="3115269" y="3995050"/>
            <a:ext cx="191792" cy="191752"/>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24" name="Google Shape;14024;p144"/>
          <p:cNvSpPr/>
          <p:nvPr/>
        </p:nvSpPr>
        <p:spPr>
          <a:xfrm>
            <a:off x="1270426" y="3995045"/>
            <a:ext cx="193648" cy="19176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4025" name="Google Shape;14025;p144"/>
          <p:cNvGrpSpPr/>
          <p:nvPr/>
        </p:nvGrpSpPr>
        <p:grpSpPr>
          <a:xfrm>
            <a:off x="2190557" y="3996834"/>
            <a:ext cx="198232" cy="188180"/>
            <a:chOff x="6222125" y="2025975"/>
            <a:chExt cx="499450" cy="474125"/>
          </a:xfrm>
        </p:grpSpPr>
        <p:sp>
          <p:nvSpPr>
            <p:cNvPr id="14026" name="Google Shape;14026;p14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27" name="Google Shape;14027;p14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028" name="Google Shape;14028;p14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4029" name="Google Shape;14029;p144"/>
          <p:cNvSpPr txBox="1"/>
          <p:nvPr>
            <p:ph idx="4294967295" type="title"/>
          </p:nvPr>
        </p:nvSpPr>
        <p:spPr>
          <a:xfrm>
            <a:off x="1017075" y="2341550"/>
            <a:ext cx="7023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1</a:t>
            </a:r>
            <a:endParaRPr sz="900">
              <a:latin typeface="Arial"/>
              <a:ea typeface="Arial"/>
              <a:cs typeface="Arial"/>
              <a:sym typeface="Arial"/>
            </a:endParaRPr>
          </a:p>
        </p:txBody>
      </p:sp>
      <p:sp>
        <p:nvSpPr>
          <p:cNvPr id="14030" name="Google Shape;14030;p144"/>
          <p:cNvSpPr txBox="1"/>
          <p:nvPr>
            <p:ph idx="4294967295" type="title"/>
          </p:nvPr>
        </p:nvSpPr>
        <p:spPr>
          <a:xfrm>
            <a:off x="1938575" y="2340625"/>
            <a:ext cx="7023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2</a:t>
            </a:r>
            <a:endParaRPr sz="900">
              <a:latin typeface="Arial"/>
              <a:ea typeface="Arial"/>
              <a:cs typeface="Arial"/>
              <a:sym typeface="Arial"/>
            </a:endParaRPr>
          </a:p>
        </p:txBody>
      </p:sp>
      <p:sp>
        <p:nvSpPr>
          <p:cNvPr id="14031" name="Google Shape;14031;p144"/>
          <p:cNvSpPr txBox="1"/>
          <p:nvPr>
            <p:ph idx="4294967295" type="title"/>
          </p:nvPr>
        </p:nvSpPr>
        <p:spPr>
          <a:xfrm>
            <a:off x="2860075" y="2340625"/>
            <a:ext cx="7023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3</a:t>
            </a:r>
            <a:endParaRPr sz="900">
              <a:latin typeface="Arial"/>
              <a:ea typeface="Arial"/>
              <a:cs typeface="Arial"/>
              <a:sym typeface="Arial"/>
            </a:endParaRPr>
          </a:p>
        </p:txBody>
      </p:sp>
      <p:sp>
        <p:nvSpPr>
          <p:cNvPr id="14032" name="Google Shape;14032;p144"/>
          <p:cNvSpPr txBox="1"/>
          <p:nvPr>
            <p:ph idx="4294967295" type="title"/>
          </p:nvPr>
        </p:nvSpPr>
        <p:spPr>
          <a:xfrm>
            <a:off x="1016975" y="4292975"/>
            <a:ext cx="7023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4</a:t>
            </a:r>
            <a:endParaRPr sz="900">
              <a:latin typeface="Arial"/>
              <a:ea typeface="Arial"/>
              <a:cs typeface="Arial"/>
              <a:sym typeface="Arial"/>
            </a:endParaRPr>
          </a:p>
        </p:txBody>
      </p:sp>
      <p:sp>
        <p:nvSpPr>
          <p:cNvPr id="14033" name="Google Shape;14033;p144"/>
          <p:cNvSpPr txBox="1"/>
          <p:nvPr>
            <p:ph idx="4294967295" type="title"/>
          </p:nvPr>
        </p:nvSpPr>
        <p:spPr>
          <a:xfrm>
            <a:off x="1938525" y="4292975"/>
            <a:ext cx="7023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5</a:t>
            </a:r>
            <a:endParaRPr sz="900">
              <a:latin typeface="Arial"/>
              <a:ea typeface="Arial"/>
              <a:cs typeface="Arial"/>
              <a:sym typeface="Arial"/>
            </a:endParaRPr>
          </a:p>
        </p:txBody>
      </p:sp>
      <p:sp>
        <p:nvSpPr>
          <p:cNvPr id="14034" name="Google Shape;14034;p144"/>
          <p:cNvSpPr txBox="1"/>
          <p:nvPr>
            <p:ph idx="4294967295" type="title"/>
          </p:nvPr>
        </p:nvSpPr>
        <p:spPr>
          <a:xfrm>
            <a:off x="2860075" y="4292975"/>
            <a:ext cx="7023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6</a:t>
            </a:r>
            <a:endParaRPr sz="900">
              <a:latin typeface="Arial"/>
              <a:ea typeface="Arial"/>
              <a:cs typeface="Arial"/>
              <a:sym typeface="Arial"/>
            </a:endParaRPr>
          </a:p>
        </p:txBody>
      </p:sp>
      <p:sp>
        <p:nvSpPr>
          <p:cNvPr id="14035" name="Google Shape;14035;p144"/>
          <p:cNvSpPr/>
          <p:nvPr/>
        </p:nvSpPr>
        <p:spPr>
          <a:xfrm>
            <a:off x="1333525" y="26146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44"/>
          <p:cNvSpPr/>
          <p:nvPr/>
        </p:nvSpPr>
        <p:spPr>
          <a:xfrm>
            <a:off x="2256538" y="26146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44"/>
          <p:cNvSpPr/>
          <p:nvPr/>
        </p:nvSpPr>
        <p:spPr>
          <a:xfrm>
            <a:off x="3179563" y="26146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44"/>
          <p:cNvSpPr/>
          <p:nvPr/>
        </p:nvSpPr>
        <p:spPr>
          <a:xfrm>
            <a:off x="1333513" y="3838545"/>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44"/>
          <p:cNvSpPr/>
          <p:nvPr/>
        </p:nvSpPr>
        <p:spPr>
          <a:xfrm>
            <a:off x="2256525" y="3838545"/>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44"/>
          <p:cNvSpPr/>
          <p:nvPr/>
        </p:nvSpPr>
        <p:spPr>
          <a:xfrm>
            <a:off x="3179550" y="3838545"/>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44"/>
          <p:cNvSpPr/>
          <p:nvPr/>
        </p:nvSpPr>
        <p:spPr>
          <a:xfrm>
            <a:off x="2134450" y="2872388"/>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44"/>
          <p:cNvSpPr/>
          <p:nvPr/>
        </p:nvSpPr>
        <p:spPr>
          <a:xfrm>
            <a:off x="2258625" y="2872388"/>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44"/>
          <p:cNvSpPr/>
          <p:nvPr/>
        </p:nvSpPr>
        <p:spPr>
          <a:xfrm>
            <a:off x="2382800" y="2872388"/>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44"/>
          <p:cNvSpPr/>
          <p:nvPr/>
        </p:nvSpPr>
        <p:spPr>
          <a:xfrm>
            <a:off x="2134450" y="3579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44"/>
          <p:cNvSpPr/>
          <p:nvPr/>
        </p:nvSpPr>
        <p:spPr>
          <a:xfrm>
            <a:off x="2258625" y="3579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44"/>
          <p:cNvSpPr/>
          <p:nvPr/>
        </p:nvSpPr>
        <p:spPr>
          <a:xfrm>
            <a:off x="2382800" y="3579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47" name="Google Shape;14047;p144"/>
          <p:cNvCxnSpPr>
            <a:stCxn id="14035" idx="4"/>
            <a:endCxn id="14041" idx="0"/>
          </p:cNvCxnSpPr>
          <p:nvPr/>
        </p:nvCxnSpPr>
        <p:spPr>
          <a:xfrm flipH="1" rot="-5400000">
            <a:off x="1667275" y="2374057"/>
            <a:ext cx="195600" cy="8010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4048" name="Google Shape;14048;p144"/>
          <p:cNvCxnSpPr>
            <a:stCxn id="14037" idx="4"/>
            <a:endCxn id="14043" idx="0"/>
          </p:cNvCxnSpPr>
          <p:nvPr/>
        </p:nvCxnSpPr>
        <p:spPr>
          <a:xfrm rot="5400000">
            <a:off x="2714413" y="2376157"/>
            <a:ext cx="195600" cy="7968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4049" name="Google Shape;14049;p144"/>
          <p:cNvCxnSpPr>
            <a:stCxn id="14036" idx="4"/>
            <a:endCxn id="14042" idx="0"/>
          </p:cNvCxnSpPr>
          <p:nvPr/>
        </p:nvCxnSpPr>
        <p:spPr>
          <a:xfrm flipH="1" rot="-5400000">
            <a:off x="2190838" y="2773507"/>
            <a:ext cx="195600" cy="21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4050" name="Google Shape;14050;p144"/>
          <p:cNvCxnSpPr>
            <a:stCxn id="14038" idx="0"/>
            <a:endCxn id="14044" idx="4"/>
          </p:cNvCxnSpPr>
          <p:nvPr/>
        </p:nvCxnSpPr>
        <p:spPr>
          <a:xfrm rot="-5400000">
            <a:off x="1666363" y="3339345"/>
            <a:ext cx="197400" cy="801000"/>
          </a:xfrm>
          <a:prstGeom prst="curvedConnector3">
            <a:avLst>
              <a:gd fmla="val 50003" name="adj1"/>
            </a:avLst>
          </a:prstGeom>
          <a:noFill/>
          <a:ln cap="flat" cmpd="sng" w="19050">
            <a:solidFill>
              <a:srgbClr val="5F7D95"/>
            </a:solidFill>
            <a:prstDash val="solid"/>
            <a:round/>
            <a:headEnd len="med" w="med" type="none"/>
            <a:tailEnd len="med" w="med" type="none"/>
          </a:ln>
        </p:spPr>
      </p:cxnSp>
      <p:cxnSp>
        <p:nvCxnSpPr>
          <p:cNvPr id="14051" name="Google Shape;14051;p144"/>
          <p:cNvCxnSpPr>
            <a:stCxn id="14040" idx="0"/>
            <a:endCxn id="14046" idx="4"/>
          </p:cNvCxnSpPr>
          <p:nvPr/>
        </p:nvCxnSpPr>
        <p:spPr>
          <a:xfrm flipH="1" rot="5400000">
            <a:off x="2713500" y="3341445"/>
            <a:ext cx="197400" cy="796800"/>
          </a:xfrm>
          <a:prstGeom prst="curvedConnector3">
            <a:avLst>
              <a:gd fmla="val 50003" name="adj1"/>
            </a:avLst>
          </a:prstGeom>
          <a:noFill/>
          <a:ln cap="flat" cmpd="sng" w="19050">
            <a:solidFill>
              <a:srgbClr val="5F7D95"/>
            </a:solidFill>
            <a:prstDash val="solid"/>
            <a:round/>
            <a:headEnd len="med" w="med" type="none"/>
            <a:tailEnd len="med" w="med" type="none"/>
          </a:ln>
        </p:spPr>
      </p:cxnSp>
      <p:cxnSp>
        <p:nvCxnSpPr>
          <p:cNvPr id="14052" name="Google Shape;14052;p144"/>
          <p:cNvCxnSpPr>
            <a:stCxn id="14039" idx="0"/>
            <a:endCxn id="14045" idx="4"/>
          </p:cNvCxnSpPr>
          <p:nvPr/>
        </p:nvCxnSpPr>
        <p:spPr>
          <a:xfrm rot="-5400000">
            <a:off x="2189925" y="3738795"/>
            <a:ext cx="197400" cy="2100"/>
          </a:xfrm>
          <a:prstGeom prst="curvedConnector3">
            <a:avLst>
              <a:gd fmla="val 50003" name="adj1"/>
            </a:avLst>
          </a:prstGeom>
          <a:noFill/>
          <a:ln cap="flat" cmpd="sng" w="19050">
            <a:solidFill>
              <a:srgbClr val="5F7D95"/>
            </a:solidFill>
            <a:prstDash val="solid"/>
            <a:round/>
            <a:headEnd len="med" w="med" type="none"/>
            <a:tailEnd len="med" w="med" type="none"/>
          </a:ln>
        </p:spPr>
      </p:cxnSp>
      <p:sp>
        <p:nvSpPr>
          <p:cNvPr id="14053" name="Google Shape;14053;p144"/>
          <p:cNvSpPr/>
          <p:nvPr/>
        </p:nvSpPr>
        <p:spPr>
          <a:xfrm>
            <a:off x="4292174" y="311046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44"/>
          <p:cNvSpPr/>
          <p:nvPr/>
        </p:nvSpPr>
        <p:spPr>
          <a:xfrm>
            <a:off x="5071292" y="311046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44"/>
          <p:cNvSpPr/>
          <p:nvPr/>
        </p:nvSpPr>
        <p:spPr>
          <a:xfrm>
            <a:off x="5850393" y="311046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56" name="Google Shape;14056;p144"/>
          <p:cNvSpPr/>
          <p:nvPr/>
        </p:nvSpPr>
        <p:spPr>
          <a:xfrm>
            <a:off x="6629108" y="311046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57" name="Google Shape;14057;p144"/>
          <p:cNvSpPr/>
          <p:nvPr/>
        </p:nvSpPr>
        <p:spPr>
          <a:xfrm>
            <a:off x="7408226" y="311046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4058" name="Google Shape;14058;p144"/>
          <p:cNvSpPr/>
          <p:nvPr/>
        </p:nvSpPr>
        <p:spPr>
          <a:xfrm>
            <a:off x="4481850" y="206450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44"/>
          <p:cNvSpPr/>
          <p:nvPr/>
        </p:nvSpPr>
        <p:spPr>
          <a:xfrm>
            <a:off x="5296648" y="406048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44"/>
          <p:cNvSpPr/>
          <p:nvPr/>
        </p:nvSpPr>
        <p:spPr>
          <a:xfrm>
            <a:off x="6059710" y="206450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44"/>
          <p:cNvSpPr/>
          <p:nvPr/>
        </p:nvSpPr>
        <p:spPr>
          <a:xfrm>
            <a:off x="6848455" y="406058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44"/>
          <p:cNvSpPr/>
          <p:nvPr/>
        </p:nvSpPr>
        <p:spPr>
          <a:xfrm>
            <a:off x="7637587" y="206450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44"/>
          <p:cNvSpPr/>
          <p:nvPr/>
        </p:nvSpPr>
        <p:spPr>
          <a:xfrm>
            <a:off x="4622213" y="29815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44"/>
          <p:cNvSpPr/>
          <p:nvPr/>
        </p:nvSpPr>
        <p:spPr>
          <a:xfrm>
            <a:off x="6200075" y="29815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44"/>
          <p:cNvSpPr/>
          <p:nvPr/>
        </p:nvSpPr>
        <p:spPr>
          <a:xfrm>
            <a:off x="7777925" y="29815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44"/>
          <p:cNvSpPr/>
          <p:nvPr/>
        </p:nvSpPr>
        <p:spPr>
          <a:xfrm>
            <a:off x="5437013" y="34018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44"/>
          <p:cNvSpPr/>
          <p:nvPr/>
        </p:nvSpPr>
        <p:spPr>
          <a:xfrm>
            <a:off x="6989013" y="34019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44"/>
          <p:cNvSpPr txBox="1"/>
          <p:nvPr>
            <p:ph idx="4294967295" type="title"/>
          </p:nvPr>
        </p:nvSpPr>
        <p:spPr>
          <a:xfrm>
            <a:off x="4383872" y="31220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2016</a:t>
            </a:r>
            <a:endParaRPr b="1" sz="900">
              <a:latin typeface="Arial"/>
              <a:ea typeface="Arial"/>
              <a:cs typeface="Arial"/>
              <a:sym typeface="Arial"/>
            </a:endParaRPr>
          </a:p>
        </p:txBody>
      </p:sp>
      <p:sp>
        <p:nvSpPr>
          <p:cNvPr id="14069" name="Google Shape;14069;p144"/>
          <p:cNvSpPr/>
          <p:nvPr/>
        </p:nvSpPr>
        <p:spPr>
          <a:xfrm>
            <a:off x="4622213" y="24774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44"/>
          <p:cNvSpPr/>
          <p:nvPr/>
        </p:nvSpPr>
        <p:spPr>
          <a:xfrm>
            <a:off x="6205500" y="24774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44"/>
          <p:cNvSpPr/>
          <p:nvPr/>
        </p:nvSpPr>
        <p:spPr>
          <a:xfrm>
            <a:off x="7777925" y="24774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44"/>
          <p:cNvSpPr/>
          <p:nvPr/>
        </p:nvSpPr>
        <p:spPr>
          <a:xfrm>
            <a:off x="5436616" y="397174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44"/>
          <p:cNvSpPr/>
          <p:nvPr/>
        </p:nvSpPr>
        <p:spPr>
          <a:xfrm>
            <a:off x="6989016" y="397174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74" name="Google Shape;14074;p144"/>
          <p:cNvCxnSpPr>
            <a:stCxn id="14063" idx="0"/>
            <a:endCxn id="14069" idx="4"/>
          </p:cNvCxnSpPr>
          <p:nvPr/>
        </p:nvCxnSpPr>
        <p:spPr>
          <a:xfrm rot="10800000">
            <a:off x="4653263" y="253963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4075" name="Google Shape;14075;p144"/>
          <p:cNvCxnSpPr>
            <a:stCxn id="14064" idx="0"/>
            <a:endCxn id="14070" idx="4"/>
          </p:cNvCxnSpPr>
          <p:nvPr/>
        </p:nvCxnSpPr>
        <p:spPr>
          <a:xfrm flipH="1" rot="10800000">
            <a:off x="6231125" y="253963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4076" name="Google Shape;14076;p144"/>
          <p:cNvCxnSpPr>
            <a:stCxn id="14065" idx="0"/>
            <a:endCxn id="14071" idx="4"/>
          </p:cNvCxnSpPr>
          <p:nvPr/>
        </p:nvCxnSpPr>
        <p:spPr>
          <a:xfrm rot="10800000">
            <a:off x="7808975" y="253963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4077" name="Google Shape;14077;p144"/>
          <p:cNvCxnSpPr>
            <a:stCxn id="14066" idx="4"/>
            <a:endCxn id="14072" idx="0"/>
          </p:cNvCxnSpPr>
          <p:nvPr/>
        </p:nvCxnSpPr>
        <p:spPr>
          <a:xfrm flipH="1">
            <a:off x="5467763" y="346397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4078" name="Google Shape;14078;p144"/>
          <p:cNvCxnSpPr>
            <a:stCxn id="14067" idx="4"/>
            <a:endCxn id="14073" idx="0"/>
          </p:cNvCxnSpPr>
          <p:nvPr/>
        </p:nvCxnSpPr>
        <p:spPr>
          <a:xfrm>
            <a:off x="7020063" y="3464020"/>
            <a:ext cx="0" cy="507600"/>
          </a:xfrm>
          <a:prstGeom prst="straightConnector1">
            <a:avLst/>
          </a:prstGeom>
          <a:noFill/>
          <a:ln cap="flat" cmpd="sng" w="9525">
            <a:solidFill>
              <a:srgbClr val="A5B7C6"/>
            </a:solidFill>
            <a:prstDash val="dash"/>
            <a:round/>
            <a:headEnd len="med" w="med" type="none"/>
            <a:tailEnd len="med" w="med" type="none"/>
          </a:ln>
        </p:spPr>
      </p:cxnSp>
      <p:sp>
        <p:nvSpPr>
          <p:cNvPr id="14079" name="Google Shape;14079;p144"/>
          <p:cNvSpPr txBox="1"/>
          <p:nvPr>
            <p:ph idx="4294967295" type="title"/>
          </p:nvPr>
        </p:nvSpPr>
        <p:spPr>
          <a:xfrm>
            <a:off x="5191447" y="31220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2017</a:t>
            </a:r>
            <a:endParaRPr b="1" sz="900">
              <a:latin typeface="Arial"/>
              <a:ea typeface="Arial"/>
              <a:cs typeface="Arial"/>
              <a:sym typeface="Arial"/>
            </a:endParaRPr>
          </a:p>
        </p:txBody>
      </p:sp>
      <p:sp>
        <p:nvSpPr>
          <p:cNvPr id="14080" name="Google Shape;14080;p144"/>
          <p:cNvSpPr txBox="1"/>
          <p:nvPr>
            <p:ph idx="4294967295" type="title"/>
          </p:nvPr>
        </p:nvSpPr>
        <p:spPr>
          <a:xfrm>
            <a:off x="5957122" y="31220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2018</a:t>
            </a:r>
            <a:endParaRPr b="1" sz="900">
              <a:latin typeface="Arial"/>
              <a:ea typeface="Arial"/>
              <a:cs typeface="Arial"/>
              <a:sym typeface="Arial"/>
            </a:endParaRPr>
          </a:p>
        </p:txBody>
      </p:sp>
      <p:sp>
        <p:nvSpPr>
          <p:cNvPr id="14081" name="Google Shape;14081;p144"/>
          <p:cNvSpPr txBox="1"/>
          <p:nvPr>
            <p:ph idx="4294967295" type="title"/>
          </p:nvPr>
        </p:nvSpPr>
        <p:spPr>
          <a:xfrm>
            <a:off x="6749272" y="31220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2019</a:t>
            </a:r>
            <a:endParaRPr b="1" sz="900">
              <a:latin typeface="Arial"/>
              <a:ea typeface="Arial"/>
              <a:cs typeface="Arial"/>
              <a:sym typeface="Arial"/>
            </a:endParaRPr>
          </a:p>
        </p:txBody>
      </p:sp>
      <p:sp>
        <p:nvSpPr>
          <p:cNvPr id="14082" name="Google Shape;14082;p144"/>
          <p:cNvSpPr txBox="1"/>
          <p:nvPr>
            <p:ph idx="4294967295" type="title"/>
          </p:nvPr>
        </p:nvSpPr>
        <p:spPr>
          <a:xfrm>
            <a:off x="7541422" y="31220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2020</a:t>
            </a:r>
            <a:endParaRPr b="1" sz="900">
              <a:latin typeface="Arial"/>
              <a:ea typeface="Arial"/>
              <a:cs typeface="Arial"/>
              <a:sym typeface="Arial"/>
            </a:endParaRPr>
          </a:p>
        </p:txBody>
      </p:sp>
      <p:sp>
        <p:nvSpPr>
          <p:cNvPr id="14083" name="Google Shape;14083;p144"/>
          <p:cNvSpPr/>
          <p:nvPr/>
        </p:nvSpPr>
        <p:spPr>
          <a:xfrm>
            <a:off x="6918427" y="413157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4" name="Google Shape;14084;p144"/>
          <p:cNvGrpSpPr/>
          <p:nvPr/>
        </p:nvGrpSpPr>
        <p:grpSpPr>
          <a:xfrm>
            <a:off x="5359806" y="4150619"/>
            <a:ext cx="206115" cy="206115"/>
            <a:chOff x="1049375" y="2680675"/>
            <a:chExt cx="297725" cy="297725"/>
          </a:xfrm>
        </p:grpSpPr>
        <p:sp>
          <p:nvSpPr>
            <p:cNvPr id="14085" name="Google Shape;14085;p14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4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144"/>
          <p:cNvGrpSpPr/>
          <p:nvPr/>
        </p:nvGrpSpPr>
        <p:grpSpPr>
          <a:xfrm>
            <a:off x="7705749" y="2161002"/>
            <a:ext cx="205578" cy="204332"/>
            <a:chOff x="5045775" y="1946400"/>
            <a:chExt cx="296950" cy="295150"/>
          </a:xfrm>
        </p:grpSpPr>
        <p:sp>
          <p:nvSpPr>
            <p:cNvPr id="14088" name="Google Shape;14088;p14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4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144"/>
          <p:cNvGrpSpPr/>
          <p:nvPr/>
        </p:nvGrpSpPr>
        <p:grpSpPr>
          <a:xfrm>
            <a:off x="6128613" y="2166691"/>
            <a:ext cx="205042" cy="204505"/>
            <a:chOff x="3599700" y="1954475"/>
            <a:chExt cx="296175" cy="295400"/>
          </a:xfrm>
        </p:grpSpPr>
        <p:sp>
          <p:nvSpPr>
            <p:cNvPr id="14091" name="Google Shape;14091;p14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4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4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4" name="Google Shape;14094;p144"/>
          <p:cNvGrpSpPr/>
          <p:nvPr/>
        </p:nvGrpSpPr>
        <p:grpSpPr>
          <a:xfrm>
            <a:off x="4537849" y="2185458"/>
            <a:ext cx="205596" cy="155421"/>
            <a:chOff x="3962775" y="1990700"/>
            <a:chExt cx="296975" cy="224500"/>
          </a:xfrm>
        </p:grpSpPr>
        <p:sp>
          <p:nvSpPr>
            <p:cNvPr id="14095" name="Google Shape;14095;p14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4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4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4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9" name="Google Shape;14099;p144"/>
          <p:cNvSpPr txBox="1"/>
          <p:nvPr/>
        </p:nvSpPr>
        <p:spPr>
          <a:xfrm>
            <a:off x="6457713" y="249245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 cold place full of iron oxide”</a:t>
            </a:r>
            <a:endParaRPr sz="800">
              <a:solidFill>
                <a:srgbClr val="A5B7C6"/>
              </a:solidFill>
            </a:endParaRPr>
          </a:p>
        </p:txBody>
      </p:sp>
      <p:sp>
        <p:nvSpPr>
          <p:cNvPr id="14100" name="Google Shape;14100;p144"/>
          <p:cNvSpPr txBox="1"/>
          <p:nvPr/>
        </p:nvSpPr>
        <p:spPr>
          <a:xfrm>
            <a:off x="4879861" y="249245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4101" name="Google Shape;14101;p144"/>
          <p:cNvSpPr txBox="1"/>
          <p:nvPr/>
        </p:nvSpPr>
        <p:spPr>
          <a:xfrm>
            <a:off x="5678827" y="355189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4102" name="Google Shape;14102;p144"/>
          <p:cNvSpPr txBox="1"/>
          <p:nvPr/>
        </p:nvSpPr>
        <p:spPr>
          <a:xfrm>
            <a:off x="7231227" y="353882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4103" name="Google Shape;14103;p144"/>
          <p:cNvSpPr txBox="1"/>
          <p:nvPr/>
        </p:nvSpPr>
        <p:spPr>
          <a:xfrm>
            <a:off x="4089827" y="353882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07" name="Shape 14107"/>
        <p:cNvGrpSpPr/>
        <p:nvPr/>
      </p:nvGrpSpPr>
      <p:grpSpPr>
        <a:xfrm>
          <a:off x="0" y="0"/>
          <a:ext cx="0" cy="0"/>
          <a:chOff x="0" y="0"/>
          <a:chExt cx="0" cy="0"/>
        </a:xfrm>
      </p:grpSpPr>
      <p:sp>
        <p:nvSpPr>
          <p:cNvPr id="14108" name="Google Shape;14108;p145"/>
          <p:cNvSpPr/>
          <p:nvPr/>
        </p:nvSpPr>
        <p:spPr>
          <a:xfrm>
            <a:off x="3474200" y="234297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45"/>
          <p:cNvSpPr/>
          <p:nvPr/>
        </p:nvSpPr>
        <p:spPr>
          <a:xfrm>
            <a:off x="6584250" y="20940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45"/>
          <p:cNvSpPr/>
          <p:nvPr/>
        </p:nvSpPr>
        <p:spPr>
          <a:xfrm>
            <a:off x="859150" y="4292600"/>
            <a:ext cx="1616400" cy="720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latin typeface="Arial"/>
              <a:ea typeface="Arial"/>
              <a:cs typeface="Arial"/>
              <a:sym typeface="Arial"/>
            </a:endParaRPr>
          </a:p>
        </p:txBody>
      </p:sp>
      <p:grpSp>
        <p:nvGrpSpPr>
          <p:cNvPr id="14112" name="Google Shape;14112;p145"/>
          <p:cNvGrpSpPr/>
          <p:nvPr/>
        </p:nvGrpSpPr>
        <p:grpSpPr>
          <a:xfrm>
            <a:off x="1294779" y="1933345"/>
            <a:ext cx="745096" cy="745096"/>
            <a:chOff x="4049800" y="640400"/>
            <a:chExt cx="858900" cy="858900"/>
          </a:xfrm>
        </p:grpSpPr>
        <p:sp>
          <p:nvSpPr>
            <p:cNvPr id="14113" name="Google Shape;14113;p145"/>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45"/>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5" name="Google Shape;14115;p145"/>
          <p:cNvSpPr/>
          <p:nvPr/>
        </p:nvSpPr>
        <p:spPr>
          <a:xfrm>
            <a:off x="1017063" y="2894075"/>
            <a:ext cx="1300500" cy="1104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45"/>
          <p:cNvSpPr/>
          <p:nvPr/>
        </p:nvSpPr>
        <p:spPr>
          <a:xfrm>
            <a:off x="1553013" y="4214300"/>
            <a:ext cx="228600" cy="2286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17" name="Google Shape;14117;p145"/>
          <p:cNvCxnSpPr>
            <a:stCxn id="14113" idx="4"/>
            <a:endCxn id="14115" idx="0"/>
          </p:cNvCxnSpPr>
          <p:nvPr/>
        </p:nvCxnSpPr>
        <p:spPr>
          <a:xfrm>
            <a:off x="1667327" y="2678441"/>
            <a:ext cx="0" cy="215700"/>
          </a:xfrm>
          <a:prstGeom prst="straightConnector1">
            <a:avLst/>
          </a:prstGeom>
          <a:noFill/>
          <a:ln cap="flat" cmpd="sng" w="9525">
            <a:solidFill>
              <a:srgbClr val="D7DFE5"/>
            </a:solidFill>
            <a:prstDash val="solid"/>
            <a:round/>
            <a:headEnd len="med" w="med" type="none"/>
            <a:tailEnd len="med" w="med" type="none"/>
          </a:ln>
        </p:spPr>
      </p:cxnSp>
      <p:cxnSp>
        <p:nvCxnSpPr>
          <p:cNvPr id="14118" name="Google Shape;14118;p145"/>
          <p:cNvCxnSpPr/>
          <p:nvPr/>
        </p:nvCxnSpPr>
        <p:spPr>
          <a:xfrm>
            <a:off x="1667327" y="3998666"/>
            <a:ext cx="0" cy="215700"/>
          </a:xfrm>
          <a:prstGeom prst="straightConnector1">
            <a:avLst/>
          </a:prstGeom>
          <a:noFill/>
          <a:ln cap="flat" cmpd="sng" w="9525">
            <a:solidFill>
              <a:srgbClr val="D7DFE5"/>
            </a:solidFill>
            <a:prstDash val="solid"/>
            <a:round/>
            <a:headEnd len="med" w="med" type="none"/>
            <a:tailEnd len="med" w="med" type="none"/>
          </a:ln>
        </p:spPr>
      </p:cxnSp>
      <p:sp>
        <p:nvSpPr>
          <p:cNvPr id="14119" name="Google Shape;14119;p145"/>
          <p:cNvSpPr txBox="1"/>
          <p:nvPr/>
        </p:nvSpPr>
        <p:spPr>
          <a:xfrm>
            <a:off x="1102286" y="3429134"/>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4120" name="Google Shape;14120;p145"/>
          <p:cNvCxnSpPr/>
          <p:nvPr/>
        </p:nvCxnSpPr>
        <p:spPr>
          <a:xfrm>
            <a:off x="1418925" y="3301475"/>
            <a:ext cx="496800" cy="0"/>
          </a:xfrm>
          <a:prstGeom prst="straightConnector1">
            <a:avLst/>
          </a:prstGeom>
          <a:noFill/>
          <a:ln cap="flat" cmpd="sng" w="19050">
            <a:solidFill>
              <a:srgbClr val="A5B7C6"/>
            </a:solidFill>
            <a:prstDash val="solid"/>
            <a:round/>
            <a:headEnd len="med" w="med" type="none"/>
            <a:tailEnd len="med" w="med" type="none"/>
          </a:ln>
        </p:spPr>
      </p:cxnSp>
      <p:sp>
        <p:nvSpPr>
          <p:cNvPr id="14121" name="Google Shape;14121;p145"/>
          <p:cNvSpPr txBox="1"/>
          <p:nvPr/>
        </p:nvSpPr>
        <p:spPr>
          <a:xfrm>
            <a:off x="1255303" y="3053792"/>
            <a:ext cx="824100" cy="21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4122" name="Google Shape;14122;p145"/>
          <p:cNvSpPr txBox="1"/>
          <p:nvPr/>
        </p:nvSpPr>
        <p:spPr>
          <a:xfrm>
            <a:off x="1384001" y="2127555"/>
            <a:ext cx="566700" cy="35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grpSp>
        <p:nvGrpSpPr>
          <p:cNvPr id="14123" name="Google Shape;14123;p145"/>
          <p:cNvGrpSpPr/>
          <p:nvPr/>
        </p:nvGrpSpPr>
        <p:grpSpPr>
          <a:xfrm>
            <a:off x="3611331" y="2515941"/>
            <a:ext cx="1443832" cy="1443832"/>
            <a:chOff x="5681300" y="2527788"/>
            <a:chExt cx="805800" cy="805800"/>
          </a:xfrm>
        </p:grpSpPr>
        <p:sp>
          <p:nvSpPr>
            <p:cNvPr id="14124" name="Google Shape;14124;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4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145"/>
          <p:cNvGrpSpPr/>
          <p:nvPr/>
        </p:nvGrpSpPr>
        <p:grpSpPr>
          <a:xfrm>
            <a:off x="6275732" y="2131713"/>
            <a:ext cx="626590" cy="626590"/>
            <a:chOff x="5681300" y="2527788"/>
            <a:chExt cx="805800" cy="805800"/>
          </a:xfrm>
        </p:grpSpPr>
        <p:sp>
          <p:nvSpPr>
            <p:cNvPr id="14127" name="Google Shape;14127;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45"/>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9" name="Google Shape;14129;p145"/>
          <p:cNvSpPr txBox="1"/>
          <p:nvPr/>
        </p:nvSpPr>
        <p:spPr>
          <a:xfrm>
            <a:off x="7027961" y="22240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4130" name="Google Shape;14130;p145"/>
          <p:cNvSpPr/>
          <p:nvPr/>
        </p:nvSpPr>
        <p:spPr>
          <a:xfrm>
            <a:off x="6584250" y="28861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1" name="Google Shape;14131;p145"/>
          <p:cNvGrpSpPr/>
          <p:nvPr/>
        </p:nvGrpSpPr>
        <p:grpSpPr>
          <a:xfrm>
            <a:off x="6275732" y="2923813"/>
            <a:ext cx="626590" cy="626590"/>
            <a:chOff x="5681300" y="2527788"/>
            <a:chExt cx="805800" cy="805800"/>
          </a:xfrm>
        </p:grpSpPr>
        <p:sp>
          <p:nvSpPr>
            <p:cNvPr id="14132" name="Google Shape;14132;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45"/>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4" name="Google Shape;14134;p145"/>
          <p:cNvSpPr txBox="1"/>
          <p:nvPr/>
        </p:nvSpPr>
        <p:spPr>
          <a:xfrm>
            <a:off x="7027961" y="30161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4135" name="Google Shape;14135;p145"/>
          <p:cNvSpPr/>
          <p:nvPr/>
        </p:nvSpPr>
        <p:spPr>
          <a:xfrm>
            <a:off x="6584250" y="36782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6" name="Google Shape;14136;p145"/>
          <p:cNvGrpSpPr/>
          <p:nvPr/>
        </p:nvGrpSpPr>
        <p:grpSpPr>
          <a:xfrm>
            <a:off x="6275732" y="3715913"/>
            <a:ext cx="626590" cy="626590"/>
            <a:chOff x="5681300" y="2527788"/>
            <a:chExt cx="805800" cy="805800"/>
          </a:xfrm>
        </p:grpSpPr>
        <p:sp>
          <p:nvSpPr>
            <p:cNvPr id="14137" name="Google Shape;14137;p14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45"/>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9" name="Google Shape;14139;p145"/>
          <p:cNvSpPr txBox="1"/>
          <p:nvPr/>
        </p:nvSpPr>
        <p:spPr>
          <a:xfrm>
            <a:off x="7027961" y="38082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4140" name="Google Shape;14140;p145"/>
          <p:cNvSpPr/>
          <p:nvPr/>
        </p:nvSpPr>
        <p:spPr>
          <a:xfrm>
            <a:off x="4264700" y="22775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45"/>
          <p:cNvSpPr/>
          <p:nvPr/>
        </p:nvSpPr>
        <p:spPr>
          <a:xfrm>
            <a:off x="4264700" y="406107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45"/>
          <p:cNvSpPr/>
          <p:nvPr/>
        </p:nvSpPr>
        <p:spPr>
          <a:xfrm>
            <a:off x="5192750" y="316931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43" name="Google Shape;14143;p145"/>
          <p:cNvCxnSpPr>
            <a:stCxn id="14142" idx="6"/>
            <a:endCxn id="14128" idx="2"/>
          </p:cNvCxnSpPr>
          <p:nvPr/>
        </p:nvCxnSpPr>
        <p:spPr>
          <a:xfrm flipH="1" rot="10800000">
            <a:off x="5329850" y="2444963"/>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4144" name="Google Shape;14144;p145"/>
          <p:cNvCxnSpPr>
            <a:stCxn id="14142" idx="6"/>
            <a:endCxn id="14138" idx="2"/>
          </p:cNvCxnSpPr>
          <p:nvPr/>
        </p:nvCxnSpPr>
        <p:spPr>
          <a:xfrm>
            <a:off x="5329850" y="3237863"/>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4145" name="Google Shape;14145;p145"/>
          <p:cNvCxnSpPr>
            <a:stCxn id="14142" idx="6"/>
            <a:endCxn id="14133" idx="2"/>
          </p:cNvCxnSpPr>
          <p:nvPr/>
        </p:nvCxnSpPr>
        <p:spPr>
          <a:xfrm flipH="1" rot="10800000">
            <a:off x="5329850" y="3236963"/>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4146" name="Google Shape;14146;p145"/>
          <p:cNvSpPr txBox="1"/>
          <p:nvPr/>
        </p:nvSpPr>
        <p:spPr>
          <a:xfrm>
            <a:off x="3835559" y="292451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50" name="Shape 14150"/>
        <p:cNvGrpSpPr/>
        <p:nvPr/>
      </p:nvGrpSpPr>
      <p:grpSpPr>
        <a:xfrm>
          <a:off x="0" y="0"/>
          <a:ext cx="0" cy="0"/>
          <a:chOff x="0" y="0"/>
          <a:chExt cx="0" cy="0"/>
        </a:xfrm>
      </p:grpSpPr>
      <p:sp>
        <p:nvSpPr>
          <p:cNvPr id="14151" name="Google Shape;14151;p1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4152" name="Google Shape;14152;p146"/>
          <p:cNvSpPr txBox="1"/>
          <p:nvPr>
            <p:ph idx="4294967295" type="title"/>
          </p:nvPr>
        </p:nvSpPr>
        <p:spPr>
          <a:xfrm>
            <a:off x="1068100" y="1415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1600">
                <a:latin typeface="Arial"/>
                <a:ea typeface="Arial"/>
                <a:cs typeface="Arial"/>
                <a:sym typeface="Arial"/>
              </a:rPr>
              <a:t>Digital Marketing</a:t>
            </a:r>
            <a:endParaRPr sz="1600">
              <a:solidFill>
                <a:srgbClr val="FFFFFF"/>
              </a:solidFill>
              <a:latin typeface="Arial"/>
              <a:ea typeface="Arial"/>
              <a:cs typeface="Arial"/>
              <a:sym typeface="Arial"/>
            </a:endParaRPr>
          </a:p>
        </p:txBody>
      </p:sp>
      <p:grpSp>
        <p:nvGrpSpPr>
          <p:cNvPr id="14153" name="Google Shape;14153;p146"/>
          <p:cNvGrpSpPr/>
          <p:nvPr/>
        </p:nvGrpSpPr>
        <p:grpSpPr>
          <a:xfrm>
            <a:off x="1765469" y="1973443"/>
            <a:ext cx="370100" cy="250625"/>
            <a:chOff x="980425" y="4196875"/>
            <a:chExt cx="370100" cy="250625"/>
          </a:xfrm>
        </p:grpSpPr>
        <p:sp>
          <p:nvSpPr>
            <p:cNvPr id="14154" name="Google Shape;14154;p146"/>
            <p:cNvSpPr/>
            <p:nvPr/>
          </p:nvSpPr>
          <p:spPr>
            <a:xfrm>
              <a:off x="1154775" y="4246525"/>
              <a:ext cx="129650" cy="103900"/>
            </a:xfrm>
            <a:custGeom>
              <a:rect b="b" l="l" r="r" t="t"/>
              <a:pathLst>
                <a:path extrusionOk="0" h="4156" w="5186">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46"/>
            <p:cNvSpPr/>
            <p:nvPr/>
          </p:nvSpPr>
          <p:spPr>
            <a:xfrm>
              <a:off x="1199775" y="4267525"/>
              <a:ext cx="51200" cy="20950"/>
            </a:xfrm>
            <a:custGeom>
              <a:rect b="b" l="l" r="r" t="t"/>
              <a:pathLst>
                <a:path extrusionOk="0" h="838" w="2048">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46"/>
            <p:cNvSpPr/>
            <p:nvPr/>
          </p:nvSpPr>
          <p:spPr>
            <a:xfrm>
              <a:off x="980425" y="4196875"/>
              <a:ext cx="370100" cy="250625"/>
            </a:xfrm>
            <a:custGeom>
              <a:rect b="b" l="l" r="r" t="t"/>
              <a:pathLst>
                <a:path extrusionOk="0" h="10025" w="14804">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46"/>
            <p:cNvSpPr/>
            <p:nvPr/>
          </p:nvSpPr>
          <p:spPr>
            <a:xfrm>
              <a:off x="1027475" y="4239300"/>
              <a:ext cx="110350" cy="10825"/>
            </a:xfrm>
            <a:custGeom>
              <a:rect b="b" l="l" r="r" t="t"/>
              <a:pathLst>
                <a:path extrusionOk="0" h="433" w="4414">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146"/>
          <p:cNvGrpSpPr/>
          <p:nvPr/>
        </p:nvGrpSpPr>
        <p:grpSpPr>
          <a:xfrm>
            <a:off x="2501238" y="1929381"/>
            <a:ext cx="364200" cy="338750"/>
            <a:chOff x="7731450" y="3574225"/>
            <a:chExt cx="364200" cy="338750"/>
          </a:xfrm>
        </p:grpSpPr>
        <p:sp>
          <p:nvSpPr>
            <p:cNvPr id="14159" name="Google Shape;14159;p146"/>
            <p:cNvSpPr/>
            <p:nvPr/>
          </p:nvSpPr>
          <p:spPr>
            <a:xfrm>
              <a:off x="7940850" y="3673950"/>
              <a:ext cx="38275" cy="39575"/>
            </a:xfrm>
            <a:custGeom>
              <a:rect b="b" l="l" r="r" t="t"/>
              <a:pathLst>
                <a:path extrusionOk="0" h="1583" w="1531">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46"/>
            <p:cNvSpPr/>
            <p:nvPr/>
          </p:nvSpPr>
          <p:spPr>
            <a:xfrm>
              <a:off x="7988375" y="3673000"/>
              <a:ext cx="40900" cy="40150"/>
            </a:xfrm>
            <a:custGeom>
              <a:rect b="b" l="l" r="r" t="t"/>
              <a:pathLst>
                <a:path extrusionOk="0" h="1606" w="1636">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46"/>
            <p:cNvSpPr/>
            <p:nvPr/>
          </p:nvSpPr>
          <p:spPr>
            <a:xfrm>
              <a:off x="7760775" y="3614350"/>
              <a:ext cx="282400" cy="10825"/>
            </a:xfrm>
            <a:custGeom>
              <a:rect b="b" l="l" r="r" t="t"/>
              <a:pathLst>
                <a:path extrusionOk="0" h="433" w="11296">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46"/>
            <p:cNvSpPr/>
            <p:nvPr/>
          </p:nvSpPr>
          <p:spPr>
            <a:xfrm>
              <a:off x="7760775" y="364367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46"/>
            <p:cNvSpPr/>
            <p:nvPr/>
          </p:nvSpPr>
          <p:spPr>
            <a:xfrm>
              <a:off x="7760775" y="3673000"/>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46"/>
            <p:cNvSpPr/>
            <p:nvPr/>
          </p:nvSpPr>
          <p:spPr>
            <a:xfrm>
              <a:off x="7760775" y="3702325"/>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46"/>
            <p:cNvSpPr/>
            <p:nvPr/>
          </p:nvSpPr>
          <p:spPr>
            <a:xfrm>
              <a:off x="7760775" y="373162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46"/>
            <p:cNvSpPr/>
            <p:nvPr/>
          </p:nvSpPr>
          <p:spPr>
            <a:xfrm>
              <a:off x="7731450" y="3574225"/>
              <a:ext cx="364200" cy="338750"/>
            </a:xfrm>
            <a:custGeom>
              <a:rect b="b" l="l" r="r" t="t"/>
              <a:pathLst>
                <a:path extrusionOk="0" h="13550" w="14568">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146"/>
          <p:cNvGrpSpPr/>
          <p:nvPr/>
        </p:nvGrpSpPr>
        <p:grpSpPr>
          <a:xfrm>
            <a:off x="3248956" y="1917818"/>
            <a:ext cx="317900" cy="361875"/>
            <a:chOff x="3275000" y="4141325"/>
            <a:chExt cx="317900" cy="361875"/>
          </a:xfrm>
        </p:grpSpPr>
        <p:sp>
          <p:nvSpPr>
            <p:cNvPr id="14168" name="Google Shape;14168;p146"/>
            <p:cNvSpPr/>
            <p:nvPr/>
          </p:nvSpPr>
          <p:spPr>
            <a:xfrm>
              <a:off x="3520025" y="4162925"/>
              <a:ext cx="11925" cy="8175"/>
            </a:xfrm>
            <a:custGeom>
              <a:rect b="b" l="l" r="r" t="t"/>
              <a:pathLst>
                <a:path extrusionOk="0" h="327" w="477">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46"/>
            <p:cNvSpPr/>
            <p:nvPr/>
          </p:nvSpPr>
          <p:spPr>
            <a:xfrm>
              <a:off x="3336725" y="4162925"/>
              <a:ext cx="83350" cy="10825"/>
            </a:xfrm>
            <a:custGeom>
              <a:rect b="b" l="l" r="r" t="t"/>
              <a:pathLst>
                <a:path extrusionOk="0" h="433" w="3334">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46"/>
            <p:cNvSpPr/>
            <p:nvPr/>
          </p:nvSpPr>
          <p:spPr>
            <a:xfrm>
              <a:off x="3342125" y="4216150"/>
              <a:ext cx="185200" cy="73325"/>
            </a:xfrm>
            <a:custGeom>
              <a:rect b="b" l="l" r="r" t="t"/>
              <a:pathLst>
                <a:path extrusionOk="0" h="2933" w="7408">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46"/>
            <p:cNvSpPr/>
            <p:nvPr/>
          </p:nvSpPr>
          <p:spPr>
            <a:xfrm>
              <a:off x="3339800" y="4311825"/>
              <a:ext cx="189050" cy="10075"/>
            </a:xfrm>
            <a:custGeom>
              <a:rect b="b" l="l" r="r" t="t"/>
              <a:pathLst>
                <a:path extrusionOk="0" h="403" w="7562">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46"/>
            <p:cNvSpPr/>
            <p:nvPr/>
          </p:nvSpPr>
          <p:spPr>
            <a:xfrm>
              <a:off x="3339800" y="4341150"/>
              <a:ext cx="189050" cy="10825"/>
            </a:xfrm>
            <a:custGeom>
              <a:rect b="b" l="l" r="r" t="t"/>
              <a:pathLst>
                <a:path extrusionOk="0" h="433" w="7562">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46"/>
            <p:cNvSpPr/>
            <p:nvPr/>
          </p:nvSpPr>
          <p:spPr>
            <a:xfrm>
              <a:off x="3275000" y="4141325"/>
              <a:ext cx="317900" cy="361875"/>
            </a:xfrm>
            <a:custGeom>
              <a:rect b="b" l="l" r="r" t="t"/>
              <a:pathLst>
                <a:path extrusionOk="0" h="14475" w="12716">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146"/>
          <p:cNvGrpSpPr/>
          <p:nvPr/>
        </p:nvGrpSpPr>
        <p:grpSpPr>
          <a:xfrm>
            <a:off x="5484394" y="1917806"/>
            <a:ext cx="361875" cy="361900"/>
            <a:chOff x="6250075" y="3563425"/>
            <a:chExt cx="361875" cy="361900"/>
          </a:xfrm>
        </p:grpSpPr>
        <p:sp>
          <p:nvSpPr>
            <p:cNvPr id="14175" name="Google Shape;14175;p146"/>
            <p:cNvSpPr/>
            <p:nvPr/>
          </p:nvSpPr>
          <p:spPr>
            <a:xfrm>
              <a:off x="6309050" y="3728950"/>
              <a:ext cx="126650" cy="94125"/>
            </a:xfrm>
            <a:custGeom>
              <a:rect b="b" l="l" r="r" t="t"/>
              <a:pathLst>
                <a:path extrusionOk="0" h="3765" w="5066">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46"/>
            <p:cNvSpPr/>
            <p:nvPr/>
          </p:nvSpPr>
          <p:spPr>
            <a:xfrm>
              <a:off x="6525775" y="3657150"/>
              <a:ext cx="69975" cy="54450"/>
            </a:xfrm>
            <a:custGeom>
              <a:rect b="b" l="l" r="r" t="t"/>
              <a:pathLst>
                <a:path extrusionOk="0" h="2178" w="2799">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46"/>
            <p:cNvSpPr/>
            <p:nvPr/>
          </p:nvSpPr>
          <p:spPr>
            <a:xfrm>
              <a:off x="6510075" y="3563625"/>
              <a:ext cx="101875" cy="177300"/>
            </a:xfrm>
            <a:custGeom>
              <a:rect b="b" l="l" r="r" t="t"/>
              <a:pathLst>
                <a:path extrusionOk="0" h="7092" w="4075">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46"/>
            <p:cNvSpPr/>
            <p:nvPr/>
          </p:nvSpPr>
          <p:spPr>
            <a:xfrm>
              <a:off x="6250075" y="3563425"/>
              <a:ext cx="361875" cy="361900"/>
            </a:xfrm>
            <a:custGeom>
              <a:rect b="b" l="l" r="r" t="t"/>
              <a:pathLst>
                <a:path extrusionOk="0" h="14476" w="14475">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46"/>
            <p:cNvSpPr/>
            <p:nvPr/>
          </p:nvSpPr>
          <p:spPr>
            <a:xfrm>
              <a:off x="6483950" y="3822850"/>
              <a:ext cx="88575" cy="67175"/>
            </a:xfrm>
            <a:custGeom>
              <a:rect b="b" l="l" r="r" t="t"/>
              <a:pathLst>
                <a:path extrusionOk="0" h="2687" w="3543">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146"/>
          <p:cNvGrpSpPr/>
          <p:nvPr/>
        </p:nvGrpSpPr>
        <p:grpSpPr>
          <a:xfrm>
            <a:off x="6266531" y="1917806"/>
            <a:ext cx="365725" cy="361900"/>
            <a:chOff x="5504000" y="3563425"/>
            <a:chExt cx="365725" cy="361900"/>
          </a:xfrm>
        </p:grpSpPr>
        <p:sp>
          <p:nvSpPr>
            <p:cNvPr id="14181" name="Google Shape;14181;p146"/>
            <p:cNvSpPr/>
            <p:nvPr/>
          </p:nvSpPr>
          <p:spPr>
            <a:xfrm>
              <a:off x="5564950" y="3631200"/>
              <a:ext cx="243050" cy="227000"/>
            </a:xfrm>
            <a:custGeom>
              <a:rect b="b" l="l" r="r" t="t"/>
              <a:pathLst>
                <a:path extrusionOk="0" h="9080" w="9722">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46"/>
            <p:cNvSpPr/>
            <p:nvPr/>
          </p:nvSpPr>
          <p:spPr>
            <a:xfrm>
              <a:off x="5544875" y="3839250"/>
              <a:ext cx="49400" cy="46725"/>
            </a:xfrm>
            <a:custGeom>
              <a:rect b="b" l="l" r="r" t="t"/>
              <a:pathLst>
                <a:path extrusionOk="0" h="1869" w="1976">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46"/>
            <p:cNvSpPr/>
            <p:nvPr/>
          </p:nvSpPr>
          <p:spPr>
            <a:xfrm>
              <a:off x="5780200" y="3838500"/>
              <a:ext cx="47875" cy="47475"/>
            </a:xfrm>
            <a:custGeom>
              <a:rect b="b" l="l" r="r" t="t"/>
              <a:pathLst>
                <a:path extrusionOk="0" h="1899" w="1915">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46"/>
            <p:cNvSpPr/>
            <p:nvPr/>
          </p:nvSpPr>
          <p:spPr>
            <a:xfrm>
              <a:off x="5781750" y="3602000"/>
              <a:ext cx="47075" cy="46725"/>
            </a:xfrm>
            <a:custGeom>
              <a:rect b="b" l="l" r="r" t="t"/>
              <a:pathLst>
                <a:path extrusionOk="0" h="1869" w="1883">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46"/>
            <p:cNvSpPr/>
            <p:nvPr/>
          </p:nvSpPr>
          <p:spPr>
            <a:xfrm>
              <a:off x="5544875" y="3602775"/>
              <a:ext cx="46325" cy="45175"/>
            </a:xfrm>
            <a:custGeom>
              <a:rect b="b" l="l" r="r" t="t"/>
              <a:pathLst>
                <a:path extrusionOk="0" h="1807" w="1853">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46"/>
            <p:cNvSpPr/>
            <p:nvPr/>
          </p:nvSpPr>
          <p:spPr>
            <a:xfrm>
              <a:off x="5504000" y="3563425"/>
              <a:ext cx="365725" cy="361900"/>
            </a:xfrm>
            <a:custGeom>
              <a:rect b="b" l="l" r="r" t="t"/>
              <a:pathLst>
                <a:path extrusionOk="0" h="14476" w="14629">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146"/>
          <p:cNvGrpSpPr/>
          <p:nvPr/>
        </p:nvGrpSpPr>
        <p:grpSpPr>
          <a:xfrm>
            <a:off x="7000125" y="1917606"/>
            <a:ext cx="361875" cy="362300"/>
            <a:chOff x="4755600" y="3563025"/>
            <a:chExt cx="361875" cy="362300"/>
          </a:xfrm>
        </p:grpSpPr>
        <p:sp>
          <p:nvSpPr>
            <p:cNvPr id="14188" name="Google Shape;14188;p146"/>
            <p:cNvSpPr/>
            <p:nvPr/>
          </p:nvSpPr>
          <p:spPr>
            <a:xfrm>
              <a:off x="4755600" y="3700000"/>
              <a:ext cx="74075" cy="225325"/>
            </a:xfrm>
            <a:custGeom>
              <a:rect b="b" l="l" r="r" t="t"/>
              <a:pathLst>
                <a:path extrusionOk="0" h="9013" w="2963">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46"/>
            <p:cNvSpPr/>
            <p:nvPr/>
          </p:nvSpPr>
          <p:spPr>
            <a:xfrm>
              <a:off x="4852025" y="3783325"/>
              <a:ext cx="73325" cy="142000"/>
            </a:xfrm>
            <a:custGeom>
              <a:rect b="b" l="l" r="r" t="t"/>
              <a:pathLst>
                <a:path extrusionOk="0" h="5680" w="2933">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46"/>
            <p:cNvSpPr/>
            <p:nvPr/>
          </p:nvSpPr>
          <p:spPr>
            <a:xfrm>
              <a:off x="4947700" y="3720825"/>
              <a:ext cx="74100" cy="204500"/>
            </a:xfrm>
            <a:custGeom>
              <a:rect b="b" l="l" r="r" t="t"/>
              <a:pathLst>
                <a:path extrusionOk="0" h="8180" w="2964">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46"/>
            <p:cNvSpPr/>
            <p:nvPr/>
          </p:nvSpPr>
          <p:spPr>
            <a:xfrm>
              <a:off x="5044150" y="3652150"/>
              <a:ext cx="73325" cy="273175"/>
            </a:xfrm>
            <a:custGeom>
              <a:rect b="b" l="l" r="r" t="t"/>
              <a:pathLst>
                <a:path extrusionOk="0" h="10927" w="2933">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46"/>
            <p:cNvSpPr/>
            <p:nvPr/>
          </p:nvSpPr>
          <p:spPr>
            <a:xfrm>
              <a:off x="4763300" y="3563025"/>
              <a:ext cx="347750" cy="197750"/>
            </a:xfrm>
            <a:custGeom>
              <a:rect b="b" l="l" r="r" t="t"/>
              <a:pathLst>
                <a:path extrusionOk="0" h="7910" w="1391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146"/>
          <p:cNvGrpSpPr/>
          <p:nvPr/>
        </p:nvGrpSpPr>
        <p:grpSpPr>
          <a:xfrm>
            <a:off x="7796257" y="1917818"/>
            <a:ext cx="212200" cy="361875"/>
            <a:chOff x="7060200" y="4141325"/>
            <a:chExt cx="212200" cy="361875"/>
          </a:xfrm>
        </p:grpSpPr>
        <p:sp>
          <p:nvSpPr>
            <p:cNvPr id="14194" name="Google Shape;14194;p146"/>
            <p:cNvSpPr/>
            <p:nvPr/>
          </p:nvSpPr>
          <p:spPr>
            <a:xfrm>
              <a:off x="7060200" y="4141325"/>
              <a:ext cx="212200" cy="361875"/>
            </a:xfrm>
            <a:custGeom>
              <a:rect b="b" l="l" r="r" t="t"/>
              <a:pathLst>
                <a:path extrusionOk="0" h="14475" w="8488">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46"/>
            <p:cNvSpPr/>
            <p:nvPr/>
          </p:nvSpPr>
          <p:spPr>
            <a:xfrm>
              <a:off x="7146625" y="4463825"/>
              <a:ext cx="39350" cy="10825"/>
            </a:xfrm>
            <a:custGeom>
              <a:rect b="b" l="l" r="r" t="t"/>
              <a:pathLst>
                <a:path extrusionOk="0" h="433" w="1574">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46"/>
            <p:cNvSpPr/>
            <p:nvPr/>
          </p:nvSpPr>
          <p:spPr>
            <a:xfrm>
              <a:off x="7102625" y="4243125"/>
              <a:ext cx="144300" cy="142075"/>
            </a:xfrm>
            <a:custGeom>
              <a:rect b="b" l="l" r="r" t="t"/>
              <a:pathLst>
                <a:path extrusionOk="0" h="5683" w="5772">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146"/>
          <p:cNvGrpSpPr/>
          <p:nvPr/>
        </p:nvGrpSpPr>
        <p:grpSpPr>
          <a:xfrm>
            <a:off x="7721420" y="2478824"/>
            <a:ext cx="361875" cy="362275"/>
            <a:chOff x="4004875" y="3563050"/>
            <a:chExt cx="361875" cy="362275"/>
          </a:xfrm>
        </p:grpSpPr>
        <p:sp>
          <p:nvSpPr>
            <p:cNvPr id="14198" name="Google Shape;14198;p146"/>
            <p:cNvSpPr/>
            <p:nvPr/>
          </p:nvSpPr>
          <p:spPr>
            <a:xfrm>
              <a:off x="4004875" y="3563050"/>
              <a:ext cx="361875" cy="362275"/>
            </a:xfrm>
            <a:custGeom>
              <a:rect b="b" l="l" r="r" t="t"/>
              <a:pathLst>
                <a:path extrusionOk="0" h="14491" w="14475">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46"/>
            <p:cNvSpPr/>
            <p:nvPr/>
          </p:nvSpPr>
          <p:spPr>
            <a:xfrm>
              <a:off x="4105950" y="3583300"/>
              <a:ext cx="36275" cy="28000"/>
            </a:xfrm>
            <a:custGeom>
              <a:rect b="b" l="l" r="r" t="t"/>
              <a:pathLst>
                <a:path extrusionOk="0" h="1120" w="1451">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46"/>
            <p:cNvSpPr/>
            <p:nvPr/>
          </p:nvSpPr>
          <p:spPr>
            <a:xfrm>
              <a:off x="4059900" y="3678100"/>
              <a:ext cx="40275" cy="35700"/>
            </a:xfrm>
            <a:custGeom>
              <a:rect b="b" l="l" r="r" t="t"/>
              <a:pathLst>
                <a:path extrusionOk="0" h="1428" w="1611">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46"/>
            <p:cNvSpPr/>
            <p:nvPr/>
          </p:nvSpPr>
          <p:spPr>
            <a:xfrm>
              <a:off x="4148000" y="3764925"/>
              <a:ext cx="40300" cy="36050"/>
            </a:xfrm>
            <a:custGeom>
              <a:rect b="b" l="l" r="r" t="t"/>
              <a:pathLst>
                <a:path extrusionOk="0" h="1442" w="1612">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46"/>
            <p:cNvSpPr/>
            <p:nvPr/>
          </p:nvSpPr>
          <p:spPr>
            <a:xfrm>
              <a:off x="4103875" y="3827425"/>
              <a:ext cx="40275" cy="36050"/>
            </a:xfrm>
            <a:custGeom>
              <a:rect b="b" l="l" r="r" t="t"/>
              <a:pathLst>
                <a:path extrusionOk="0" h="1442" w="1611">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46"/>
            <p:cNvSpPr/>
            <p:nvPr/>
          </p:nvSpPr>
          <p:spPr>
            <a:xfrm>
              <a:off x="4063525" y="3691625"/>
              <a:ext cx="124225" cy="140150"/>
            </a:xfrm>
            <a:custGeom>
              <a:rect b="b" l="l" r="r" t="t"/>
              <a:pathLst>
                <a:path extrusionOk="0" h="5606" w="4969">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146"/>
          <p:cNvGrpSpPr/>
          <p:nvPr/>
        </p:nvGrpSpPr>
        <p:grpSpPr>
          <a:xfrm>
            <a:off x="6999738" y="2480561"/>
            <a:ext cx="362650" cy="358800"/>
            <a:chOff x="3252625" y="3564975"/>
            <a:chExt cx="362650" cy="358800"/>
          </a:xfrm>
        </p:grpSpPr>
        <p:sp>
          <p:nvSpPr>
            <p:cNvPr id="14205" name="Google Shape;14205;p146"/>
            <p:cNvSpPr/>
            <p:nvPr/>
          </p:nvSpPr>
          <p:spPr>
            <a:xfrm>
              <a:off x="3252625" y="3564975"/>
              <a:ext cx="362650" cy="358800"/>
            </a:xfrm>
            <a:custGeom>
              <a:rect b="b" l="l" r="r" t="t"/>
              <a:pathLst>
                <a:path extrusionOk="0" h="14352" w="14506">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46"/>
            <p:cNvSpPr/>
            <p:nvPr/>
          </p:nvSpPr>
          <p:spPr>
            <a:xfrm>
              <a:off x="3360125" y="3688425"/>
              <a:ext cx="56850" cy="47125"/>
            </a:xfrm>
            <a:custGeom>
              <a:rect b="b" l="l" r="r" t="t"/>
              <a:pathLst>
                <a:path extrusionOk="0" h="1885" w="2274">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46"/>
            <p:cNvSpPr/>
            <p:nvPr/>
          </p:nvSpPr>
          <p:spPr>
            <a:xfrm>
              <a:off x="3449350" y="3754575"/>
              <a:ext cx="50175" cy="44975"/>
            </a:xfrm>
            <a:custGeom>
              <a:rect b="b" l="l" r="r" t="t"/>
              <a:pathLst>
                <a:path extrusionOk="0" h="1799" w="2007">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46"/>
            <p:cNvSpPr/>
            <p:nvPr/>
          </p:nvSpPr>
          <p:spPr>
            <a:xfrm>
              <a:off x="3392375" y="3682000"/>
              <a:ext cx="84425" cy="124050"/>
            </a:xfrm>
            <a:custGeom>
              <a:rect b="b" l="l" r="r" t="t"/>
              <a:pathLst>
                <a:path extrusionOk="0" h="4962" w="3377">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46"/>
            <p:cNvSpPr/>
            <p:nvPr/>
          </p:nvSpPr>
          <p:spPr>
            <a:xfrm>
              <a:off x="3279625" y="3631925"/>
              <a:ext cx="296500" cy="223950"/>
            </a:xfrm>
            <a:custGeom>
              <a:rect b="b" l="l" r="r" t="t"/>
              <a:pathLst>
                <a:path extrusionOk="0" h="8958" w="1186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146"/>
          <p:cNvGrpSpPr/>
          <p:nvPr/>
        </p:nvGrpSpPr>
        <p:grpSpPr>
          <a:xfrm>
            <a:off x="4764481" y="2478636"/>
            <a:ext cx="361875" cy="362650"/>
            <a:chOff x="980425" y="3563425"/>
            <a:chExt cx="361875" cy="362650"/>
          </a:xfrm>
        </p:grpSpPr>
        <p:sp>
          <p:nvSpPr>
            <p:cNvPr id="14211" name="Google Shape;14211;p146"/>
            <p:cNvSpPr/>
            <p:nvPr/>
          </p:nvSpPr>
          <p:spPr>
            <a:xfrm>
              <a:off x="1009725" y="3856625"/>
              <a:ext cx="143550" cy="10825"/>
            </a:xfrm>
            <a:custGeom>
              <a:rect b="b" l="l" r="r" t="t"/>
              <a:pathLst>
                <a:path extrusionOk="0" h="433" w="5742">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46"/>
            <p:cNvSpPr/>
            <p:nvPr/>
          </p:nvSpPr>
          <p:spPr>
            <a:xfrm>
              <a:off x="1009725" y="3880550"/>
              <a:ext cx="143550" cy="10050"/>
            </a:xfrm>
            <a:custGeom>
              <a:rect b="b" l="l" r="r" t="t"/>
              <a:pathLst>
                <a:path extrusionOk="0" h="402" w="5742">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46"/>
            <p:cNvSpPr/>
            <p:nvPr/>
          </p:nvSpPr>
          <p:spPr>
            <a:xfrm>
              <a:off x="1009725" y="37270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46"/>
            <p:cNvSpPr/>
            <p:nvPr/>
          </p:nvSpPr>
          <p:spPr>
            <a:xfrm>
              <a:off x="1009725" y="3750925"/>
              <a:ext cx="141225" cy="10825"/>
            </a:xfrm>
            <a:custGeom>
              <a:rect b="b" l="l" r="r" t="t"/>
              <a:pathLst>
                <a:path extrusionOk="0" h="433" w="5649">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46"/>
            <p:cNvSpPr/>
            <p:nvPr/>
          </p:nvSpPr>
          <p:spPr>
            <a:xfrm>
              <a:off x="1009725" y="3598125"/>
              <a:ext cx="143525" cy="10075"/>
            </a:xfrm>
            <a:custGeom>
              <a:rect b="b" l="l" r="r" t="t"/>
              <a:pathLst>
                <a:path extrusionOk="0" h="403" w="5741">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46"/>
            <p:cNvSpPr/>
            <p:nvPr/>
          </p:nvSpPr>
          <p:spPr>
            <a:xfrm>
              <a:off x="1009725" y="36213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46"/>
            <p:cNvSpPr/>
            <p:nvPr/>
          </p:nvSpPr>
          <p:spPr>
            <a:xfrm>
              <a:off x="1208025" y="3598125"/>
              <a:ext cx="13900" cy="10075"/>
            </a:xfrm>
            <a:custGeom>
              <a:rect b="b" l="l" r="r" t="t"/>
              <a:pathLst>
                <a:path extrusionOk="0" h="403" w="556">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46"/>
            <p:cNvSpPr/>
            <p:nvPr/>
          </p:nvSpPr>
          <p:spPr>
            <a:xfrm>
              <a:off x="1231175" y="3598125"/>
              <a:ext cx="14675" cy="10075"/>
            </a:xfrm>
            <a:custGeom>
              <a:rect b="b" l="l" r="r" t="t"/>
              <a:pathLst>
                <a:path extrusionOk="0" h="403" w="587">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46"/>
            <p:cNvSpPr/>
            <p:nvPr/>
          </p:nvSpPr>
          <p:spPr>
            <a:xfrm>
              <a:off x="1255075" y="3598125"/>
              <a:ext cx="13925" cy="10075"/>
            </a:xfrm>
            <a:custGeom>
              <a:rect b="b" l="l" r="r" t="t"/>
              <a:pathLst>
                <a:path extrusionOk="0" h="403" w="557">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46"/>
            <p:cNvSpPr/>
            <p:nvPr/>
          </p:nvSpPr>
          <p:spPr>
            <a:xfrm>
              <a:off x="1208025" y="36213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46"/>
            <p:cNvSpPr/>
            <p:nvPr/>
          </p:nvSpPr>
          <p:spPr>
            <a:xfrm>
              <a:off x="1231175" y="36213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46"/>
            <p:cNvSpPr/>
            <p:nvPr/>
          </p:nvSpPr>
          <p:spPr>
            <a:xfrm>
              <a:off x="1255075" y="36213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46"/>
            <p:cNvSpPr/>
            <p:nvPr/>
          </p:nvSpPr>
          <p:spPr>
            <a:xfrm>
              <a:off x="1208025" y="3727725"/>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46"/>
            <p:cNvSpPr/>
            <p:nvPr/>
          </p:nvSpPr>
          <p:spPr>
            <a:xfrm>
              <a:off x="1231175" y="37270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46"/>
            <p:cNvSpPr/>
            <p:nvPr/>
          </p:nvSpPr>
          <p:spPr>
            <a:xfrm>
              <a:off x="1255075" y="37270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46"/>
            <p:cNvSpPr/>
            <p:nvPr/>
          </p:nvSpPr>
          <p:spPr>
            <a:xfrm>
              <a:off x="1208025" y="3750925"/>
              <a:ext cx="13900" cy="10050"/>
            </a:xfrm>
            <a:custGeom>
              <a:rect b="b" l="l" r="r" t="t"/>
              <a:pathLst>
                <a:path extrusionOk="0" h="402" w="556">
                  <a:moveTo>
                    <a:pt x="278" y="0"/>
                  </a:moveTo>
                  <a:cubicBezTo>
                    <a:pt x="0" y="0"/>
                    <a:pt x="0" y="402"/>
                    <a:pt x="278" y="402"/>
                  </a:cubicBezTo>
                  <a:cubicBezTo>
                    <a:pt x="556" y="40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46"/>
            <p:cNvSpPr/>
            <p:nvPr/>
          </p:nvSpPr>
          <p:spPr>
            <a:xfrm>
              <a:off x="1231175" y="3750925"/>
              <a:ext cx="14675" cy="10050"/>
            </a:xfrm>
            <a:custGeom>
              <a:rect b="b" l="l" r="r" t="t"/>
              <a:pathLst>
                <a:path extrusionOk="0" h="402" w="587">
                  <a:moveTo>
                    <a:pt x="309" y="0"/>
                  </a:moveTo>
                  <a:cubicBezTo>
                    <a:pt x="0" y="0"/>
                    <a:pt x="0" y="402"/>
                    <a:pt x="309" y="402"/>
                  </a:cubicBezTo>
                  <a:cubicBezTo>
                    <a:pt x="586" y="40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46"/>
            <p:cNvSpPr/>
            <p:nvPr/>
          </p:nvSpPr>
          <p:spPr>
            <a:xfrm>
              <a:off x="1255075" y="3750925"/>
              <a:ext cx="13925" cy="10050"/>
            </a:xfrm>
            <a:custGeom>
              <a:rect b="b" l="l" r="r" t="t"/>
              <a:pathLst>
                <a:path extrusionOk="0" h="402" w="557">
                  <a:moveTo>
                    <a:pt x="279" y="0"/>
                  </a:moveTo>
                  <a:cubicBezTo>
                    <a:pt x="1" y="0"/>
                    <a:pt x="1" y="402"/>
                    <a:pt x="279" y="402"/>
                  </a:cubicBezTo>
                  <a:cubicBezTo>
                    <a:pt x="556" y="40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46"/>
            <p:cNvSpPr/>
            <p:nvPr/>
          </p:nvSpPr>
          <p:spPr>
            <a:xfrm>
              <a:off x="1208025" y="38566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46"/>
            <p:cNvSpPr/>
            <p:nvPr/>
          </p:nvSpPr>
          <p:spPr>
            <a:xfrm>
              <a:off x="1231175" y="3856625"/>
              <a:ext cx="14675" cy="10825"/>
            </a:xfrm>
            <a:custGeom>
              <a:rect b="b" l="l" r="r" t="t"/>
              <a:pathLst>
                <a:path extrusionOk="0" h="433" w="587">
                  <a:moveTo>
                    <a:pt x="309" y="0"/>
                  </a:moveTo>
                  <a:cubicBezTo>
                    <a:pt x="0" y="0"/>
                    <a:pt x="0" y="432"/>
                    <a:pt x="309" y="432"/>
                  </a:cubicBezTo>
                  <a:cubicBezTo>
                    <a:pt x="586" y="43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46"/>
            <p:cNvSpPr/>
            <p:nvPr/>
          </p:nvSpPr>
          <p:spPr>
            <a:xfrm>
              <a:off x="1255075" y="38566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46"/>
            <p:cNvSpPr/>
            <p:nvPr/>
          </p:nvSpPr>
          <p:spPr>
            <a:xfrm>
              <a:off x="1208025" y="3880550"/>
              <a:ext cx="13900" cy="10050"/>
            </a:xfrm>
            <a:custGeom>
              <a:rect b="b" l="l" r="r" t="t"/>
              <a:pathLst>
                <a:path extrusionOk="0" h="402" w="556">
                  <a:moveTo>
                    <a:pt x="278" y="0"/>
                  </a:moveTo>
                  <a:cubicBezTo>
                    <a:pt x="0" y="0"/>
                    <a:pt x="0" y="401"/>
                    <a:pt x="278" y="401"/>
                  </a:cubicBezTo>
                  <a:cubicBezTo>
                    <a:pt x="556" y="401"/>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46"/>
            <p:cNvSpPr/>
            <p:nvPr/>
          </p:nvSpPr>
          <p:spPr>
            <a:xfrm>
              <a:off x="1231175" y="3880550"/>
              <a:ext cx="14675" cy="10050"/>
            </a:xfrm>
            <a:custGeom>
              <a:rect b="b" l="l" r="r" t="t"/>
              <a:pathLst>
                <a:path extrusionOk="0" h="402" w="587">
                  <a:moveTo>
                    <a:pt x="309" y="0"/>
                  </a:moveTo>
                  <a:cubicBezTo>
                    <a:pt x="0" y="0"/>
                    <a:pt x="0" y="401"/>
                    <a:pt x="309" y="401"/>
                  </a:cubicBezTo>
                  <a:cubicBezTo>
                    <a:pt x="586" y="401"/>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46"/>
            <p:cNvSpPr/>
            <p:nvPr/>
          </p:nvSpPr>
          <p:spPr>
            <a:xfrm>
              <a:off x="1255075" y="3880550"/>
              <a:ext cx="13925" cy="10050"/>
            </a:xfrm>
            <a:custGeom>
              <a:rect b="b" l="l" r="r" t="t"/>
              <a:pathLst>
                <a:path extrusionOk="0" h="402" w="557">
                  <a:moveTo>
                    <a:pt x="279" y="0"/>
                  </a:moveTo>
                  <a:cubicBezTo>
                    <a:pt x="1" y="0"/>
                    <a:pt x="1" y="401"/>
                    <a:pt x="279" y="401"/>
                  </a:cubicBezTo>
                  <a:cubicBezTo>
                    <a:pt x="556" y="401"/>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46"/>
            <p:cNvSpPr/>
            <p:nvPr/>
          </p:nvSpPr>
          <p:spPr>
            <a:xfrm>
              <a:off x="980425" y="3563425"/>
              <a:ext cx="361875" cy="362650"/>
            </a:xfrm>
            <a:custGeom>
              <a:rect b="b" l="l" r="r" t="t"/>
              <a:pathLst>
                <a:path extrusionOk="0" h="14506" w="14475">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6" name="Google Shape;14236;p146"/>
          <p:cNvSpPr/>
          <p:nvPr/>
        </p:nvSpPr>
        <p:spPr>
          <a:xfrm>
            <a:off x="3237519" y="2476541"/>
            <a:ext cx="362650" cy="361700"/>
          </a:xfrm>
          <a:custGeom>
            <a:rect b="b" l="l" r="r" t="t"/>
            <a:pathLst>
              <a:path extrusionOk="0" h="14468" w="14506">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7" name="Google Shape;14237;p146"/>
          <p:cNvGrpSpPr/>
          <p:nvPr/>
        </p:nvGrpSpPr>
        <p:grpSpPr>
          <a:xfrm>
            <a:off x="2502788" y="2478536"/>
            <a:ext cx="361100" cy="362850"/>
            <a:chOff x="6250850" y="3021124"/>
            <a:chExt cx="361100" cy="362850"/>
          </a:xfrm>
        </p:grpSpPr>
        <p:sp>
          <p:nvSpPr>
            <p:cNvPr id="14238" name="Google Shape;14238;p146"/>
            <p:cNvSpPr/>
            <p:nvPr/>
          </p:nvSpPr>
          <p:spPr>
            <a:xfrm>
              <a:off x="6384738" y="3021124"/>
              <a:ext cx="93325" cy="26750"/>
            </a:xfrm>
            <a:custGeom>
              <a:rect b="b" l="l" r="r" t="t"/>
              <a:pathLst>
                <a:path extrusionOk="0" h="1070" w="3733">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9" name="Google Shape;14239;p146"/>
            <p:cNvGrpSpPr/>
            <p:nvPr/>
          </p:nvGrpSpPr>
          <p:grpSpPr>
            <a:xfrm>
              <a:off x="6250850" y="3042349"/>
              <a:ext cx="361100" cy="341625"/>
              <a:chOff x="6250850" y="3035125"/>
              <a:chExt cx="361100" cy="341625"/>
            </a:xfrm>
          </p:grpSpPr>
          <p:sp>
            <p:nvSpPr>
              <p:cNvPr id="14240" name="Google Shape;14240;p146"/>
              <p:cNvSpPr/>
              <p:nvPr/>
            </p:nvSpPr>
            <p:spPr>
              <a:xfrm>
                <a:off x="6407075" y="3115350"/>
                <a:ext cx="52125" cy="97825"/>
              </a:xfrm>
              <a:custGeom>
                <a:rect b="b" l="l" r="r" t="t"/>
                <a:pathLst>
                  <a:path extrusionOk="0" h="3913" w="2085">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46"/>
              <p:cNvSpPr/>
              <p:nvPr/>
            </p:nvSpPr>
            <p:spPr>
              <a:xfrm>
                <a:off x="6407925" y="3055175"/>
                <a:ext cx="45075" cy="17000"/>
              </a:xfrm>
              <a:custGeom>
                <a:rect b="b" l="l" r="r" t="t"/>
                <a:pathLst>
                  <a:path extrusionOk="0" h="680" w="1803">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46"/>
              <p:cNvSpPr/>
              <p:nvPr/>
            </p:nvSpPr>
            <p:spPr>
              <a:xfrm>
                <a:off x="6396975" y="3035125"/>
                <a:ext cx="67625" cy="21425"/>
              </a:xfrm>
              <a:custGeom>
                <a:rect b="b" l="l" r="r" t="t"/>
                <a:pathLst>
                  <a:path extrusionOk="0" h="857" w="2705">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46"/>
              <p:cNvSpPr/>
              <p:nvPr/>
            </p:nvSpPr>
            <p:spPr>
              <a:xfrm>
                <a:off x="6250850" y="3081825"/>
                <a:ext cx="361100" cy="294925"/>
              </a:xfrm>
              <a:custGeom>
                <a:rect b="b" l="l" r="r" t="t"/>
                <a:pathLst>
                  <a:path extrusionOk="0" h="11797" w="14444">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46"/>
              <p:cNvSpPr/>
              <p:nvPr/>
            </p:nvSpPr>
            <p:spPr>
              <a:xfrm>
                <a:off x="6426000" y="3259050"/>
                <a:ext cx="10825" cy="58275"/>
              </a:xfrm>
              <a:custGeom>
                <a:rect b="b" l="l" r="r" t="t"/>
                <a:pathLst>
                  <a:path extrusionOk="0" h="2331" w="433">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46"/>
              <p:cNvSpPr/>
              <p:nvPr/>
            </p:nvSpPr>
            <p:spPr>
              <a:xfrm>
                <a:off x="6449900" y="3255000"/>
                <a:ext cx="10825" cy="36875"/>
              </a:xfrm>
              <a:custGeom>
                <a:rect b="b" l="l" r="r" t="t"/>
                <a:pathLst>
                  <a:path extrusionOk="0" h="1475" w="433">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46"/>
              <p:cNvSpPr/>
              <p:nvPr/>
            </p:nvSpPr>
            <p:spPr>
              <a:xfrm>
                <a:off x="6402075" y="3255000"/>
                <a:ext cx="10050" cy="36875"/>
              </a:xfrm>
              <a:custGeom>
                <a:rect b="b" l="l" r="r" t="t"/>
                <a:pathLst>
                  <a:path extrusionOk="0" h="1475" w="402">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7" name="Google Shape;14247;p146"/>
          <p:cNvGrpSpPr/>
          <p:nvPr/>
        </p:nvGrpSpPr>
        <p:grpSpPr>
          <a:xfrm>
            <a:off x="1769569" y="2509886"/>
            <a:ext cx="361900" cy="300150"/>
            <a:chOff x="5505525" y="3044950"/>
            <a:chExt cx="361900" cy="300150"/>
          </a:xfrm>
        </p:grpSpPr>
        <p:sp>
          <p:nvSpPr>
            <p:cNvPr id="14248" name="Google Shape;14248;p146"/>
            <p:cNvSpPr/>
            <p:nvPr/>
          </p:nvSpPr>
          <p:spPr>
            <a:xfrm>
              <a:off x="5505525" y="3044950"/>
              <a:ext cx="361900" cy="300150"/>
            </a:xfrm>
            <a:custGeom>
              <a:rect b="b" l="l" r="r" t="t"/>
              <a:pathLst>
                <a:path extrusionOk="0" h="12006" w="14476">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46"/>
            <p:cNvSpPr/>
            <p:nvPr/>
          </p:nvSpPr>
          <p:spPr>
            <a:xfrm>
              <a:off x="553717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46"/>
            <p:cNvSpPr/>
            <p:nvPr/>
          </p:nvSpPr>
          <p:spPr>
            <a:xfrm>
              <a:off x="557112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46"/>
            <p:cNvSpPr/>
            <p:nvPr/>
          </p:nvSpPr>
          <p:spPr>
            <a:xfrm>
              <a:off x="5605075" y="3069650"/>
              <a:ext cx="22375" cy="19475"/>
            </a:xfrm>
            <a:custGeom>
              <a:rect b="b" l="l" r="r" t="t"/>
              <a:pathLst>
                <a:path extrusionOk="0" h="779" w="895">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46"/>
            <p:cNvSpPr/>
            <p:nvPr/>
          </p:nvSpPr>
          <p:spPr>
            <a:xfrm>
              <a:off x="5538700" y="3184600"/>
              <a:ext cx="129650" cy="10825"/>
            </a:xfrm>
            <a:custGeom>
              <a:rect b="b" l="l" r="r" t="t"/>
              <a:pathLst>
                <a:path extrusionOk="0" h="433" w="5186">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46"/>
            <p:cNvSpPr/>
            <p:nvPr/>
          </p:nvSpPr>
          <p:spPr>
            <a:xfrm>
              <a:off x="5537950" y="3216250"/>
              <a:ext cx="131950" cy="10825"/>
            </a:xfrm>
            <a:custGeom>
              <a:rect b="b" l="l" r="r" t="t"/>
              <a:pathLst>
                <a:path extrusionOk="0" h="433" w="5278">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46"/>
            <p:cNvSpPr/>
            <p:nvPr/>
          </p:nvSpPr>
          <p:spPr>
            <a:xfrm>
              <a:off x="5537950" y="3247875"/>
              <a:ext cx="294750" cy="10825"/>
            </a:xfrm>
            <a:custGeom>
              <a:rect b="b" l="l" r="r" t="t"/>
              <a:pathLst>
                <a:path extrusionOk="0" h="433" w="1179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46"/>
            <p:cNvSpPr/>
            <p:nvPr/>
          </p:nvSpPr>
          <p:spPr>
            <a:xfrm>
              <a:off x="5537950" y="3280275"/>
              <a:ext cx="294750" cy="10050"/>
            </a:xfrm>
            <a:custGeom>
              <a:rect b="b" l="l" r="r" t="t"/>
              <a:pathLst>
                <a:path extrusionOk="0" h="402" w="1179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46"/>
            <p:cNvSpPr/>
            <p:nvPr/>
          </p:nvSpPr>
          <p:spPr>
            <a:xfrm>
              <a:off x="5683750" y="3180625"/>
              <a:ext cx="148175" cy="50300"/>
            </a:xfrm>
            <a:custGeom>
              <a:rect b="b" l="l" r="r" t="t"/>
              <a:pathLst>
                <a:path extrusionOk="0" h="2012" w="5927">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146"/>
          <p:cNvGrpSpPr/>
          <p:nvPr/>
        </p:nvGrpSpPr>
        <p:grpSpPr>
          <a:xfrm>
            <a:off x="1074163" y="2479011"/>
            <a:ext cx="362650" cy="361900"/>
            <a:chOff x="4755600" y="3014075"/>
            <a:chExt cx="362650" cy="361900"/>
          </a:xfrm>
        </p:grpSpPr>
        <p:sp>
          <p:nvSpPr>
            <p:cNvPr id="14258" name="Google Shape;14258;p146"/>
            <p:cNvSpPr/>
            <p:nvPr/>
          </p:nvSpPr>
          <p:spPr>
            <a:xfrm>
              <a:off x="4819625" y="3043425"/>
              <a:ext cx="49400" cy="49400"/>
            </a:xfrm>
            <a:custGeom>
              <a:rect b="b" l="l" r="r" t="t"/>
              <a:pathLst>
                <a:path extrusionOk="0" h="1976" w="1976">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46"/>
            <p:cNvSpPr/>
            <p:nvPr/>
          </p:nvSpPr>
          <p:spPr>
            <a:xfrm>
              <a:off x="4755600" y="3014075"/>
              <a:ext cx="179025" cy="361900"/>
            </a:xfrm>
            <a:custGeom>
              <a:rect b="b" l="l" r="r" t="t"/>
              <a:pathLst>
                <a:path extrusionOk="0" h="14476" w="7161">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46"/>
            <p:cNvSpPr/>
            <p:nvPr/>
          </p:nvSpPr>
          <p:spPr>
            <a:xfrm>
              <a:off x="4953100" y="3048825"/>
              <a:ext cx="165150" cy="137350"/>
            </a:xfrm>
            <a:custGeom>
              <a:rect b="b" l="l" r="r" t="t"/>
              <a:pathLst>
                <a:path extrusionOk="0" h="5494" w="6606">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46"/>
            <p:cNvSpPr/>
            <p:nvPr/>
          </p:nvSpPr>
          <p:spPr>
            <a:xfrm>
              <a:off x="5014050" y="3087400"/>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46"/>
            <p:cNvSpPr/>
            <p:nvPr/>
          </p:nvSpPr>
          <p:spPr>
            <a:xfrm>
              <a:off x="5014050" y="3112075"/>
              <a:ext cx="68700" cy="10825"/>
            </a:xfrm>
            <a:custGeom>
              <a:rect b="b" l="l" r="r" t="t"/>
              <a:pathLst>
                <a:path extrusionOk="0" h="433" w="2748">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46"/>
            <p:cNvSpPr/>
            <p:nvPr/>
          </p:nvSpPr>
          <p:spPr>
            <a:xfrm>
              <a:off x="5014050" y="3136775"/>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46"/>
            <p:cNvSpPr/>
            <p:nvPr/>
          </p:nvSpPr>
          <p:spPr>
            <a:xfrm>
              <a:off x="5052625" y="3087400"/>
              <a:ext cx="31675" cy="10825"/>
            </a:xfrm>
            <a:custGeom>
              <a:rect b="b" l="l" r="r" t="t"/>
              <a:pathLst>
                <a:path extrusionOk="0" h="433" w="1267">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46"/>
            <p:cNvSpPr/>
            <p:nvPr/>
          </p:nvSpPr>
          <p:spPr>
            <a:xfrm>
              <a:off x="4892925" y="3169225"/>
              <a:ext cx="209875" cy="205975"/>
            </a:xfrm>
            <a:custGeom>
              <a:rect b="b" l="l" r="r" t="t"/>
              <a:pathLst>
                <a:path extrusionOk="0" h="8239" w="8395">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46"/>
            <p:cNvSpPr/>
            <p:nvPr/>
          </p:nvSpPr>
          <p:spPr>
            <a:xfrm>
              <a:off x="4972400" y="3261725"/>
              <a:ext cx="94150" cy="10100"/>
            </a:xfrm>
            <a:custGeom>
              <a:rect b="b" l="l" r="r" t="t"/>
              <a:pathLst>
                <a:path extrusionOk="0" h="404" w="3766">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46"/>
            <p:cNvSpPr/>
            <p:nvPr/>
          </p:nvSpPr>
          <p:spPr>
            <a:xfrm>
              <a:off x="4930725" y="3290300"/>
              <a:ext cx="52500" cy="10825"/>
            </a:xfrm>
            <a:custGeom>
              <a:rect b="b" l="l" r="r" t="t"/>
              <a:pathLst>
                <a:path extrusionOk="0" h="433" w="210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46"/>
            <p:cNvSpPr/>
            <p:nvPr/>
          </p:nvSpPr>
          <p:spPr>
            <a:xfrm>
              <a:off x="4995550" y="3290300"/>
              <a:ext cx="71000" cy="10825"/>
            </a:xfrm>
            <a:custGeom>
              <a:rect b="b" l="l" r="r" t="t"/>
              <a:pathLst>
                <a:path extrusionOk="0" h="433" w="284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46"/>
            <p:cNvSpPr/>
            <p:nvPr/>
          </p:nvSpPr>
          <p:spPr>
            <a:xfrm>
              <a:off x="4930725" y="3318850"/>
              <a:ext cx="135825" cy="10825"/>
            </a:xfrm>
            <a:custGeom>
              <a:rect b="b" l="l" r="r" t="t"/>
              <a:pathLst>
                <a:path extrusionOk="0" h="433" w="5433">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46"/>
            <p:cNvSpPr/>
            <p:nvPr/>
          </p:nvSpPr>
          <p:spPr>
            <a:xfrm>
              <a:off x="4930725" y="3261725"/>
              <a:ext cx="31650" cy="10100"/>
            </a:xfrm>
            <a:custGeom>
              <a:rect b="b" l="l" r="r" t="t"/>
              <a:pathLst>
                <a:path extrusionOk="0" h="404" w="1266">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146"/>
          <p:cNvGrpSpPr/>
          <p:nvPr/>
        </p:nvGrpSpPr>
        <p:grpSpPr>
          <a:xfrm>
            <a:off x="2502013" y="3034893"/>
            <a:ext cx="362650" cy="361875"/>
            <a:chOff x="2498825" y="3014100"/>
            <a:chExt cx="362650" cy="361875"/>
          </a:xfrm>
        </p:grpSpPr>
        <p:sp>
          <p:nvSpPr>
            <p:cNvPr id="14272" name="Google Shape;14272;p146"/>
            <p:cNvSpPr/>
            <p:nvPr/>
          </p:nvSpPr>
          <p:spPr>
            <a:xfrm>
              <a:off x="2534625" y="3297625"/>
              <a:ext cx="54450" cy="54825"/>
            </a:xfrm>
            <a:custGeom>
              <a:rect b="b" l="l" r="r" t="t"/>
              <a:pathLst>
                <a:path extrusionOk="0" h="2193" w="2178">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46"/>
            <p:cNvSpPr/>
            <p:nvPr/>
          </p:nvSpPr>
          <p:spPr>
            <a:xfrm>
              <a:off x="2597575" y="3297250"/>
              <a:ext cx="55575" cy="54800"/>
            </a:xfrm>
            <a:custGeom>
              <a:rect b="b" l="l" r="r" t="t"/>
              <a:pathLst>
                <a:path extrusionOk="0" h="2192" w="2223">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46"/>
            <p:cNvSpPr/>
            <p:nvPr/>
          </p:nvSpPr>
          <p:spPr>
            <a:xfrm>
              <a:off x="2711300" y="3171500"/>
              <a:ext cx="54450" cy="54800"/>
            </a:xfrm>
            <a:custGeom>
              <a:rect b="b" l="l" r="r" t="t"/>
              <a:pathLst>
                <a:path extrusionOk="0" h="2192" w="2178">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46"/>
            <p:cNvSpPr/>
            <p:nvPr/>
          </p:nvSpPr>
          <p:spPr>
            <a:xfrm>
              <a:off x="2774250" y="3171500"/>
              <a:ext cx="57125" cy="54800"/>
            </a:xfrm>
            <a:custGeom>
              <a:rect b="b" l="l" r="r" t="t"/>
              <a:pathLst>
                <a:path extrusionOk="0" h="2192" w="2285">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46"/>
            <p:cNvSpPr/>
            <p:nvPr/>
          </p:nvSpPr>
          <p:spPr>
            <a:xfrm>
              <a:off x="2673950" y="3014100"/>
              <a:ext cx="187525" cy="239200"/>
            </a:xfrm>
            <a:custGeom>
              <a:rect b="b" l="l" r="r" t="t"/>
              <a:pathLst>
                <a:path extrusionOk="0" h="9568" w="7501">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46"/>
            <p:cNvSpPr/>
            <p:nvPr/>
          </p:nvSpPr>
          <p:spPr>
            <a:xfrm>
              <a:off x="2790800" y="3040800"/>
              <a:ext cx="41775" cy="37550"/>
            </a:xfrm>
            <a:custGeom>
              <a:rect b="b" l="l" r="r" t="t"/>
              <a:pathLst>
                <a:path extrusionOk="0" h="1502" w="1671">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46"/>
            <p:cNvSpPr/>
            <p:nvPr/>
          </p:nvSpPr>
          <p:spPr>
            <a:xfrm>
              <a:off x="2499600" y="3014100"/>
              <a:ext cx="157400" cy="109575"/>
            </a:xfrm>
            <a:custGeom>
              <a:rect b="b" l="l" r="r" t="t"/>
              <a:pathLst>
                <a:path extrusionOk="0" h="4383" w="6296">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46"/>
            <p:cNvSpPr/>
            <p:nvPr/>
          </p:nvSpPr>
          <p:spPr>
            <a:xfrm>
              <a:off x="2586350" y="3040800"/>
              <a:ext cx="41775" cy="37550"/>
            </a:xfrm>
            <a:custGeom>
              <a:rect b="b" l="l" r="r" t="t"/>
              <a:pathLst>
                <a:path extrusionOk="0" h="1502" w="1671">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46"/>
            <p:cNvSpPr/>
            <p:nvPr/>
          </p:nvSpPr>
          <p:spPr>
            <a:xfrm>
              <a:off x="2498825" y="3143725"/>
              <a:ext cx="158175" cy="109575"/>
            </a:xfrm>
            <a:custGeom>
              <a:rect b="b" l="l" r="r" t="t"/>
              <a:pathLst>
                <a:path extrusionOk="0" h="4383" w="6327">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46"/>
            <p:cNvSpPr/>
            <p:nvPr/>
          </p:nvSpPr>
          <p:spPr>
            <a:xfrm>
              <a:off x="2586300" y="3170750"/>
              <a:ext cx="41925" cy="37675"/>
            </a:xfrm>
            <a:custGeom>
              <a:rect b="b" l="l" r="r" t="t"/>
              <a:pathLst>
                <a:path extrusionOk="0" h="1507" w="1677">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46"/>
            <p:cNvSpPr/>
            <p:nvPr/>
          </p:nvSpPr>
          <p:spPr>
            <a:xfrm>
              <a:off x="2499600" y="3274100"/>
              <a:ext cx="361875" cy="101875"/>
            </a:xfrm>
            <a:custGeom>
              <a:rect b="b" l="l" r="r" t="t"/>
              <a:pathLst>
                <a:path extrusionOk="0" h="4075" w="14475">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46"/>
            <p:cNvSpPr/>
            <p:nvPr/>
          </p:nvSpPr>
          <p:spPr>
            <a:xfrm>
              <a:off x="2789200" y="3301575"/>
              <a:ext cx="41325" cy="37350"/>
            </a:xfrm>
            <a:custGeom>
              <a:rect b="b" l="l" r="r" t="t"/>
              <a:pathLst>
                <a:path extrusionOk="0" h="1494" w="1653">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146"/>
          <p:cNvGrpSpPr/>
          <p:nvPr/>
        </p:nvGrpSpPr>
        <p:grpSpPr>
          <a:xfrm>
            <a:off x="3211144" y="3035093"/>
            <a:ext cx="393525" cy="361475"/>
            <a:chOff x="1714150" y="3014050"/>
            <a:chExt cx="393525" cy="361475"/>
          </a:xfrm>
        </p:grpSpPr>
        <p:sp>
          <p:nvSpPr>
            <p:cNvPr id="14285" name="Google Shape;14285;p146"/>
            <p:cNvSpPr/>
            <p:nvPr/>
          </p:nvSpPr>
          <p:spPr>
            <a:xfrm>
              <a:off x="1778200" y="3048625"/>
              <a:ext cx="84875" cy="80750"/>
            </a:xfrm>
            <a:custGeom>
              <a:rect b="b" l="l" r="r" t="t"/>
              <a:pathLst>
                <a:path extrusionOk="0" h="3230" w="3395">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46"/>
            <p:cNvSpPr/>
            <p:nvPr/>
          </p:nvSpPr>
          <p:spPr>
            <a:xfrm>
              <a:off x="1879275" y="3048050"/>
              <a:ext cx="84875" cy="81325"/>
            </a:xfrm>
            <a:custGeom>
              <a:rect b="b" l="l" r="r" t="t"/>
              <a:pathLst>
                <a:path extrusionOk="0" h="3253" w="3395">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46"/>
            <p:cNvSpPr/>
            <p:nvPr/>
          </p:nvSpPr>
          <p:spPr>
            <a:xfrm>
              <a:off x="1980325" y="3048625"/>
              <a:ext cx="85675" cy="80350"/>
            </a:xfrm>
            <a:custGeom>
              <a:rect b="b" l="l" r="r" t="t"/>
              <a:pathLst>
                <a:path extrusionOk="0" h="3214" w="3427">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46"/>
            <p:cNvSpPr/>
            <p:nvPr/>
          </p:nvSpPr>
          <p:spPr>
            <a:xfrm>
              <a:off x="1741150" y="3014050"/>
              <a:ext cx="361900" cy="184475"/>
            </a:xfrm>
            <a:custGeom>
              <a:rect b="b" l="l" r="r" t="t"/>
              <a:pathLst>
                <a:path extrusionOk="0" h="7379" w="14476">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46"/>
            <p:cNvSpPr/>
            <p:nvPr/>
          </p:nvSpPr>
          <p:spPr>
            <a:xfrm>
              <a:off x="1714150" y="3216250"/>
              <a:ext cx="196775" cy="159275"/>
            </a:xfrm>
            <a:custGeom>
              <a:rect b="b" l="l" r="r" t="t"/>
              <a:pathLst>
                <a:path extrusionOk="0" h="6371" w="7871">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46"/>
            <p:cNvSpPr/>
            <p:nvPr/>
          </p:nvSpPr>
          <p:spPr>
            <a:xfrm>
              <a:off x="1916300" y="3223950"/>
              <a:ext cx="190600" cy="37075"/>
            </a:xfrm>
            <a:custGeom>
              <a:rect b="b" l="l" r="r" t="t"/>
              <a:pathLst>
                <a:path extrusionOk="0" h="1483" w="7624">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46"/>
            <p:cNvSpPr/>
            <p:nvPr/>
          </p:nvSpPr>
          <p:spPr>
            <a:xfrm>
              <a:off x="1916300" y="3277975"/>
              <a:ext cx="191375" cy="36275"/>
            </a:xfrm>
            <a:custGeom>
              <a:rect b="b" l="l" r="r" t="t"/>
              <a:pathLst>
                <a:path extrusionOk="0" h="1451" w="7655">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46"/>
            <p:cNvSpPr/>
            <p:nvPr/>
          </p:nvSpPr>
          <p:spPr>
            <a:xfrm>
              <a:off x="1916300" y="3331975"/>
              <a:ext cx="191375" cy="37050"/>
            </a:xfrm>
            <a:custGeom>
              <a:rect b="b" l="l" r="r" t="t"/>
              <a:pathLst>
                <a:path extrusionOk="0" h="1482" w="7655">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146"/>
          <p:cNvGrpSpPr/>
          <p:nvPr/>
        </p:nvGrpSpPr>
        <p:grpSpPr>
          <a:xfrm>
            <a:off x="3964151" y="3034968"/>
            <a:ext cx="385025" cy="361725"/>
            <a:chOff x="959575" y="3014275"/>
            <a:chExt cx="385025" cy="361725"/>
          </a:xfrm>
        </p:grpSpPr>
        <p:sp>
          <p:nvSpPr>
            <p:cNvPr id="14294" name="Google Shape;14294;p146"/>
            <p:cNvSpPr/>
            <p:nvPr/>
          </p:nvSpPr>
          <p:spPr>
            <a:xfrm>
              <a:off x="1094600" y="3051775"/>
              <a:ext cx="250000" cy="324225"/>
            </a:xfrm>
            <a:custGeom>
              <a:rect b="b" l="l" r="r" t="t"/>
              <a:pathLst>
                <a:path extrusionOk="0" h="12969" w="1000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46"/>
            <p:cNvSpPr/>
            <p:nvPr/>
          </p:nvSpPr>
          <p:spPr>
            <a:xfrm>
              <a:off x="959575" y="3014275"/>
              <a:ext cx="365400" cy="260450"/>
            </a:xfrm>
            <a:custGeom>
              <a:rect b="b" l="l" r="r" t="t"/>
              <a:pathLst>
                <a:path extrusionOk="0" h="10418" w="14616">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46"/>
            <p:cNvSpPr/>
            <p:nvPr/>
          </p:nvSpPr>
          <p:spPr>
            <a:xfrm>
              <a:off x="1229625" y="3038775"/>
              <a:ext cx="87975" cy="75250"/>
            </a:xfrm>
            <a:custGeom>
              <a:rect b="b" l="l" r="r" t="t"/>
              <a:pathLst>
                <a:path extrusionOk="0" h="3010" w="3519">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46"/>
            <p:cNvSpPr/>
            <p:nvPr/>
          </p:nvSpPr>
          <p:spPr>
            <a:xfrm>
              <a:off x="1005100" y="3156500"/>
              <a:ext cx="85650" cy="75650"/>
            </a:xfrm>
            <a:custGeom>
              <a:rect b="b" l="l" r="r" t="t"/>
              <a:pathLst>
                <a:path extrusionOk="0" h="3026" w="3426">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46"/>
            <p:cNvSpPr/>
            <p:nvPr/>
          </p:nvSpPr>
          <p:spPr>
            <a:xfrm>
              <a:off x="1242225" y="3276000"/>
              <a:ext cx="88500" cy="75275"/>
            </a:xfrm>
            <a:custGeom>
              <a:rect b="b" l="l" r="r" t="t"/>
              <a:pathLst>
                <a:path extrusionOk="0" h="3011" w="354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146"/>
          <p:cNvGrpSpPr/>
          <p:nvPr/>
        </p:nvGrpSpPr>
        <p:grpSpPr>
          <a:xfrm>
            <a:off x="4764094" y="3034668"/>
            <a:ext cx="362650" cy="362325"/>
            <a:chOff x="7730675" y="2463925"/>
            <a:chExt cx="362650" cy="362325"/>
          </a:xfrm>
        </p:grpSpPr>
        <p:sp>
          <p:nvSpPr>
            <p:cNvPr id="14300" name="Google Shape;14300;p146"/>
            <p:cNvSpPr/>
            <p:nvPr/>
          </p:nvSpPr>
          <p:spPr>
            <a:xfrm>
              <a:off x="7730675" y="2463925"/>
              <a:ext cx="361875" cy="362075"/>
            </a:xfrm>
            <a:custGeom>
              <a:rect b="b" l="l" r="r" t="t"/>
              <a:pathLst>
                <a:path extrusionOk="0" h="14483" w="14475">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46"/>
            <p:cNvSpPr/>
            <p:nvPr/>
          </p:nvSpPr>
          <p:spPr>
            <a:xfrm>
              <a:off x="8028500" y="2464175"/>
              <a:ext cx="64825" cy="62725"/>
            </a:xfrm>
            <a:custGeom>
              <a:rect b="b" l="l" r="r" t="t"/>
              <a:pathLst>
                <a:path extrusionOk="0" h="2509" w="2593">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46"/>
            <p:cNvSpPr/>
            <p:nvPr/>
          </p:nvSpPr>
          <p:spPr>
            <a:xfrm>
              <a:off x="7995325" y="2537275"/>
              <a:ext cx="62500" cy="62550"/>
            </a:xfrm>
            <a:custGeom>
              <a:rect b="b" l="l" r="r" t="t"/>
              <a:pathLst>
                <a:path extrusionOk="0" h="2502" w="250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46"/>
            <p:cNvSpPr/>
            <p:nvPr/>
          </p:nvSpPr>
          <p:spPr>
            <a:xfrm>
              <a:off x="8022325" y="2763525"/>
              <a:ext cx="62525" cy="62725"/>
            </a:xfrm>
            <a:custGeom>
              <a:rect b="b" l="l" r="r" t="t"/>
              <a:pathLst>
                <a:path extrusionOk="0" h="2509" w="2501">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4" name="Google Shape;14304;p146"/>
          <p:cNvSpPr/>
          <p:nvPr/>
        </p:nvSpPr>
        <p:spPr>
          <a:xfrm>
            <a:off x="5475906" y="3035268"/>
            <a:ext cx="378850" cy="361125"/>
          </a:xfrm>
          <a:custGeom>
            <a:rect b="b" l="l" r="r" t="t"/>
            <a:pathLst>
              <a:path extrusionOk="0" h="14445" w="15154">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5" name="Google Shape;14305;p146"/>
          <p:cNvGrpSpPr/>
          <p:nvPr/>
        </p:nvGrpSpPr>
        <p:grpSpPr>
          <a:xfrm>
            <a:off x="7000113" y="3034118"/>
            <a:ext cx="361900" cy="363425"/>
            <a:chOff x="5505525" y="2463200"/>
            <a:chExt cx="361900" cy="363425"/>
          </a:xfrm>
        </p:grpSpPr>
        <p:sp>
          <p:nvSpPr>
            <p:cNvPr id="14306" name="Google Shape;14306;p146"/>
            <p:cNvSpPr/>
            <p:nvPr/>
          </p:nvSpPr>
          <p:spPr>
            <a:xfrm>
              <a:off x="5505525" y="2545775"/>
              <a:ext cx="361900" cy="280850"/>
            </a:xfrm>
            <a:custGeom>
              <a:rect b="b" l="l" r="r" t="t"/>
              <a:pathLst>
                <a:path extrusionOk="0" h="11234" w="14476">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46"/>
            <p:cNvSpPr/>
            <p:nvPr/>
          </p:nvSpPr>
          <p:spPr>
            <a:xfrm>
              <a:off x="5642100" y="2463200"/>
              <a:ext cx="89525" cy="109025"/>
            </a:xfrm>
            <a:custGeom>
              <a:rect b="b" l="l" r="r" t="t"/>
              <a:pathLst>
                <a:path extrusionOk="0" h="4361" w="3581">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46"/>
            <p:cNvSpPr/>
            <p:nvPr/>
          </p:nvSpPr>
          <p:spPr>
            <a:xfrm>
              <a:off x="5573425" y="2744825"/>
              <a:ext cx="226100" cy="10050"/>
            </a:xfrm>
            <a:custGeom>
              <a:rect b="b" l="l" r="r" t="t"/>
              <a:pathLst>
                <a:path extrusionOk="0" h="402" w="9044">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146"/>
          <p:cNvGrpSpPr/>
          <p:nvPr/>
        </p:nvGrpSpPr>
        <p:grpSpPr>
          <a:xfrm>
            <a:off x="7752657" y="3034505"/>
            <a:ext cx="299400" cy="362650"/>
            <a:chOff x="6260100" y="4141325"/>
            <a:chExt cx="299400" cy="362650"/>
          </a:xfrm>
        </p:grpSpPr>
        <p:sp>
          <p:nvSpPr>
            <p:cNvPr id="14310" name="Google Shape;14310;p146"/>
            <p:cNvSpPr/>
            <p:nvPr/>
          </p:nvSpPr>
          <p:spPr>
            <a:xfrm>
              <a:off x="6260100" y="4141325"/>
              <a:ext cx="299400" cy="362650"/>
            </a:xfrm>
            <a:custGeom>
              <a:rect b="b" l="l" r="r" t="t"/>
              <a:pathLst>
                <a:path extrusionOk="0" h="14506" w="11976">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1" name="Google Shape;14311;p146"/>
            <p:cNvGrpSpPr/>
            <p:nvPr/>
          </p:nvGrpSpPr>
          <p:grpSpPr>
            <a:xfrm>
              <a:off x="6355250" y="4215575"/>
              <a:ext cx="152075" cy="146425"/>
              <a:chOff x="6355250" y="4215575"/>
              <a:chExt cx="152075" cy="146425"/>
            </a:xfrm>
          </p:grpSpPr>
          <p:sp>
            <p:nvSpPr>
              <p:cNvPr id="14312" name="Google Shape;14312;p146"/>
              <p:cNvSpPr/>
              <p:nvPr/>
            </p:nvSpPr>
            <p:spPr>
              <a:xfrm>
                <a:off x="6368900" y="4215575"/>
                <a:ext cx="125000" cy="124075"/>
              </a:xfrm>
              <a:custGeom>
                <a:rect b="b" l="l" r="r" t="t"/>
                <a:pathLst>
                  <a:path extrusionOk="0" h="4963" w="500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46"/>
              <p:cNvSpPr/>
              <p:nvPr/>
            </p:nvSpPr>
            <p:spPr>
              <a:xfrm>
                <a:off x="6426750" y="4338075"/>
                <a:ext cx="10825" cy="23925"/>
              </a:xfrm>
              <a:custGeom>
                <a:rect b="b" l="l" r="r" t="t"/>
                <a:pathLst>
                  <a:path extrusionOk="0" h="957" w="433">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46"/>
              <p:cNvSpPr/>
              <p:nvPr/>
            </p:nvSpPr>
            <p:spPr>
              <a:xfrm>
                <a:off x="6355250" y="4297175"/>
                <a:ext cx="25775" cy="14725"/>
              </a:xfrm>
              <a:custGeom>
                <a:rect b="b" l="l" r="r" t="t"/>
                <a:pathLst>
                  <a:path extrusionOk="0" h="589" w="1031">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46"/>
              <p:cNvSpPr/>
              <p:nvPr/>
            </p:nvSpPr>
            <p:spPr>
              <a:xfrm>
                <a:off x="6481000" y="4297125"/>
                <a:ext cx="26325" cy="14900"/>
              </a:xfrm>
              <a:custGeom>
                <a:rect b="b" l="l" r="r" t="t"/>
                <a:pathLst>
                  <a:path extrusionOk="0" h="596" w="1053">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46"/>
              <p:cNvSpPr/>
              <p:nvPr/>
            </p:nvSpPr>
            <p:spPr>
              <a:xfrm>
                <a:off x="6461475" y="4217300"/>
                <a:ext cx="24300" cy="22800"/>
              </a:xfrm>
              <a:custGeom>
                <a:rect b="b" l="l" r="r" t="t"/>
                <a:pathLst>
                  <a:path extrusionOk="0" h="912" w="972">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46"/>
              <p:cNvSpPr/>
              <p:nvPr/>
            </p:nvSpPr>
            <p:spPr>
              <a:xfrm>
                <a:off x="6380875" y="4218825"/>
                <a:ext cx="22775" cy="21275"/>
              </a:xfrm>
              <a:custGeom>
                <a:rect b="b" l="l" r="r" t="t"/>
                <a:pathLst>
                  <a:path extrusionOk="0" h="851" w="911">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18" name="Google Shape;14318;p146"/>
          <p:cNvGrpSpPr/>
          <p:nvPr/>
        </p:nvGrpSpPr>
        <p:grpSpPr>
          <a:xfrm>
            <a:off x="7721032" y="3574753"/>
            <a:ext cx="362650" cy="361875"/>
            <a:chOff x="4755600" y="2463975"/>
            <a:chExt cx="362650" cy="361875"/>
          </a:xfrm>
        </p:grpSpPr>
        <p:sp>
          <p:nvSpPr>
            <p:cNvPr id="14319" name="Google Shape;14319;p146"/>
            <p:cNvSpPr/>
            <p:nvPr/>
          </p:nvSpPr>
          <p:spPr>
            <a:xfrm>
              <a:off x="4755600" y="2463975"/>
              <a:ext cx="362650" cy="361875"/>
            </a:xfrm>
            <a:custGeom>
              <a:rect b="b" l="l" r="r" t="t"/>
              <a:pathLst>
                <a:path extrusionOk="0" h="14475" w="14506">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46"/>
            <p:cNvSpPr/>
            <p:nvPr/>
          </p:nvSpPr>
          <p:spPr>
            <a:xfrm>
              <a:off x="4909125" y="2599000"/>
              <a:ext cx="45550" cy="90300"/>
            </a:xfrm>
            <a:custGeom>
              <a:rect b="b" l="l" r="r" t="t"/>
              <a:pathLst>
                <a:path extrusionOk="0" h="3612" w="1822">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46"/>
            <p:cNvSpPr/>
            <p:nvPr/>
          </p:nvSpPr>
          <p:spPr>
            <a:xfrm>
              <a:off x="4964675" y="2565825"/>
              <a:ext cx="44775" cy="123475"/>
            </a:xfrm>
            <a:custGeom>
              <a:rect b="b" l="l" r="r" t="t"/>
              <a:pathLst>
                <a:path extrusionOk="0" h="4939" w="1791">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46"/>
            <p:cNvSpPr/>
            <p:nvPr/>
          </p:nvSpPr>
          <p:spPr>
            <a:xfrm>
              <a:off x="4777975" y="2679250"/>
              <a:ext cx="90275" cy="79400"/>
            </a:xfrm>
            <a:custGeom>
              <a:rect b="b" l="l" r="r" t="t"/>
              <a:pathLst>
                <a:path extrusionOk="0" h="3176" w="3611">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46"/>
            <p:cNvSpPr/>
            <p:nvPr/>
          </p:nvSpPr>
          <p:spPr>
            <a:xfrm>
              <a:off x="4782600" y="2770275"/>
              <a:ext cx="70225" cy="10850"/>
            </a:xfrm>
            <a:custGeom>
              <a:rect b="b" l="l" r="r" t="t"/>
              <a:pathLst>
                <a:path extrusionOk="0" h="434" w="2809">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46"/>
            <p:cNvSpPr/>
            <p:nvPr/>
          </p:nvSpPr>
          <p:spPr>
            <a:xfrm>
              <a:off x="4782600" y="2791125"/>
              <a:ext cx="68675" cy="10825"/>
            </a:xfrm>
            <a:custGeom>
              <a:rect b="b" l="l" r="r" t="t"/>
              <a:pathLst>
                <a:path extrusionOk="0" h="433" w="2747">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5" name="Google Shape;14325;p146"/>
          <p:cNvGrpSpPr/>
          <p:nvPr/>
        </p:nvGrpSpPr>
        <p:grpSpPr>
          <a:xfrm>
            <a:off x="6260460" y="3608074"/>
            <a:ext cx="363425" cy="308650"/>
            <a:chOff x="3252625" y="2490975"/>
            <a:chExt cx="363425" cy="308650"/>
          </a:xfrm>
        </p:grpSpPr>
        <p:sp>
          <p:nvSpPr>
            <p:cNvPr id="14326" name="Google Shape;14326;p146"/>
            <p:cNvSpPr/>
            <p:nvPr/>
          </p:nvSpPr>
          <p:spPr>
            <a:xfrm>
              <a:off x="3252625" y="2490975"/>
              <a:ext cx="363425" cy="308650"/>
            </a:xfrm>
            <a:custGeom>
              <a:rect b="b" l="l" r="r" t="t"/>
              <a:pathLst>
                <a:path extrusionOk="0" h="12346" w="14537">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46"/>
            <p:cNvSpPr/>
            <p:nvPr/>
          </p:nvSpPr>
          <p:spPr>
            <a:xfrm>
              <a:off x="3350600" y="2518000"/>
              <a:ext cx="23950" cy="20325"/>
            </a:xfrm>
            <a:custGeom>
              <a:rect b="b" l="l" r="r" t="t"/>
              <a:pathLst>
                <a:path extrusionOk="0" h="813" w="958">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46"/>
            <p:cNvSpPr/>
            <p:nvPr/>
          </p:nvSpPr>
          <p:spPr>
            <a:xfrm>
              <a:off x="3386875" y="2518000"/>
              <a:ext cx="23925" cy="20325"/>
            </a:xfrm>
            <a:custGeom>
              <a:rect b="b" l="l" r="r" t="t"/>
              <a:pathLst>
                <a:path extrusionOk="0" h="813" w="957">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46"/>
            <p:cNvSpPr/>
            <p:nvPr/>
          </p:nvSpPr>
          <p:spPr>
            <a:xfrm>
              <a:off x="3423125" y="2518000"/>
              <a:ext cx="23950" cy="20325"/>
            </a:xfrm>
            <a:custGeom>
              <a:rect b="b" l="l" r="r" t="t"/>
              <a:pathLst>
                <a:path extrusionOk="0" h="813" w="958">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146"/>
          <p:cNvGrpSpPr/>
          <p:nvPr/>
        </p:nvGrpSpPr>
        <p:grpSpPr>
          <a:xfrm>
            <a:off x="5484006" y="3577153"/>
            <a:ext cx="362650" cy="357075"/>
            <a:chOff x="2498825" y="2466475"/>
            <a:chExt cx="362650" cy="357075"/>
          </a:xfrm>
        </p:grpSpPr>
        <p:sp>
          <p:nvSpPr>
            <p:cNvPr id="14331" name="Google Shape;14331;p146"/>
            <p:cNvSpPr/>
            <p:nvPr/>
          </p:nvSpPr>
          <p:spPr>
            <a:xfrm>
              <a:off x="2498825" y="2466475"/>
              <a:ext cx="362650" cy="357075"/>
            </a:xfrm>
            <a:custGeom>
              <a:rect b="b" l="l" r="r" t="t"/>
              <a:pathLst>
                <a:path extrusionOk="0" h="14283" w="14506">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46"/>
            <p:cNvSpPr/>
            <p:nvPr/>
          </p:nvSpPr>
          <p:spPr>
            <a:xfrm>
              <a:off x="2618400" y="2629875"/>
              <a:ext cx="69475" cy="10825"/>
            </a:xfrm>
            <a:custGeom>
              <a:rect b="b" l="l" r="r" t="t"/>
              <a:pathLst>
                <a:path extrusionOk="0" h="433" w="2779">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46"/>
            <p:cNvSpPr/>
            <p:nvPr/>
          </p:nvSpPr>
          <p:spPr>
            <a:xfrm>
              <a:off x="2616875" y="2592050"/>
              <a:ext cx="72550" cy="10825"/>
            </a:xfrm>
            <a:custGeom>
              <a:rect b="b" l="l" r="r" t="t"/>
              <a:pathLst>
                <a:path extrusionOk="0" h="433" w="2902">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4" name="Google Shape;14334;p146"/>
          <p:cNvGrpSpPr/>
          <p:nvPr/>
        </p:nvGrpSpPr>
        <p:grpSpPr>
          <a:xfrm>
            <a:off x="4764469" y="3576491"/>
            <a:ext cx="361900" cy="358400"/>
            <a:chOff x="1741150" y="2466500"/>
            <a:chExt cx="361900" cy="358400"/>
          </a:xfrm>
        </p:grpSpPr>
        <p:sp>
          <p:nvSpPr>
            <p:cNvPr id="14335" name="Google Shape;14335;p146"/>
            <p:cNvSpPr/>
            <p:nvPr/>
          </p:nvSpPr>
          <p:spPr>
            <a:xfrm>
              <a:off x="1741150" y="2466500"/>
              <a:ext cx="88000" cy="358400"/>
            </a:xfrm>
            <a:custGeom>
              <a:rect b="b" l="l" r="r" t="t"/>
              <a:pathLst>
                <a:path extrusionOk="0" h="14336" w="352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46"/>
            <p:cNvSpPr/>
            <p:nvPr/>
          </p:nvSpPr>
          <p:spPr>
            <a:xfrm>
              <a:off x="1761225" y="2554975"/>
              <a:ext cx="46300" cy="10100"/>
            </a:xfrm>
            <a:custGeom>
              <a:rect b="b" l="l" r="r" t="t"/>
              <a:pathLst>
                <a:path extrusionOk="0" h="404" w="1852">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46"/>
            <p:cNvSpPr/>
            <p:nvPr/>
          </p:nvSpPr>
          <p:spPr>
            <a:xfrm>
              <a:off x="1761225" y="2582025"/>
              <a:ext cx="46300" cy="10825"/>
            </a:xfrm>
            <a:custGeom>
              <a:rect b="b" l="l" r="r" t="t"/>
              <a:pathLst>
                <a:path extrusionOk="0" h="433" w="1852">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46"/>
            <p:cNvSpPr/>
            <p:nvPr/>
          </p:nvSpPr>
          <p:spPr>
            <a:xfrm>
              <a:off x="1832200" y="2466500"/>
              <a:ext cx="87975" cy="357625"/>
            </a:xfrm>
            <a:custGeom>
              <a:rect b="b" l="l" r="r" t="t"/>
              <a:pathLst>
                <a:path extrusionOk="0" h="14305" w="3519">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46"/>
            <p:cNvSpPr/>
            <p:nvPr/>
          </p:nvSpPr>
          <p:spPr>
            <a:xfrm>
              <a:off x="1853025" y="2734800"/>
              <a:ext cx="46325" cy="10825"/>
            </a:xfrm>
            <a:custGeom>
              <a:rect b="b" l="l" r="r" t="t"/>
              <a:pathLst>
                <a:path extrusionOk="0" h="433" w="1853">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46"/>
            <p:cNvSpPr/>
            <p:nvPr/>
          </p:nvSpPr>
          <p:spPr>
            <a:xfrm>
              <a:off x="1853025" y="2763300"/>
              <a:ext cx="46325" cy="10100"/>
            </a:xfrm>
            <a:custGeom>
              <a:rect b="b" l="l" r="r" t="t"/>
              <a:pathLst>
                <a:path extrusionOk="0" h="404" w="1853">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46"/>
            <p:cNvSpPr/>
            <p:nvPr/>
          </p:nvSpPr>
          <p:spPr>
            <a:xfrm>
              <a:off x="1924025" y="2466500"/>
              <a:ext cx="87200" cy="356475"/>
            </a:xfrm>
            <a:custGeom>
              <a:rect b="b" l="l" r="r" t="t"/>
              <a:pathLst>
                <a:path extrusionOk="0" h="14259" w="3488">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46"/>
            <p:cNvSpPr/>
            <p:nvPr/>
          </p:nvSpPr>
          <p:spPr>
            <a:xfrm>
              <a:off x="1944850" y="2639125"/>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46"/>
            <p:cNvSpPr/>
            <p:nvPr/>
          </p:nvSpPr>
          <p:spPr>
            <a:xfrm>
              <a:off x="1944850" y="2666900"/>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46"/>
            <p:cNvSpPr/>
            <p:nvPr/>
          </p:nvSpPr>
          <p:spPr>
            <a:xfrm>
              <a:off x="2015050" y="2466500"/>
              <a:ext cx="88000" cy="357625"/>
            </a:xfrm>
            <a:custGeom>
              <a:rect b="b" l="l" r="r" t="t"/>
              <a:pathLst>
                <a:path extrusionOk="0" h="14305" w="352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46"/>
            <p:cNvSpPr/>
            <p:nvPr/>
          </p:nvSpPr>
          <p:spPr>
            <a:xfrm>
              <a:off x="2035900" y="2516450"/>
              <a:ext cx="46300" cy="10825"/>
            </a:xfrm>
            <a:custGeom>
              <a:rect b="b" l="l" r="r" t="t"/>
              <a:pathLst>
                <a:path extrusionOk="0" h="433" w="1852">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46"/>
            <p:cNvSpPr/>
            <p:nvPr/>
          </p:nvSpPr>
          <p:spPr>
            <a:xfrm>
              <a:off x="2035900" y="2544225"/>
              <a:ext cx="46300" cy="10100"/>
            </a:xfrm>
            <a:custGeom>
              <a:rect b="b" l="l" r="r" t="t"/>
              <a:pathLst>
                <a:path extrusionOk="0" h="404" w="1852">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146"/>
          <p:cNvGrpSpPr/>
          <p:nvPr/>
        </p:nvGrpSpPr>
        <p:grpSpPr>
          <a:xfrm>
            <a:off x="3225806" y="3574616"/>
            <a:ext cx="364200" cy="362150"/>
            <a:chOff x="7731450" y="1904575"/>
            <a:chExt cx="364200" cy="362150"/>
          </a:xfrm>
        </p:grpSpPr>
        <p:sp>
          <p:nvSpPr>
            <p:cNvPr id="14348" name="Google Shape;14348;p146"/>
            <p:cNvSpPr/>
            <p:nvPr/>
          </p:nvSpPr>
          <p:spPr>
            <a:xfrm>
              <a:off x="7776975" y="2157675"/>
              <a:ext cx="75625" cy="71650"/>
            </a:xfrm>
            <a:custGeom>
              <a:rect b="b" l="l" r="r" t="t"/>
              <a:pathLst>
                <a:path extrusionOk="0" h="2866" w="3025">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46"/>
            <p:cNvSpPr/>
            <p:nvPr/>
          </p:nvSpPr>
          <p:spPr>
            <a:xfrm>
              <a:off x="7731450" y="1933150"/>
              <a:ext cx="118075" cy="114225"/>
            </a:xfrm>
            <a:custGeom>
              <a:rect b="b" l="l" r="r" t="t"/>
              <a:pathLst>
                <a:path extrusionOk="0" h="4569" w="4723">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46"/>
            <p:cNvSpPr/>
            <p:nvPr/>
          </p:nvSpPr>
          <p:spPr>
            <a:xfrm>
              <a:off x="7756900" y="1967875"/>
              <a:ext cx="61750" cy="52500"/>
            </a:xfrm>
            <a:custGeom>
              <a:rect b="b" l="l" r="r" t="t"/>
              <a:pathLst>
                <a:path extrusionOk="0" h="2100" w="247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46"/>
            <p:cNvSpPr/>
            <p:nvPr/>
          </p:nvSpPr>
          <p:spPr>
            <a:xfrm>
              <a:off x="7954425" y="2178500"/>
              <a:ext cx="102650" cy="88225"/>
            </a:xfrm>
            <a:custGeom>
              <a:rect b="b" l="l" r="r" t="t"/>
              <a:pathLst>
                <a:path extrusionOk="0" h="3529" w="4106">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46"/>
            <p:cNvSpPr/>
            <p:nvPr/>
          </p:nvSpPr>
          <p:spPr>
            <a:xfrm>
              <a:off x="7989925" y="2201075"/>
              <a:ext cx="47075" cy="43625"/>
            </a:xfrm>
            <a:custGeom>
              <a:rect b="b" l="l" r="r" t="t"/>
              <a:pathLst>
                <a:path extrusionOk="0" h="1745" w="1883">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46"/>
            <p:cNvSpPr/>
            <p:nvPr/>
          </p:nvSpPr>
          <p:spPr>
            <a:xfrm>
              <a:off x="7739900" y="1904575"/>
              <a:ext cx="355750" cy="358650"/>
            </a:xfrm>
            <a:custGeom>
              <a:rect b="b" l="l" r="r" t="t"/>
              <a:pathLst>
                <a:path extrusionOk="0" h="14346" w="1423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46"/>
            <p:cNvSpPr/>
            <p:nvPr/>
          </p:nvSpPr>
          <p:spPr>
            <a:xfrm>
              <a:off x="7965225" y="1933425"/>
              <a:ext cx="94150" cy="93900"/>
            </a:xfrm>
            <a:custGeom>
              <a:rect b="b" l="l" r="r" t="t"/>
              <a:pathLst>
                <a:path extrusionOk="0" h="3756" w="3766">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46"/>
            <p:cNvSpPr/>
            <p:nvPr/>
          </p:nvSpPr>
          <p:spPr>
            <a:xfrm>
              <a:off x="7942075" y="2075125"/>
              <a:ext cx="25500" cy="10825"/>
            </a:xfrm>
            <a:custGeom>
              <a:rect b="b" l="l" r="r" t="t"/>
              <a:pathLst>
                <a:path extrusionOk="0" h="433" w="102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46"/>
            <p:cNvSpPr/>
            <p:nvPr/>
          </p:nvSpPr>
          <p:spPr>
            <a:xfrm>
              <a:off x="7861075" y="2075125"/>
              <a:ext cx="62500" cy="10825"/>
            </a:xfrm>
            <a:custGeom>
              <a:rect b="b" l="l" r="r" t="t"/>
              <a:pathLst>
                <a:path extrusionOk="0" h="433" w="250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46"/>
            <p:cNvSpPr/>
            <p:nvPr/>
          </p:nvSpPr>
          <p:spPr>
            <a:xfrm>
              <a:off x="7861075" y="2108300"/>
              <a:ext cx="28550" cy="10825"/>
            </a:xfrm>
            <a:custGeom>
              <a:rect b="b" l="l" r="r" t="t"/>
              <a:pathLst>
                <a:path extrusionOk="0" h="433" w="1142">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46"/>
            <p:cNvSpPr/>
            <p:nvPr/>
          </p:nvSpPr>
          <p:spPr>
            <a:xfrm>
              <a:off x="7905825" y="2108300"/>
              <a:ext cx="61750" cy="10825"/>
            </a:xfrm>
            <a:custGeom>
              <a:rect b="b" l="l" r="r" t="t"/>
              <a:pathLst>
                <a:path extrusionOk="0" h="433" w="247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146"/>
          <p:cNvGrpSpPr/>
          <p:nvPr/>
        </p:nvGrpSpPr>
        <p:grpSpPr>
          <a:xfrm>
            <a:off x="2502775" y="3574753"/>
            <a:ext cx="361125" cy="361875"/>
            <a:chOff x="6986125" y="1904625"/>
            <a:chExt cx="361125" cy="361875"/>
          </a:xfrm>
        </p:grpSpPr>
        <p:sp>
          <p:nvSpPr>
            <p:cNvPr id="14360" name="Google Shape;14360;p146"/>
            <p:cNvSpPr/>
            <p:nvPr/>
          </p:nvSpPr>
          <p:spPr>
            <a:xfrm>
              <a:off x="6986125" y="1904625"/>
              <a:ext cx="361125" cy="361875"/>
            </a:xfrm>
            <a:custGeom>
              <a:rect b="b" l="l" r="r" t="t"/>
              <a:pathLst>
                <a:path extrusionOk="0" h="14475" w="14445">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46"/>
            <p:cNvSpPr/>
            <p:nvPr/>
          </p:nvSpPr>
          <p:spPr>
            <a:xfrm>
              <a:off x="7278550" y="2241000"/>
              <a:ext cx="23175" cy="10825"/>
            </a:xfrm>
            <a:custGeom>
              <a:rect b="b" l="l" r="r" t="t"/>
              <a:pathLst>
                <a:path extrusionOk="0" h="433" w="927">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146"/>
          <p:cNvGrpSpPr/>
          <p:nvPr/>
        </p:nvGrpSpPr>
        <p:grpSpPr>
          <a:xfrm>
            <a:off x="1074163" y="4127899"/>
            <a:ext cx="362650" cy="361875"/>
            <a:chOff x="4755600" y="1904625"/>
            <a:chExt cx="362650" cy="361875"/>
          </a:xfrm>
        </p:grpSpPr>
        <p:sp>
          <p:nvSpPr>
            <p:cNvPr id="14363" name="Google Shape;14363;p146"/>
            <p:cNvSpPr/>
            <p:nvPr/>
          </p:nvSpPr>
          <p:spPr>
            <a:xfrm>
              <a:off x="4847400" y="1904625"/>
              <a:ext cx="177475" cy="148150"/>
            </a:xfrm>
            <a:custGeom>
              <a:rect b="b" l="l" r="r" t="t"/>
              <a:pathLst>
                <a:path extrusionOk="0" h="5926" w="7099">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46"/>
            <p:cNvSpPr/>
            <p:nvPr/>
          </p:nvSpPr>
          <p:spPr>
            <a:xfrm>
              <a:off x="4871325" y="1923900"/>
              <a:ext cx="14675" cy="10825"/>
            </a:xfrm>
            <a:custGeom>
              <a:rect b="b" l="l" r="r" t="t"/>
              <a:pathLst>
                <a:path extrusionOk="0" h="433" w="587">
                  <a:moveTo>
                    <a:pt x="278" y="1"/>
                  </a:moveTo>
                  <a:cubicBezTo>
                    <a:pt x="0" y="1"/>
                    <a:pt x="0" y="433"/>
                    <a:pt x="278" y="433"/>
                  </a:cubicBezTo>
                  <a:cubicBezTo>
                    <a:pt x="587" y="433"/>
                    <a:pt x="58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46"/>
            <p:cNvSpPr/>
            <p:nvPr/>
          </p:nvSpPr>
          <p:spPr>
            <a:xfrm>
              <a:off x="4889075" y="1923900"/>
              <a:ext cx="13125" cy="10825"/>
            </a:xfrm>
            <a:custGeom>
              <a:rect b="b" l="l" r="r" t="t"/>
              <a:pathLst>
                <a:path extrusionOk="0" h="433" w="525">
                  <a:moveTo>
                    <a:pt x="278" y="1"/>
                  </a:moveTo>
                  <a:cubicBezTo>
                    <a:pt x="0" y="1"/>
                    <a:pt x="0" y="433"/>
                    <a:pt x="278" y="433"/>
                  </a:cubicBezTo>
                  <a:cubicBezTo>
                    <a:pt x="525" y="402"/>
                    <a:pt x="525" y="3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46"/>
            <p:cNvSpPr/>
            <p:nvPr/>
          </p:nvSpPr>
          <p:spPr>
            <a:xfrm>
              <a:off x="4906825" y="19239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46"/>
            <p:cNvSpPr/>
            <p:nvPr/>
          </p:nvSpPr>
          <p:spPr>
            <a:xfrm>
              <a:off x="4755600"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46"/>
            <p:cNvSpPr/>
            <p:nvPr/>
          </p:nvSpPr>
          <p:spPr>
            <a:xfrm>
              <a:off x="4883675"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46"/>
            <p:cNvSpPr/>
            <p:nvPr/>
          </p:nvSpPr>
          <p:spPr>
            <a:xfrm>
              <a:off x="5012525" y="2177750"/>
              <a:ext cx="105725" cy="88750"/>
            </a:xfrm>
            <a:custGeom>
              <a:rect b="b" l="l" r="r" t="t"/>
              <a:pathLst>
                <a:path extrusionOk="0" h="3550" w="4229">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46"/>
            <p:cNvSpPr/>
            <p:nvPr/>
          </p:nvSpPr>
          <p:spPr>
            <a:xfrm>
              <a:off x="4805750" y="2068375"/>
              <a:ext cx="261575" cy="87025"/>
            </a:xfrm>
            <a:custGeom>
              <a:rect b="b" l="l" r="r" t="t"/>
              <a:pathLst>
                <a:path extrusionOk="0" h="3481" w="10463">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146"/>
          <p:cNvGrpSpPr/>
          <p:nvPr/>
        </p:nvGrpSpPr>
        <p:grpSpPr>
          <a:xfrm>
            <a:off x="3974963" y="4127661"/>
            <a:ext cx="363400" cy="362350"/>
            <a:chOff x="2499600" y="1904400"/>
            <a:chExt cx="363400" cy="362350"/>
          </a:xfrm>
        </p:grpSpPr>
        <p:sp>
          <p:nvSpPr>
            <p:cNvPr id="14372" name="Google Shape;14372;p146"/>
            <p:cNvSpPr/>
            <p:nvPr/>
          </p:nvSpPr>
          <p:spPr>
            <a:xfrm>
              <a:off x="2499600" y="1904400"/>
              <a:ext cx="316350" cy="362350"/>
            </a:xfrm>
            <a:custGeom>
              <a:rect b="b" l="l" r="r" t="t"/>
              <a:pathLst>
                <a:path extrusionOk="0" h="14494" w="12654">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46"/>
            <p:cNvSpPr/>
            <p:nvPr/>
          </p:nvSpPr>
          <p:spPr>
            <a:xfrm>
              <a:off x="2819000" y="2030375"/>
              <a:ext cx="44000" cy="10825"/>
            </a:xfrm>
            <a:custGeom>
              <a:rect b="b" l="l" r="r" t="t"/>
              <a:pathLst>
                <a:path extrusionOk="0" h="433" w="176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46"/>
            <p:cNvSpPr/>
            <p:nvPr/>
          </p:nvSpPr>
          <p:spPr>
            <a:xfrm>
              <a:off x="2802275" y="1973275"/>
              <a:ext cx="39875" cy="32500"/>
            </a:xfrm>
            <a:custGeom>
              <a:rect b="b" l="l" r="r" t="t"/>
              <a:pathLst>
                <a:path extrusionOk="0" h="1300" w="1595">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46"/>
            <p:cNvSpPr/>
            <p:nvPr/>
          </p:nvSpPr>
          <p:spPr>
            <a:xfrm>
              <a:off x="2802900" y="2066575"/>
              <a:ext cx="39650" cy="32375"/>
            </a:xfrm>
            <a:custGeom>
              <a:rect b="b" l="l" r="r" t="t"/>
              <a:pathLst>
                <a:path extrusionOk="0" h="1295" w="1586">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146"/>
          <p:cNvGrpSpPr/>
          <p:nvPr/>
        </p:nvGrpSpPr>
        <p:grpSpPr>
          <a:xfrm>
            <a:off x="4790706" y="4127499"/>
            <a:ext cx="309425" cy="362675"/>
            <a:chOff x="4781825" y="4140750"/>
            <a:chExt cx="309425" cy="362675"/>
          </a:xfrm>
        </p:grpSpPr>
        <p:sp>
          <p:nvSpPr>
            <p:cNvPr id="14377" name="Google Shape;14377;p146"/>
            <p:cNvSpPr/>
            <p:nvPr/>
          </p:nvSpPr>
          <p:spPr>
            <a:xfrm>
              <a:off x="4781825" y="4208450"/>
              <a:ext cx="309425" cy="294975"/>
            </a:xfrm>
            <a:custGeom>
              <a:rect b="b" l="l" r="r" t="t"/>
              <a:pathLst>
                <a:path extrusionOk="0" h="11799" w="12377">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46"/>
            <p:cNvSpPr/>
            <p:nvPr/>
          </p:nvSpPr>
          <p:spPr>
            <a:xfrm>
              <a:off x="4929200" y="4434725"/>
              <a:ext cx="97825" cy="43025"/>
            </a:xfrm>
            <a:custGeom>
              <a:rect b="b" l="l" r="r" t="t"/>
              <a:pathLst>
                <a:path extrusionOk="0" h="1721" w="3913">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46"/>
            <p:cNvSpPr/>
            <p:nvPr/>
          </p:nvSpPr>
          <p:spPr>
            <a:xfrm>
              <a:off x="4799575" y="4163300"/>
              <a:ext cx="10050" cy="28200"/>
            </a:xfrm>
            <a:custGeom>
              <a:rect b="b" l="l" r="r" t="t"/>
              <a:pathLst>
                <a:path extrusionOk="0" h="1128" w="402">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46"/>
            <p:cNvSpPr/>
            <p:nvPr/>
          </p:nvSpPr>
          <p:spPr>
            <a:xfrm>
              <a:off x="4823475" y="4140750"/>
              <a:ext cx="10075" cy="50750"/>
            </a:xfrm>
            <a:custGeom>
              <a:rect b="b" l="l" r="r" t="t"/>
              <a:pathLst>
                <a:path extrusionOk="0" h="2030" w="403">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46"/>
            <p:cNvSpPr/>
            <p:nvPr/>
          </p:nvSpPr>
          <p:spPr>
            <a:xfrm>
              <a:off x="4847400" y="4163300"/>
              <a:ext cx="10050" cy="28200"/>
            </a:xfrm>
            <a:custGeom>
              <a:rect b="b" l="l" r="r" t="t"/>
              <a:pathLst>
                <a:path extrusionOk="0" h="1128" w="402">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46"/>
            <p:cNvSpPr/>
            <p:nvPr/>
          </p:nvSpPr>
          <p:spPr>
            <a:xfrm>
              <a:off x="5014825" y="4163300"/>
              <a:ext cx="10825" cy="28200"/>
            </a:xfrm>
            <a:custGeom>
              <a:rect b="b" l="l" r="r" t="t"/>
              <a:pathLst>
                <a:path extrusionOk="0" h="1128" w="433">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46"/>
            <p:cNvSpPr/>
            <p:nvPr/>
          </p:nvSpPr>
          <p:spPr>
            <a:xfrm>
              <a:off x="5038750" y="4140750"/>
              <a:ext cx="10825" cy="50750"/>
            </a:xfrm>
            <a:custGeom>
              <a:rect b="b" l="l" r="r" t="t"/>
              <a:pathLst>
                <a:path extrusionOk="0" h="2030" w="433">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46"/>
            <p:cNvSpPr/>
            <p:nvPr/>
          </p:nvSpPr>
          <p:spPr>
            <a:xfrm>
              <a:off x="5062675" y="4163300"/>
              <a:ext cx="10825" cy="28200"/>
            </a:xfrm>
            <a:custGeom>
              <a:rect b="b" l="l" r="r" t="t"/>
              <a:pathLst>
                <a:path extrusionOk="0" h="1128" w="433">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5" name="Google Shape;14385;p146"/>
          <p:cNvGrpSpPr/>
          <p:nvPr/>
        </p:nvGrpSpPr>
        <p:grpSpPr>
          <a:xfrm>
            <a:off x="7023275" y="4127899"/>
            <a:ext cx="315575" cy="361875"/>
            <a:chOff x="4028025" y="4141325"/>
            <a:chExt cx="315575" cy="361875"/>
          </a:xfrm>
        </p:grpSpPr>
        <p:sp>
          <p:nvSpPr>
            <p:cNvPr id="14386" name="Google Shape;14386;p146"/>
            <p:cNvSpPr/>
            <p:nvPr/>
          </p:nvSpPr>
          <p:spPr>
            <a:xfrm>
              <a:off x="4068150" y="4193775"/>
              <a:ext cx="129625" cy="10850"/>
            </a:xfrm>
            <a:custGeom>
              <a:rect b="b" l="l" r="r" t="t"/>
              <a:pathLst>
                <a:path extrusionOk="0" h="434"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46"/>
            <p:cNvSpPr/>
            <p:nvPr/>
          </p:nvSpPr>
          <p:spPr>
            <a:xfrm>
              <a:off x="4068150" y="4234675"/>
              <a:ext cx="129625" cy="10825"/>
            </a:xfrm>
            <a:custGeom>
              <a:rect b="b" l="l" r="r" t="t"/>
              <a:pathLst>
                <a:path extrusionOk="0" h="433"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46"/>
            <p:cNvSpPr/>
            <p:nvPr/>
          </p:nvSpPr>
          <p:spPr>
            <a:xfrm>
              <a:off x="4070450" y="4275575"/>
              <a:ext cx="182125" cy="92600"/>
            </a:xfrm>
            <a:custGeom>
              <a:rect b="b" l="l" r="r" t="t"/>
              <a:pathLst>
                <a:path extrusionOk="0" h="3704" w="7285">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46"/>
            <p:cNvSpPr/>
            <p:nvPr/>
          </p:nvSpPr>
          <p:spPr>
            <a:xfrm>
              <a:off x="4068150" y="4399025"/>
              <a:ext cx="186725" cy="10825"/>
            </a:xfrm>
            <a:custGeom>
              <a:rect b="b" l="l" r="r" t="t"/>
              <a:pathLst>
                <a:path extrusionOk="0" h="433" w="7469">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46"/>
            <p:cNvSpPr/>
            <p:nvPr/>
          </p:nvSpPr>
          <p:spPr>
            <a:xfrm>
              <a:off x="4069675" y="4439900"/>
              <a:ext cx="183675" cy="10825"/>
            </a:xfrm>
            <a:custGeom>
              <a:rect b="b" l="l" r="r" t="t"/>
              <a:pathLst>
                <a:path extrusionOk="0" h="433" w="7347">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46"/>
            <p:cNvSpPr/>
            <p:nvPr/>
          </p:nvSpPr>
          <p:spPr>
            <a:xfrm>
              <a:off x="4123700" y="4294800"/>
              <a:ext cx="33200" cy="28625"/>
            </a:xfrm>
            <a:custGeom>
              <a:rect b="b" l="l" r="r" t="t"/>
              <a:pathLst>
                <a:path extrusionOk="0" h="1145" w="1328">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46"/>
            <p:cNvSpPr/>
            <p:nvPr/>
          </p:nvSpPr>
          <p:spPr>
            <a:xfrm>
              <a:off x="4028025" y="4141325"/>
              <a:ext cx="315575" cy="361875"/>
            </a:xfrm>
            <a:custGeom>
              <a:rect b="b" l="l" r="r" t="t"/>
              <a:pathLst>
                <a:path extrusionOk="0" h="14475" w="12623">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146"/>
          <p:cNvGrpSpPr/>
          <p:nvPr/>
        </p:nvGrpSpPr>
        <p:grpSpPr>
          <a:xfrm>
            <a:off x="5475906" y="4127911"/>
            <a:ext cx="378850" cy="361850"/>
            <a:chOff x="1727275" y="1904650"/>
            <a:chExt cx="378850" cy="361850"/>
          </a:xfrm>
        </p:grpSpPr>
        <p:sp>
          <p:nvSpPr>
            <p:cNvPr id="14394" name="Google Shape;14394;p146"/>
            <p:cNvSpPr/>
            <p:nvPr/>
          </p:nvSpPr>
          <p:spPr>
            <a:xfrm>
              <a:off x="1822950" y="1927750"/>
              <a:ext cx="145850" cy="110150"/>
            </a:xfrm>
            <a:custGeom>
              <a:rect b="b" l="l" r="r" t="t"/>
              <a:pathLst>
                <a:path extrusionOk="0" h="4406" w="5834">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46"/>
            <p:cNvSpPr/>
            <p:nvPr/>
          </p:nvSpPr>
          <p:spPr>
            <a:xfrm>
              <a:off x="1727275" y="1904650"/>
              <a:ext cx="378850" cy="361850"/>
            </a:xfrm>
            <a:custGeom>
              <a:rect b="b" l="l" r="r" t="t"/>
              <a:pathLst>
                <a:path extrusionOk="0" h="14474" w="15154">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146"/>
          <p:cNvGrpSpPr/>
          <p:nvPr/>
        </p:nvGrpSpPr>
        <p:grpSpPr>
          <a:xfrm>
            <a:off x="2529788" y="4127511"/>
            <a:ext cx="307100" cy="362650"/>
            <a:chOff x="5533300" y="4140550"/>
            <a:chExt cx="307100" cy="362650"/>
          </a:xfrm>
        </p:grpSpPr>
        <p:sp>
          <p:nvSpPr>
            <p:cNvPr id="14397" name="Google Shape;14397;p146"/>
            <p:cNvSpPr/>
            <p:nvPr/>
          </p:nvSpPr>
          <p:spPr>
            <a:xfrm>
              <a:off x="5698425" y="4326500"/>
              <a:ext cx="109575" cy="93200"/>
            </a:xfrm>
            <a:custGeom>
              <a:rect b="b" l="l" r="r" t="t"/>
              <a:pathLst>
                <a:path extrusionOk="0" h="3728" w="4383">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46"/>
            <p:cNvSpPr/>
            <p:nvPr/>
          </p:nvSpPr>
          <p:spPr>
            <a:xfrm>
              <a:off x="5533300" y="4140550"/>
              <a:ext cx="307100" cy="362650"/>
            </a:xfrm>
            <a:custGeom>
              <a:rect b="b" l="l" r="r" t="t"/>
              <a:pathLst>
                <a:path extrusionOk="0" h="14506" w="12284">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46"/>
            <p:cNvSpPr/>
            <p:nvPr/>
          </p:nvSpPr>
          <p:spPr>
            <a:xfrm>
              <a:off x="5558000" y="41637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46"/>
            <p:cNvSpPr/>
            <p:nvPr/>
          </p:nvSpPr>
          <p:spPr>
            <a:xfrm>
              <a:off x="5576525" y="41637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46"/>
            <p:cNvSpPr/>
            <p:nvPr/>
          </p:nvSpPr>
          <p:spPr>
            <a:xfrm>
              <a:off x="5595800" y="4163700"/>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46"/>
            <p:cNvSpPr/>
            <p:nvPr/>
          </p:nvSpPr>
          <p:spPr>
            <a:xfrm>
              <a:off x="5565725" y="4216350"/>
              <a:ext cx="108800" cy="93200"/>
            </a:xfrm>
            <a:custGeom>
              <a:rect b="b" l="l" r="r" t="t"/>
              <a:pathLst>
                <a:path extrusionOk="0" h="3728" w="4352">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46"/>
            <p:cNvSpPr/>
            <p:nvPr/>
          </p:nvSpPr>
          <p:spPr>
            <a:xfrm>
              <a:off x="5561850" y="4436825"/>
              <a:ext cx="250000" cy="35525"/>
            </a:xfrm>
            <a:custGeom>
              <a:rect b="b" l="l" r="r" t="t"/>
              <a:pathLst>
                <a:path extrusionOk="0" h="1421" w="1000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46"/>
            <p:cNvSpPr/>
            <p:nvPr/>
          </p:nvSpPr>
          <p:spPr>
            <a:xfrm>
              <a:off x="5662925" y="4220025"/>
              <a:ext cx="144300" cy="86425"/>
            </a:xfrm>
            <a:custGeom>
              <a:rect b="b" l="l" r="r" t="t"/>
              <a:pathLst>
                <a:path extrusionOk="0" h="3457" w="5772">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46"/>
            <p:cNvSpPr/>
            <p:nvPr/>
          </p:nvSpPr>
          <p:spPr>
            <a:xfrm>
              <a:off x="5565725" y="4329575"/>
              <a:ext cx="144300" cy="86450"/>
            </a:xfrm>
            <a:custGeom>
              <a:rect b="b" l="l" r="r" t="t"/>
              <a:pathLst>
                <a:path extrusionOk="0" h="3458" w="5772">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146"/>
          <p:cNvGrpSpPr/>
          <p:nvPr/>
        </p:nvGrpSpPr>
        <p:grpSpPr>
          <a:xfrm>
            <a:off x="3986913" y="1918131"/>
            <a:ext cx="339500" cy="361250"/>
            <a:chOff x="2510400" y="4141325"/>
            <a:chExt cx="339500" cy="361250"/>
          </a:xfrm>
        </p:grpSpPr>
        <p:sp>
          <p:nvSpPr>
            <p:cNvPr id="14407" name="Google Shape;14407;p146"/>
            <p:cNvSpPr/>
            <p:nvPr/>
          </p:nvSpPr>
          <p:spPr>
            <a:xfrm>
              <a:off x="2510400" y="4141325"/>
              <a:ext cx="339500" cy="361250"/>
            </a:xfrm>
            <a:custGeom>
              <a:rect b="b" l="l" r="r" t="t"/>
              <a:pathLst>
                <a:path extrusionOk="0" h="14450" w="1358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8" name="Google Shape;14408;p146"/>
            <p:cNvGrpSpPr/>
            <p:nvPr/>
          </p:nvGrpSpPr>
          <p:grpSpPr>
            <a:xfrm>
              <a:off x="2548975" y="4180400"/>
              <a:ext cx="260800" cy="179300"/>
              <a:chOff x="2548975" y="4180400"/>
              <a:chExt cx="260800" cy="179300"/>
            </a:xfrm>
          </p:grpSpPr>
          <p:sp>
            <p:nvSpPr>
              <p:cNvPr id="14409" name="Google Shape;14409;p146"/>
              <p:cNvSpPr/>
              <p:nvPr/>
            </p:nvSpPr>
            <p:spPr>
              <a:xfrm>
                <a:off x="2687075" y="4180400"/>
                <a:ext cx="122700" cy="122200"/>
              </a:xfrm>
              <a:custGeom>
                <a:rect b="b" l="l" r="r" t="t"/>
                <a:pathLst>
                  <a:path extrusionOk="0" h="4888" w="4908">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46"/>
              <p:cNvSpPr/>
              <p:nvPr/>
            </p:nvSpPr>
            <p:spPr>
              <a:xfrm>
                <a:off x="2548975" y="4277875"/>
                <a:ext cx="85650" cy="81825"/>
              </a:xfrm>
              <a:custGeom>
                <a:rect b="b" l="l" r="r" t="t"/>
                <a:pathLst>
                  <a:path extrusionOk="0" h="3273" w="3426">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1" name="Google Shape;14411;p146"/>
            <p:cNvSpPr/>
            <p:nvPr/>
          </p:nvSpPr>
          <p:spPr>
            <a:xfrm>
              <a:off x="2654675" y="4401500"/>
              <a:ext cx="61750" cy="53100"/>
            </a:xfrm>
            <a:custGeom>
              <a:rect b="b" l="l" r="r" t="t"/>
              <a:pathLst>
                <a:path extrusionOk="0" h="2124" w="247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146"/>
          <p:cNvGrpSpPr/>
          <p:nvPr/>
        </p:nvGrpSpPr>
        <p:grpSpPr>
          <a:xfrm>
            <a:off x="1769581" y="4127899"/>
            <a:ext cx="361875" cy="361875"/>
            <a:chOff x="4004875" y="1904625"/>
            <a:chExt cx="361875" cy="361875"/>
          </a:xfrm>
        </p:grpSpPr>
        <p:sp>
          <p:nvSpPr>
            <p:cNvPr id="14413" name="Google Shape;14413;p146"/>
            <p:cNvSpPr/>
            <p:nvPr/>
          </p:nvSpPr>
          <p:spPr>
            <a:xfrm>
              <a:off x="4114425" y="1994900"/>
              <a:ext cx="35050" cy="51675"/>
            </a:xfrm>
            <a:custGeom>
              <a:rect b="b" l="l" r="r" t="t"/>
              <a:pathLst>
                <a:path extrusionOk="0" h="2067" w="1402">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46"/>
            <p:cNvSpPr/>
            <p:nvPr/>
          </p:nvSpPr>
          <p:spPr>
            <a:xfrm>
              <a:off x="4222750" y="1994900"/>
              <a:ext cx="33675" cy="51675"/>
            </a:xfrm>
            <a:custGeom>
              <a:rect b="b" l="l" r="r" t="t"/>
              <a:pathLst>
                <a:path extrusionOk="0" h="2067" w="1347">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46"/>
            <p:cNvSpPr/>
            <p:nvPr/>
          </p:nvSpPr>
          <p:spPr>
            <a:xfrm>
              <a:off x="4165875" y="1982250"/>
              <a:ext cx="39625" cy="75850"/>
            </a:xfrm>
            <a:custGeom>
              <a:rect b="b" l="l" r="r" t="t"/>
              <a:pathLst>
                <a:path extrusionOk="0" h="3034" w="1585">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46"/>
            <p:cNvSpPr/>
            <p:nvPr/>
          </p:nvSpPr>
          <p:spPr>
            <a:xfrm>
              <a:off x="4004875" y="1904625"/>
              <a:ext cx="361875" cy="361875"/>
            </a:xfrm>
            <a:custGeom>
              <a:rect b="b" l="l" r="r" t="t"/>
              <a:pathLst>
                <a:path extrusionOk="0" h="14475" w="14475">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46"/>
            <p:cNvSpPr/>
            <p:nvPr/>
          </p:nvSpPr>
          <p:spPr>
            <a:xfrm>
              <a:off x="408742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46"/>
            <p:cNvSpPr/>
            <p:nvPr/>
          </p:nvSpPr>
          <p:spPr>
            <a:xfrm>
              <a:off x="410517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46"/>
            <p:cNvSpPr/>
            <p:nvPr/>
          </p:nvSpPr>
          <p:spPr>
            <a:xfrm>
              <a:off x="4122925" y="1926225"/>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0" name="Google Shape;14420;p146"/>
          <p:cNvGrpSpPr/>
          <p:nvPr/>
        </p:nvGrpSpPr>
        <p:grpSpPr>
          <a:xfrm>
            <a:off x="1074150" y="1948668"/>
            <a:ext cx="362675" cy="300175"/>
            <a:chOff x="1740375" y="4172175"/>
            <a:chExt cx="362675" cy="300175"/>
          </a:xfrm>
        </p:grpSpPr>
        <p:sp>
          <p:nvSpPr>
            <p:cNvPr id="14421" name="Google Shape;14421;p146"/>
            <p:cNvSpPr/>
            <p:nvPr/>
          </p:nvSpPr>
          <p:spPr>
            <a:xfrm>
              <a:off x="1740375" y="4172175"/>
              <a:ext cx="362675" cy="300175"/>
            </a:xfrm>
            <a:custGeom>
              <a:rect b="b" l="l" r="r" t="t"/>
              <a:pathLst>
                <a:path extrusionOk="0" h="12007" w="14507">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46"/>
            <p:cNvSpPr/>
            <p:nvPr/>
          </p:nvSpPr>
          <p:spPr>
            <a:xfrm>
              <a:off x="17720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46"/>
            <p:cNvSpPr/>
            <p:nvPr/>
          </p:nvSpPr>
          <p:spPr>
            <a:xfrm>
              <a:off x="1806750" y="4197650"/>
              <a:ext cx="22400" cy="19050"/>
            </a:xfrm>
            <a:custGeom>
              <a:rect b="b" l="l" r="r" t="t"/>
              <a:pathLst>
                <a:path extrusionOk="0" h="762" w="896">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46"/>
            <p:cNvSpPr/>
            <p:nvPr/>
          </p:nvSpPr>
          <p:spPr>
            <a:xfrm>
              <a:off x="18399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46"/>
            <p:cNvSpPr/>
            <p:nvPr/>
          </p:nvSpPr>
          <p:spPr>
            <a:xfrm>
              <a:off x="1775875" y="4262450"/>
              <a:ext cx="290125" cy="104950"/>
            </a:xfrm>
            <a:custGeom>
              <a:rect b="b" l="l" r="r" t="t"/>
              <a:pathLst>
                <a:path extrusionOk="0" h="4198" w="11605">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46"/>
            <p:cNvSpPr/>
            <p:nvPr/>
          </p:nvSpPr>
          <p:spPr>
            <a:xfrm>
              <a:off x="1991900" y="4300250"/>
              <a:ext cx="44775" cy="10825"/>
            </a:xfrm>
            <a:custGeom>
              <a:rect b="b" l="l" r="r" t="t"/>
              <a:pathLst>
                <a:path extrusionOk="0" h="433" w="1791">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46"/>
            <p:cNvSpPr/>
            <p:nvPr/>
          </p:nvSpPr>
          <p:spPr>
            <a:xfrm>
              <a:off x="1964125" y="4324175"/>
              <a:ext cx="72550" cy="10050"/>
            </a:xfrm>
            <a:custGeom>
              <a:rect b="b" l="l" r="r" t="t"/>
              <a:pathLst>
                <a:path extrusionOk="0" h="402" w="2902">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46"/>
            <p:cNvSpPr/>
            <p:nvPr/>
          </p:nvSpPr>
          <p:spPr>
            <a:xfrm>
              <a:off x="1773550" y="4386675"/>
              <a:ext cx="130425" cy="10825"/>
            </a:xfrm>
            <a:custGeom>
              <a:rect b="b" l="l" r="r" t="t"/>
              <a:pathLst>
                <a:path extrusionOk="0" h="433" w="5217">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46"/>
            <p:cNvSpPr/>
            <p:nvPr/>
          </p:nvSpPr>
          <p:spPr>
            <a:xfrm>
              <a:off x="1773550" y="4411375"/>
              <a:ext cx="130425" cy="10825"/>
            </a:xfrm>
            <a:custGeom>
              <a:rect b="b" l="l" r="r" t="t"/>
              <a:pathLst>
                <a:path extrusionOk="0" h="433" w="5217">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46"/>
            <p:cNvSpPr/>
            <p:nvPr/>
          </p:nvSpPr>
          <p:spPr>
            <a:xfrm>
              <a:off x="1773550" y="4434500"/>
              <a:ext cx="130425" cy="10825"/>
            </a:xfrm>
            <a:custGeom>
              <a:rect b="b" l="l" r="r" t="t"/>
              <a:pathLst>
                <a:path extrusionOk="0" h="433" w="5217">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1" name="Google Shape;14431;p146"/>
          <p:cNvGrpSpPr/>
          <p:nvPr/>
        </p:nvGrpSpPr>
        <p:grpSpPr>
          <a:xfrm>
            <a:off x="7721420" y="4127899"/>
            <a:ext cx="361875" cy="361875"/>
            <a:chOff x="980425" y="1904625"/>
            <a:chExt cx="361875" cy="361875"/>
          </a:xfrm>
        </p:grpSpPr>
        <p:sp>
          <p:nvSpPr>
            <p:cNvPr id="14432" name="Google Shape;14432;p146"/>
            <p:cNvSpPr/>
            <p:nvPr/>
          </p:nvSpPr>
          <p:spPr>
            <a:xfrm>
              <a:off x="980425" y="1904625"/>
              <a:ext cx="361875" cy="361875"/>
            </a:xfrm>
            <a:custGeom>
              <a:rect b="b" l="l" r="r" t="t"/>
              <a:pathLst>
                <a:path extrusionOk="0" h="14475" w="14475">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46"/>
            <p:cNvSpPr/>
            <p:nvPr/>
          </p:nvSpPr>
          <p:spPr>
            <a:xfrm>
              <a:off x="1054750" y="1995075"/>
              <a:ext cx="54275" cy="54450"/>
            </a:xfrm>
            <a:custGeom>
              <a:rect b="b" l="l" r="r" t="t"/>
              <a:pathLst>
                <a:path extrusionOk="0" h="2178" w="2171">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46"/>
            <p:cNvSpPr/>
            <p:nvPr/>
          </p:nvSpPr>
          <p:spPr>
            <a:xfrm>
              <a:off x="1221125" y="1993225"/>
              <a:ext cx="39375" cy="56475"/>
            </a:xfrm>
            <a:custGeom>
              <a:rect b="b" l="l" r="r" t="t"/>
              <a:pathLst>
                <a:path extrusionOk="0" h="2259" w="1575">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46"/>
            <p:cNvSpPr/>
            <p:nvPr/>
          </p:nvSpPr>
          <p:spPr>
            <a:xfrm>
              <a:off x="10313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46"/>
            <p:cNvSpPr/>
            <p:nvPr/>
          </p:nvSpPr>
          <p:spPr>
            <a:xfrm>
              <a:off x="1049850"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46"/>
            <p:cNvSpPr/>
            <p:nvPr/>
          </p:nvSpPr>
          <p:spPr>
            <a:xfrm>
              <a:off x="10676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46"/>
            <p:cNvSpPr/>
            <p:nvPr/>
          </p:nvSpPr>
          <p:spPr>
            <a:xfrm>
              <a:off x="1190275" y="1926225"/>
              <a:ext cx="14675" cy="10825"/>
            </a:xfrm>
            <a:custGeom>
              <a:rect b="b" l="l" r="r" t="t"/>
              <a:pathLst>
                <a:path extrusionOk="0" h="433" w="587">
                  <a:moveTo>
                    <a:pt x="278" y="0"/>
                  </a:moveTo>
                  <a:cubicBezTo>
                    <a:pt x="0" y="0"/>
                    <a:pt x="0" y="432"/>
                    <a:pt x="278" y="432"/>
                  </a:cubicBezTo>
                  <a:cubicBezTo>
                    <a:pt x="587" y="432"/>
                    <a:pt x="58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46"/>
            <p:cNvSpPr/>
            <p:nvPr/>
          </p:nvSpPr>
          <p:spPr>
            <a:xfrm>
              <a:off x="12088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46"/>
            <p:cNvSpPr/>
            <p:nvPr/>
          </p:nvSpPr>
          <p:spPr>
            <a:xfrm>
              <a:off x="12265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146"/>
          <p:cNvGrpSpPr/>
          <p:nvPr/>
        </p:nvGrpSpPr>
        <p:grpSpPr>
          <a:xfrm>
            <a:off x="6265756" y="4127711"/>
            <a:ext cx="367275" cy="362250"/>
            <a:chOff x="7726050" y="4141325"/>
            <a:chExt cx="367275" cy="362250"/>
          </a:xfrm>
        </p:grpSpPr>
        <p:sp>
          <p:nvSpPr>
            <p:cNvPr id="14442" name="Google Shape;14442;p146"/>
            <p:cNvSpPr/>
            <p:nvPr/>
          </p:nvSpPr>
          <p:spPr>
            <a:xfrm>
              <a:off x="7793175" y="4357550"/>
              <a:ext cx="60200" cy="109000"/>
            </a:xfrm>
            <a:custGeom>
              <a:rect b="b" l="l" r="r" t="t"/>
              <a:pathLst>
                <a:path extrusionOk="0" h="4360" w="2408">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46"/>
            <p:cNvSpPr/>
            <p:nvPr/>
          </p:nvSpPr>
          <p:spPr>
            <a:xfrm>
              <a:off x="7726050" y="4141325"/>
              <a:ext cx="367275" cy="362250"/>
            </a:xfrm>
            <a:custGeom>
              <a:rect b="b" l="l" r="r" t="t"/>
              <a:pathLst>
                <a:path extrusionOk="0" h="14490" w="14691">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4" name="Google Shape;14444;p146"/>
          <p:cNvSpPr/>
          <p:nvPr/>
        </p:nvSpPr>
        <p:spPr>
          <a:xfrm>
            <a:off x="3973788" y="2478524"/>
            <a:ext cx="365750" cy="362875"/>
          </a:xfrm>
          <a:custGeom>
            <a:rect b="b" l="l" r="r" t="t"/>
            <a:pathLst>
              <a:path extrusionOk="0" h="14515" w="1463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5" name="Google Shape;14445;p146"/>
          <p:cNvGrpSpPr/>
          <p:nvPr/>
        </p:nvGrpSpPr>
        <p:grpSpPr>
          <a:xfrm>
            <a:off x="6994725" y="3574878"/>
            <a:ext cx="372675" cy="361625"/>
            <a:chOff x="3994075" y="2464225"/>
            <a:chExt cx="372675" cy="361625"/>
          </a:xfrm>
        </p:grpSpPr>
        <p:sp>
          <p:nvSpPr>
            <p:cNvPr id="14446" name="Google Shape;14446;p146"/>
            <p:cNvSpPr/>
            <p:nvPr/>
          </p:nvSpPr>
          <p:spPr>
            <a:xfrm>
              <a:off x="4058100" y="2612900"/>
              <a:ext cx="157425" cy="134825"/>
            </a:xfrm>
            <a:custGeom>
              <a:rect b="b" l="l" r="r" t="t"/>
              <a:pathLst>
                <a:path extrusionOk="0" h="5393" w="6297">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46"/>
            <p:cNvSpPr/>
            <p:nvPr/>
          </p:nvSpPr>
          <p:spPr>
            <a:xfrm>
              <a:off x="4128325" y="2639125"/>
              <a:ext cx="44000" cy="81025"/>
            </a:xfrm>
            <a:custGeom>
              <a:rect b="b" l="l" r="r" t="t"/>
              <a:pathLst>
                <a:path extrusionOk="0" h="3241" w="176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46"/>
            <p:cNvSpPr/>
            <p:nvPr/>
          </p:nvSpPr>
          <p:spPr>
            <a:xfrm>
              <a:off x="4138350" y="2690825"/>
              <a:ext cx="25" cy="800"/>
            </a:xfrm>
            <a:custGeom>
              <a:rect b="b" l="l" r="r" t="t"/>
              <a:pathLst>
                <a:path extrusionOk="0" h="32" w="1">
                  <a:moveTo>
                    <a:pt x="1" y="31"/>
                  </a:moveTo>
                  <a:cubicBezTo>
                    <a:pt x="1" y="0"/>
                    <a:pt x="1" y="0"/>
                    <a:pt x="1" y="0"/>
                  </a:cubicBezTo>
                  <a:lnTo>
                    <a:pt x="1" y="0"/>
                  </a:lnTo>
                  <a:cubicBezTo>
                    <a:pt x="1" y="0"/>
                    <a:pt x="1"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46"/>
            <p:cNvSpPr/>
            <p:nvPr/>
          </p:nvSpPr>
          <p:spPr>
            <a:xfrm>
              <a:off x="4328925" y="2762000"/>
              <a:ext cx="10825" cy="35325"/>
            </a:xfrm>
            <a:custGeom>
              <a:rect b="b" l="l" r="r" t="t"/>
              <a:pathLst>
                <a:path extrusionOk="0" h="1413" w="433">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46"/>
            <p:cNvSpPr/>
            <p:nvPr/>
          </p:nvSpPr>
          <p:spPr>
            <a:xfrm>
              <a:off x="3994075" y="2464225"/>
              <a:ext cx="372675" cy="361625"/>
            </a:xfrm>
            <a:custGeom>
              <a:rect b="b" l="l" r="r" t="t"/>
              <a:pathLst>
                <a:path extrusionOk="0" h="14465" w="14907">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46"/>
            <p:cNvSpPr/>
            <p:nvPr/>
          </p:nvSpPr>
          <p:spPr>
            <a:xfrm>
              <a:off x="4253325" y="2682325"/>
              <a:ext cx="86425" cy="41700"/>
            </a:xfrm>
            <a:custGeom>
              <a:rect b="b" l="l" r="r" t="t"/>
              <a:pathLst>
                <a:path extrusionOk="0" h="1668" w="3457">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46"/>
            <p:cNvSpPr/>
            <p:nvPr/>
          </p:nvSpPr>
          <p:spPr>
            <a:xfrm>
              <a:off x="4252550" y="2740150"/>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46"/>
            <p:cNvSpPr/>
            <p:nvPr/>
          </p:nvSpPr>
          <p:spPr>
            <a:xfrm>
              <a:off x="4277225" y="2740150"/>
              <a:ext cx="14675" cy="10100"/>
            </a:xfrm>
            <a:custGeom>
              <a:rect b="b" l="l" r="r" t="t"/>
              <a:pathLst>
                <a:path extrusionOk="0" h="404" w="587">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46"/>
            <p:cNvSpPr/>
            <p:nvPr/>
          </p:nvSpPr>
          <p:spPr>
            <a:xfrm>
              <a:off x="4301925" y="2740150"/>
              <a:ext cx="14675" cy="10100"/>
            </a:xfrm>
            <a:custGeom>
              <a:rect b="b" l="l" r="r" t="t"/>
              <a:pathLst>
                <a:path extrusionOk="0" h="404" w="587">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46"/>
            <p:cNvSpPr/>
            <p:nvPr/>
          </p:nvSpPr>
          <p:spPr>
            <a:xfrm>
              <a:off x="4327375" y="2740150"/>
              <a:ext cx="13900" cy="10100"/>
            </a:xfrm>
            <a:custGeom>
              <a:rect b="b" l="l" r="r" t="t"/>
              <a:pathLst>
                <a:path extrusionOk="0" h="404" w="556">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46"/>
            <p:cNvSpPr/>
            <p:nvPr/>
          </p:nvSpPr>
          <p:spPr>
            <a:xfrm>
              <a:off x="4252550" y="2763300"/>
              <a:ext cx="13900" cy="10100"/>
            </a:xfrm>
            <a:custGeom>
              <a:rect b="b" l="l" r="r" t="t"/>
              <a:pathLst>
                <a:path extrusionOk="0" h="404" w="556">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46"/>
            <p:cNvSpPr/>
            <p:nvPr/>
          </p:nvSpPr>
          <p:spPr>
            <a:xfrm>
              <a:off x="4277225" y="2763300"/>
              <a:ext cx="14675" cy="10100"/>
            </a:xfrm>
            <a:custGeom>
              <a:rect b="b" l="l" r="r" t="t"/>
              <a:pathLst>
                <a:path extrusionOk="0" h="404" w="587">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46"/>
            <p:cNvSpPr/>
            <p:nvPr/>
          </p:nvSpPr>
          <p:spPr>
            <a:xfrm>
              <a:off x="4301925" y="2761800"/>
              <a:ext cx="14675" cy="10825"/>
            </a:xfrm>
            <a:custGeom>
              <a:rect b="b" l="l" r="r" t="t"/>
              <a:pathLst>
                <a:path extrusionOk="0" h="433" w="587">
                  <a:moveTo>
                    <a:pt x="309" y="0"/>
                  </a:moveTo>
                  <a:cubicBezTo>
                    <a:pt x="0" y="0"/>
                    <a:pt x="0" y="433"/>
                    <a:pt x="309" y="433"/>
                  </a:cubicBezTo>
                  <a:cubicBezTo>
                    <a:pt x="587" y="433"/>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46"/>
            <p:cNvSpPr/>
            <p:nvPr/>
          </p:nvSpPr>
          <p:spPr>
            <a:xfrm>
              <a:off x="4252550" y="27865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46"/>
            <p:cNvSpPr/>
            <p:nvPr/>
          </p:nvSpPr>
          <p:spPr>
            <a:xfrm>
              <a:off x="4277225" y="2786500"/>
              <a:ext cx="14700" cy="10825"/>
            </a:xfrm>
            <a:custGeom>
              <a:rect b="b" l="l" r="r" t="t"/>
              <a:pathLst>
                <a:path extrusionOk="0" h="433" w="588">
                  <a:moveTo>
                    <a:pt x="279" y="0"/>
                  </a:moveTo>
                  <a:cubicBezTo>
                    <a:pt x="1" y="0"/>
                    <a:pt x="1" y="432"/>
                    <a:pt x="279" y="432"/>
                  </a:cubicBezTo>
                  <a:cubicBezTo>
                    <a:pt x="587" y="432"/>
                    <a:pt x="587"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46"/>
            <p:cNvSpPr/>
            <p:nvPr/>
          </p:nvSpPr>
          <p:spPr>
            <a:xfrm>
              <a:off x="4301925" y="27865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2" name="Google Shape;14462;p146"/>
          <p:cNvSpPr/>
          <p:nvPr/>
        </p:nvSpPr>
        <p:spPr>
          <a:xfrm>
            <a:off x="4763331" y="1920893"/>
            <a:ext cx="364175" cy="355725"/>
          </a:xfrm>
          <a:custGeom>
            <a:rect b="b" l="l" r="r" t="t"/>
            <a:pathLst>
              <a:path extrusionOk="0" h="14229" w="14567">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3" name="Google Shape;14463;p146"/>
          <p:cNvGrpSpPr/>
          <p:nvPr/>
        </p:nvGrpSpPr>
        <p:grpSpPr>
          <a:xfrm>
            <a:off x="1074538" y="3618353"/>
            <a:ext cx="361900" cy="274675"/>
            <a:chOff x="5505525" y="1948600"/>
            <a:chExt cx="361900" cy="274675"/>
          </a:xfrm>
        </p:grpSpPr>
        <p:sp>
          <p:nvSpPr>
            <p:cNvPr id="14464" name="Google Shape;14464;p146"/>
            <p:cNvSpPr/>
            <p:nvPr/>
          </p:nvSpPr>
          <p:spPr>
            <a:xfrm>
              <a:off x="5505525" y="1948600"/>
              <a:ext cx="361900" cy="274675"/>
            </a:xfrm>
            <a:custGeom>
              <a:rect b="b" l="l" r="r" t="t"/>
              <a:pathLst>
                <a:path extrusionOk="0" h="10987" w="14476">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46"/>
            <p:cNvSpPr/>
            <p:nvPr/>
          </p:nvSpPr>
          <p:spPr>
            <a:xfrm>
              <a:off x="5632850" y="2094425"/>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46"/>
            <p:cNvSpPr/>
            <p:nvPr/>
          </p:nvSpPr>
          <p:spPr>
            <a:xfrm>
              <a:off x="5632850" y="2146075"/>
              <a:ext cx="114200" cy="10075"/>
            </a:xfrm>
            <a:custGeom>
              <a:rect b="b" l="l" r="r" t="t"/>
              <a:pathLst>
                <a:path extrusionOk="0" h="403" w="4568">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46"/>
            <p:cNvSpPr/>
            <p:nvPr/>
          </p:nvSpPr>
          <p:spPr>
            <a:xfrm>
              <a:off x="5632850" y="2170800"/>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46"/>
            <p:cNvSpPr/>
            <p:nvPr/>
          </p:nvSpPr>
          <p:spPr>
            <a:xfrm>
              <a:off x="5632850" y="2119875"/>
              <a:ext cx="114200" cy="10825"/>
            </a:xfrm>
            <a:custGeom>
              <a:rect b="b" l="l" r="r" t="t"/>
              <a:pathLst>
                <a:path extrusionOk="0" h="433" w="4568">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46"/>
            <p:cNvSpPr/>
            <p:nvPr/>
          </p:nvSpPr>
          <p:spPr>
            <a:xfrm>
              <a:off x="5543350" y="2093650"/>
              <a:ext cx="75625" cy="87975"/>
            </a:xfrm>
            <a:custGeom>
              <a:rect b="b" l="l" r="r" t="t"/>
              <a:pathLst>
                <a:path extrusionOk="0" h="3519" w="3025">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46"/>
            <p:cNvSpPr/>
            <p:nvPr/>
          </p:nvSpPr>
          <p:spPr>
            <a:xfrm>
              <a:off x="5543350" y="1989475"/>
              <a:ext cx="206025" cy="79500"/>
            </a:xfrm>
            <a:custGeom>
              <a:rect b="b" l="l" r="r" t="t"/>
              <a:pathLst>
                <a:path extrusionOk="0" h="3180" w="8241">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1" name="Google Shape;14471;p146"/>
          <p:cNvSpPr/>
          <p:nvPr/>
        </p:nvSpPr>
        <p:spPr>
          <a:xfrm>
            <a:off x="1769969" y="3574366"/>
            <a:ext cx="361100" cy="362650"/>
          </a:xfrm>
          <a:custGeom>
            <a:rect b="b" l="l" r="r" t="t"/>
            <a:pathLst>
              <a:path extrusionOk="0" h="14506" w="14444">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2" name="Google Shape;14472;p146"/>
          <p:cNvGrpSpPr/>
          <p:nvPr/>
        </p:nvGrpSpPr>
        <p:grpSpPr>
          <a:xfrm>
            <a:off x="6259581" y="2478636"/>
            <a:ext cx="379625" cy="362650"/>
            <a:chOff x="2488025" y="3563250"/>
            <a:chExt cx="379625" cy="362650"/>
          </a:xfrm>
        </p:grpSpPr>
        <p:sp>
          <p:nvSpPr>
            <p:cNvPr id="14473" name="Google Shape;14473;p146"/>
            <p:cNvSpPr/>
            <p:nvPr/>
          </p:nvSpPr>
          <p:spPr>
            <a:xfrm>
              <a:off x="2767325" y="3563625"/>
              <a:ext cx="32425" cy="28950"/>
            </a:xfrm>
            <a:custGeom>
              <a:rect b="b" l="l" r="r" t="t"/>
              <a:pathLst>
                <a:path extrusionOk="0" h="1158" w="1297">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46"/>
            <p:cNvSpPr/>
            <p:nvPr/>
          </p:nvSpPr>
          <p:spPr>
            <a:xfrm>
              <a:off x="2758050" y="3712525"/>
              <a:ext cx="33200" cy="28975"/>
            </a:xfrm>
            <a:custGeom>
              <a:rect b="b" l="l" r="r" t="t"/>
              <a:pathLst>
                <a:path extrusionOk="0" h="1159" w="1328">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46"/>
            <p:cNvSpPr/>
            <p:nvPr/>
          </p:nvSpPr>
          <p:spPr>
            <a:xfrm>
              <a:off x="2561300" y="3686100"/>
              <a:ext cx="32450" cy="28575"/>
            </a:xfrm>
            <a:custGeom>
              <a:rect b="b" l="l" r="r" t="t"/>
              <a:pathLst>
                <a:path extrusionOk="0" h="1143" w="1298">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46"/>
            <p:cNvSpPr/>
            <p:nvPr/>
          </p:nvSpPr>
          <p:spPr>
            <a:xfrm>
              <a:off x="2497275" y="3821325"/>
              <a:ext cx="33200" cy="29525"/>
            </a:xfrm>
            <a:custGeom>
              <a:rect b="b" l="l" r="r" t="t"/>
              <a:pathLst>
                <a:path extrusionOk="0" h="1181" w="1328">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46"/>
            <p:cNvSpPr/>
            <p:nvPr/>
          </p:nvSpPr>
          <p:spPr>
            <a:xfrm>
              <a:off x="2831350" y="3821325"/>
              <a:ext cx="29350" cy="29725"/>
            </a:xfrm>
            <a:custGeom>
              <a:rect b="b" l="l" r="r" t="t"/>
              <a:pathLst>
                <a:path extrusionOk="0" h="1189" w="1174">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46"/>
            <p:cNvSpPr/>
            <p:nvPr/>
          </p:nvSpPr>
          <p:spPr>
            <a:xfrm>
              <a:off x="2794325" y="3895975"/>
              <a:ext cx="32425" cy="29350"/>
            </a:xfrm>
            <a:custGeom>
              <a:rect b="b" l="l" r="r" t="t"/>
              <a:pathLst>
                <a:path extrusionOk="0" h="1174" w="1297">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46"/>
            <p:cNvSpPr/>
            <p:nvPr/>
          </p:nvSpPr>
          <p:spPr>
            <a:xfrm>
              <a:off x="2532775" y="3895575"/>
              <a:ext cx="33175" cy="30325"/>
            </a:xfrm>
            <a:custGeom>
              <a:rect b="b" l="l" r="r" t="t"/>
              <a:pathLst>
                <a:path extrusionOk="0" h="1213" w="1327">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46"/>
            <p:cNvSpPr/>
            <p:nvPr/>
          </p:nvSpPr>
          <p:spPr>
            <a:xfrm>
              <a:off x="2488025" y="3563250"/>
              <a:ext cx="379625" cy="362075"/>
            </a:xfrm>
            <a:custGeom>
              <a:rect b="b" l="l" r="r" t="t"/>
              <a:pathLst>
                <a:path extrusionOk="0" h="14483" w="15185">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146"/>
          <p:cNvGrpSpPr/>
          <p:nvPr/>
        </p:nvGrpSpPr>
        <p:grpSpPr>
          <a:xfrm>
            <a:off x="6268069" y="3034580"/>
            <a:ext cx="362650" cy="362500"/>
            <a:chOff x="6250075" y="2464125"/>
            <a:chExt cx="362650" cy="362500"/>
          </a:xfrm>
        </p:grpSpPr>
        <p:sp>
          <p:nvSpPr>
            <p:cNvPr id="14482" name="Google Shape;14482;p146"/>
            <p:cNvSpPr/>
            <p:nvPr/>
          </p:nvSpPr>
          <p:spPr>
            <a:xfrm>
              <a:off x="6250075" y="2464125"/>
              <a:ext cx="362650" cy="362500"/>
            </a:xfrm>
            <a:custGeom>
              <a:rect b="b" l="l" r="r" t="t"/>
              <a:pathLst>
                <a:path extrusionOk="0" h="14500" w="14506">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46"/>
            <p:cNvSpPr/>
            <p:nvPr/>
          </p:nvSpPr>
          <p:spPr>
            <a:xfrm>
              <a:off x="6275525" y="2637900"/>
              <a:ext cx="44775" cy="39050"/>
            </a:xfrm>
            <a:custGeom>
              <a:rect b="b" l="l" r="r" t="t"/>
              <a:pathLst>
                <a:path extrusionOk="0" h="1562" w="1791">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46"/>
            <p:cNvSpPr/>
            <p:nvPr/>
          </p:nvSpPr>
          <p:spPr>
            <a:xfrm>
              <a:off x="6536325" y="2542875"/>
              <a:ext cx="32425" cy="28950"/>
            </a:xfrm>
            <a:custGeom>
              <a:rect b="b" l="l" r="r" t="t"/>
              <a:pathLst>
                <a:path extrusionOk="0" h="1158" w="1297">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46"/>
            <p:cNvSpPr/>
            <p:nvPr/>
          </p:nvSpPr>
          <p:spPr>
            <a:xfrm>
              <a:off x="6512400" y="2464175"/>
              <a:ext cx="32425" cy="28950"/>
            </a:xfrm>
            <a:custGeom>
              <a:rect b="b" l="l" r="r" t="t"/>
              <a:pathLst>
                <a:path extrusionOk="0" h="1158" w="1297">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46"/>
            <p:cNvSpPr/>
            <p:nvPr/>
          </p:nvSpPr>
          <p:spPr>
            <a:xfrm>
              <a:off x="6368900" y="2505850"/>
              <a:ext cx="32425" cy="29150"/>
            </a:xfrm>
            <a:custGeom>
              <a:rect b="b" l="l" r="r" t="t"/>
              <a:pathLst>
                <a:path extrusionOk="0" h="1166" w="1297">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7" name="Google Shape;14487;p146"/>
          <p:cNvGrpSpPr/>
          <p:nvPr/>
        </p:nvGrpSpPr>
        <p:grpSpPr>
          <a:xfrm>
            <a:off x="5484381" y="2479399"/>
            <a:ext cx="361900" cy="361125"/>
            <a:chOff x="1740375" y="3563425"/>
            <a:chExt cx="361900" cy="361125"/>
          </a:xfrm>
        </p:grpSpPr>
        <p:sp>
          <p:nvSpPr>
            <p:cNvPr id="14488" name="Google Shape;14488;p146"/>
            <p:cNvSpPr/>
            <p:nvPr/>
          </p:nvSpPr>
          <p:spPr>
            <a:xfrm>
              <a:off x="1758900" y="3629800"/>
              <a:ext cx="133500" cy="115050"/>
            </a:xfrm>
            <a:custGeom>
              <a:rect b="b" l="l" r="r" t="t"/>
              <a:pathLst>
                <a:path extrusionOk="0" h="4602" w="534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46"/>
            <p:cNvSpPr/>
            <p:nvPr/>
          </p:nvSpPr>
          <p:spPr>
            <a:xfrm>
              <a:off x="1740375" y="3563425"/>
              <a:ext cx="361900" cy="361125"/>
            </a:xfrm>
            <a:custGeom>
              <a:rect b="b" l="l" r="r" t="t"/>
              <a:pathLst>
                <a:path extrusionOk="0" h="14445" w="14476">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46"/>
            <p:cNvSpPr/>
            <p:nvPr/>
          </p:nvSpPr>
          <p:spPr>
            <a:xfrm>
              <a:off x="1775875" y="3759400"/>
              <a:ext cx="116525" cy="10050"/>
            </a:xfrm>
            <a:custGeom>
              <a:rect b="b" l="l" r="r" t="t"/>
              <a:pathLst>
                <a:path extrusionOk="0" h="402" w="4661">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46"/>
            <p:cNvSpPr/>
            <p:nvPr/>
          </p:nvSpPr>
          <p:spPr>
            <a:xfrm>
              <a:off x="1775875" y="3784100"/>
              <a:ext cx="85675" cy="10825"/>
            </a:xfrm>
            <a:custGeom>
              <a:rect b="b" l="l" r="r" t="t"/>
              <a:pathLst>
                <a:path extrusionOk="0" h="433" w="3427">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46"/>
            <p:cNvSpPr/>
            <p:nvPr/>
          </p:nvSpPr>
          <p:spPr>
            <a:xfrm>
              <a:off x="1927100" y="3695375"/>
              <a:ext cx="38600" cy="99550"/>
            </a:xfrm>
            <a:custGeom>
              <a:rect b="b" l="l" r="r" t="t"/>
              <a:pathLst>
                <a:path extrusionOk="0" h="3982" w="1544">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46"/>
            <p:cNvSpPr/>
            <p:nvPr/>
          </p:nvSpPr>
          <p:spPr>
            <a:xfrm>
              <a:off x="2035900" y="3673000"/>
              <a:ext cx="38600" cy="121925"/>
            </a:xfrm>
            <a:custGeom>
              <a:rect b="b" l="l" r="r" t="t"/>
              <a:pathLst>
                <a:path extrusionOk="0" h="4877" w="1544">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46"/>
            <p:cNvSpPr/>
            <p:nvPr/>
          </p:nvSpPr>
          <p:spPr>
            <a:xfrm>
              <a:off x="1981875" y="3720050"/>
              <a:ext cx="37825" cy="74875"/>
            </a:xfrm>
            <a:custGeom>
              <a:rect b="b" l="l" r="r" t="t"/>
              <a:pathLst>
                <a:path extrusionOk="0" h="2995" w="1513">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46"/>
            <p:cNvSpPr/>
            <p:nvPr/>
          </p:nvSpPr>
          <p:spPr>
            <a:xfrm>
              <a:off x="1930075" y="3621700"/>
              <a:ext cx="145175" cy="85850"/>
            </a:xfrm>
            <a:custGeom>
              <a:rect b="b" l="l" r="r" t="t"/>
              <a:pathLst>
                <a:path extrusionOk="0" h="3434" w="5807">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146"/>
          <p:cNvGrpSpPr/>
          <p:nvPr/>
        </p:nvGrpSpPr>
        <p:grpSpPr>
          <a:xfrm>
            <a:off x="3962613" y="3574753"/>
            <a:ext cx="388100" cy="361875"/>
            <a:chOff x="980425" y="2463975"/>
            <a:chExt cx="388100" cy="361875"/>
          </a:xfrm>
        </p:grpSpPr>
        <p:sp>
          <p:nvSpPr>
            <p:cNvPr id="14497" name="Google Shape;14497;p146"/>
            <p:cNvSpPr/>
            <p:nvPr/>
          </p:nvSpPr>
          <p:spPr>
            <a:xfrm>
              <a:off x="1016675" y="2754850"/>
              <a:ext cx="60975" cy="44000"/>
            </a:xfrm>
            <a:custGeom>
              <a:rect b="b" l="l" r="r" t="t"/>
              <a:pathLst>
                <a:path extrusionOk="0" h="1760" w="2439">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46"/>
            <p:cNvSpPr/>
            <p:nvPr/>
          </p:nvSpPr>
          <p:spPr>
            <a:xfrm>
              <a:off x="980425" y="2463975"/>
              <a:ext cx="388100" cy="361875"/>
            </a:xfrm>
            <a:custGeom>
              <a:rect b="b" l="l" r="r" t="t"/>
              <a:pathLst>
                <a:path extrusionOk="0" h="14475" w="15524">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46"/>
            <p:cNvSpPr/>
            <p:nvPr/>
          </p:nvSpPr>
          <p:spPr>
            <a:xfrm>
              <a:off x="1225775" y="2694200"/>
              <a:ext cx="66375" cy="72825"/>
            </a:xfrm>
            <a:custGeom>
              <a:rect b="b" l="l" r="r" t="t"/>
              <a:pathLst>
                <a:path extrusionOk="0" h="2913" w="2655">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46"/>
            <p:cNvSpPr/>
            <p:nvPr/>
          </p:nvSpPr>
          <p:spPr>
            <a:xfrm>
              <a:off x="1247375" y="277877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146"/>
          <p:cNvGrpSpPr/>
          <p:nvPr/>
        </p:nvGrpSpPr>
        <p:grpSpPr>
          <a:xfrm>
            <a:off x="1768794" y="3061793"/>
            <a:ext cx="363450" cy="308075"/>
            <a:chOff x="4004075" y="3040325"/>
            <a:chExt cx="363450" cy="308075"/>
          </a:xfrm>
        </p:grpSpPr>
        <p:sp>
          <p:nvSpPr>
            <p:cNvPr id="14502" name="Google Shape;14502;p146"/>
            <p:cNvSpPr/>
            <p:nvPr/>
          </p:nvSpPr>
          <p:spPr>
            <a:xfrm>
              <a:off x="4068500" y="3040325"/>
              <a:ext cx="235575" cy="60300"/>
            </a:xfrm>
            <a:custGeom>
              <a:rect b="b" l="l" r="r" t="t"/>
              <a:pathLst>
                <a:path extrusionOk="0" h="2412" w="9423">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46"/>
            <p:cNvSpPr/>
            <p:nvPr/>
          </p:nvSpPr>
          <p:spPr>
            <a:xfrm>
              <a:off x="4068325" y="3288375"/>
              <a:ext cx="235175" cy="60025"/>
            </a:xfrm>
            <a:custGeom>
              <a:rect b="b" l="l" r="r" t="t"/>
              <a:pathLst>
                <a:path extrusionOk="0" h="2401" w="9407">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46"/>
            <p:cNvSpPr/>
            <p:nvPr/>
          </p:nvSpPr>
          <p:spPr>
            <a:xfrm>
              <a:off x="4134500" y="3109775"/>
              <a:ext cx="110350" cy="170525"/>
            </a:xfrm>
            <a:custGeom>
              <a:rect b="b" l="l" r="r" t="t"/>
              <a:pathLst>
                <a:path extrusionOk="0" h="6821" w="4414">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46"/>
            <p:cNvSpPr/>
            <p:nvPr/>
          </p:nvSpPr>
          <p:spPr>
            <a:xfrm>
              <a:off x="4247925" y="3109775"/>
              <a:ext cx="119600" cy="170525"/>
            </a:xfrm>
            <a:custGeom>
              <a:rect b="b" l="l" r="r" t="t"/>
              <a:pathLst>
                <a:path extrusionOk="0" h="6821" w="4784">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46"/>
            <p:cNvSpPr/>
            <p:nvPr/>
          </p:nvSpPr>
          <p:spPr>
            <a:xfrm>
              <a:off x="4269525" y="3130600"/>
              <a:ext cx="76400" cy="124425"/>
            </a:xfrm>
            <a:custGeom>
              <a:rect b="b" l="l" r="r" t="t"/>
              <a:pathLst>
                <a:path extrusionOk="0" h="4977" w="3056">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46"/>
            <p:cNvSpPr/>
            <p:nvPr/>
          </p:nvSpPr>
          <p:spPr>
            <a:xfrm>
              <a:off x="4004075" y="3109100"/>
              <a:ext cx="118875" cy="171225"/>
            </a:xfrm>
            <a:custGeom>
              <a:rect b="b" l="l" r="r" t="t"/>
              <a:pathLst>
                <a:path extrusionOk="0" h="6849" w="4755">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146"/>
          <p:cNvGrpSpPr/>
          <p:nvPr/>
        </p:nvGrpSpPr>
        <p:grpSpPr>
          <a:xfrm>
            <a:off x="1073763" y="3061793"/>
            <a:ext cx="363450" cy="308075"/>
            <a:chOff x="3251825" y="3040325"/>
            <a:chExt cx="363450" cy="308075"/>
          </a:xfrm>
        </p:grpSpPr>
        <p:sp>
          <p:nvSpPr>
            <p:cNvPr id="14509" name="Google Shape;14509;p146"/>
            <p:cNvSpPr/>
            <p:nvPr/>
          </p:nvSpPr>
          <p:spPr>
            <a:xfrm>
              <a:off x="3496425" y="3109375"/>
              <a:ext cx="118850" cy="170350"/>
            </a:xfrm>
            <a:custGeom>
              <a:rect b="b" l="l" r="r" t="t"/>
              <a:pathLst>
                <a:path extrusionOk="0" h="6814" w="4754">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46"/>
            <p:cNvSpPr/>
            <p:nvPr/>
          </p:nvSpPr>
          <p:spPr>
            <a:xfrm>
              <a:off x="3380700" y="3109775"/>
              <a:ext cx="110350" cy="170525"/>
            </a:xfrm>
            <a:custGeom>
              <a:rect b="b" l="l" r="r" t="t"/>
              <a:pathLst>
                <a:path extrusionOk="0" h="6821" w="4414">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46"/>
            <p:cNvSpPr/>
            <p:nvPr/>
          </p:nvSpPr>
          <p:spPr>
            <a:xfrm>
              <a:off x="3251825" y="3109175"/>
              <a:ext cx="120400" cy="171150"/>
            </a:xfrm>
            <a:custGeom>
              <a:rect b="b" l="l" r="r" t="t"/>
              <a:pathLst>
                <a:path extrusionOk="0" h="6846" w="4816">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46"/>
            <p:cNvSpPr/>
            <p:nvPr/>
          </p:nvSpPr>
          <p:spPr>
            <a:xfrm>
              <a:off x="3316350" y="3040325"/>
              <a:ext cx="236250" cy="60300"/>
            </a:xfrm>
            <a:custGeom>
              <a:rect b="b" l="l" r="r" t="t"/>
              <a:pathLst>
                <a:path extrusionOk="0" h="2412" w="945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46"/>
            <p:cNvSpPr/>
            <p:nvPr/>
          </p:nvSpPr>
          <p:spPr>
            <a:xfrm>
              <a:off x="3316725" y="3288375"/>
              <a:ext cx="235275" cy="60025"/>
            </a:xfrm>
            <a:custGeom>
              <a:rect b="b" l="l" r="r" t="t"/>
              <a:pathLst>
                <a:path extrusionOk="0" h="2401" w="9411">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146"/>
          <p:cNvGrpSpPr/>
          <p:nvPr/>
        </p:nvGrpSpPr>
        <p:grpSpPr>
          <a:xfrm>
            <a:off x="3224381" y="4127224"/>
            <a:ext cx="367050" cy="363225"/>
            <a:chOff x="3252625" y="1904050"/>
            <a:chExt cx="367050" cy="363225"/>
          </a:xfrm>
        </p:grpSpPr>
        <p:sp>
          <p:nvSpPr>
            <p:cNvPr id="14515" name="Google Shape;14515;p146"/>
            <p:cNvSpPr/>
            <p:nvPr/>
          </p:nvSpPr>
          <p:spPr>
            <a:xfrm>
              <a:off x="3542725" y="1925625"/>
              <a:ext cx="37050" cy="67550"/>
            </a:xfrm>
            <a:custGeom>
              <a:rect b="b" l="l" r="r" t="t"/>
              <a:pathLst>
                <a:path extrusionOk="0" h="2702" w="1482">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46"/>
            <p:cNvSpPr/>
            <p:nvPr/>
          </p:nvSpPr>
          <p:spPr>
            <a:xfrm>
              <a:off x="3252625" y="1904050"/>
              <a:ext cx="367050" cy="363225"/>
            </a:xfrm>
            <a:custGeom>
              <a:rect b="b" l="l" r="r" t="t"/>
              <a:pathLst>
                <a:path extrusionOk="0" h="14529" w="14682">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46"/>
            <p:cNvSpPr/>
            <p:nvPr/>
          </p:nvSpPr>
          <p:spPr>
            <a:xfrm>
              <a:off x="3346750" y="2079950"/>
              <a:ext cx="46325" cy="43625"/>
            </a:xfrm>
            <a:custGeom>
              <a:rect b="b" l="l" r="r" t="t"/>
              <a:pathLst>
                <a:path extrusionOk="0" h="1745" w="1853">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46"/>
            <p:cNvSpPr/>
            <p:nvPr/>
          </p:nvSpPr>
          <p:spPr>
            <a:xfrm>
              <a:off x="3474825" y="2079950"/>
              <a:ext cx="47075" cy="43625"/>
            </a:xfrm>
            <a:custGeom>
              <a:rect b="b" l="l" r="r" t="t"/>
              <a:pathLst>
                <a:path extrusionOk="0" h="1745" w="1883">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46"/>
            <p:cNvSpPr/>
            <p:nvPr/>
          </p:nvSpPr>
          <p:spPr>
            <a:xfrm>
              <a:off x="3423900" y="2085150"/>
              <a:ext cx="20850" cy="10825"/>
            </a:xfrm>
            <a:custGeom>
              <a:rect b="b" l="l" r="r" t="t"/>
              <a:pathLst>
                <a:path extrusionOk="0" h="433" w="834">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46"/>
            <p:cNvSpPr/>
            <p:nvPr/>
          </p:nvSpPr>
          <p:spPr>
            <a:xfrm>
              <a:off x="3423900" y="2103550"/>
              <a:ext cx="20850" cy="10175"/>
            </a:xfrm>
            <a:custGeom>
              <a:rect b="b" l="l" r="r" t="t"/>
              <a:pathLst>
                <a:path extrusionOk="0" h="407" w="834">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24" name="Shape 14524"/>
        <p:cNvGrpSpPr/>
        <p:nvPr/>
      </p:nvGrpSpPr>
      <p:grpSpPr>
        <a:xfrm>
          <a:off x="0" y="0"/>
          <a:ext cx="0" cy="0"/>
          <a:chOff x="0" y="0"/>
          <a:chExt cx="0" cy="0"/>
        </a:xfrm>
      </p:grpSpPr>
      <p:sp>
        <p:nvSpPr>
          <p:cNvPr id="14525" name="Google Shape;14525;p1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4526" name="Google Shape;14526;p147"/>
          <p:cNvSpPr txBox="1"/>
          <p:nvPr>
            <p:ph idx="4294967295" type="title"/>
          </p:nvPr>
        </p:nvSpPr>
        <p:spPr>
          <a:xfrm>
            <a:off x="1068100" y="1415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1600">
                <a:latin typeface="Arial"/>
                <a:ea typeface="Arial"/>
                <a:cs typeface="Arial"/>
                <a:sym typeface="Arial"/>
              </a:rPr>
              <a:t>Online Learning</a:t>
            </a:r>
            <a:endParaRPr sz="1600">
              <a:solidFill>
                <a:srgbClr val="FFFFFF"/>
              </a:solidFill>
              <a:latin typeface="Arial"/>
              <a:ea typeface="Arial"/>
              <a:cs typeface="Arial"/>
              <a:sym typeface="Arial"/>
            </a:endParaRPr>
          </a:p>
        </p:txBody>
      </p:sp>
      <p:grpSp>
        <p:nvGrpSpPr>
          <p:cNvPr id="14527" name="Google Shape;14527;p147"/>
          <p:cNvGrpSpPr/>
          <p:nvPr/>
        </p:nvGrpSpPr>
        <p:grpSpPr>
          <a:xfrm>
            <a:off x="1058181" y="1906674"/>
            <a:ext cx="349000" cy="308675"/>
            <a:chOff x="4720050" y="2514000"/>
            <a:chExt cx="349000" cy="308675"/>
          </a:xfrm>
        </p:grpSpPr>
        <p:sp>
          <p:nvSpPr>
            <p:cNvPr id="14528" name="Google Shape;14528;p147"/>
            <p:cNvSpPr/>
            <p:nvPr/>
          </p:nvSpPr>
          <p:spPr>
            <a:xfrm>
              <a:off x="4720050" y="2514000"/>
              <a:ext cx="349000" cy="308675"/>
            </a:xfrm>
            <a:custGeom>
              <a:rect b="b" l="l" r="r" t="t"/>
              <a:pathLst>
                <a:path extrusionOk="0" h="12347" w="1396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47"/>
            <p:cNvSpPr/>
            <p:nvPr/>
          </p:nvSpPr>
          <p:spPr>
            <a:xfrm>
              <a:off x="4899950" y="2695450"/>
              <a:ext cx="101625" cy="78350"/>
            </a:xfrm>
            <a:custGeom>
              <a:rect b="b" l="l" r="r" t="t"/>
              <a:pathLst>
                <a:path extrusionOk="0" h="3134" w="4065">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47"/>
            <p:cNvSpPr/>
            <p:nvPr/>
          </p:nvSpPr>
          <p:spPr>
            <a:xfrm>
              <a:off x="4842575" y="2718525"/>
              <a:ext cx="11650" cy="10300"/>
            </a:xfrm>
            <a:custGeom>
              <a:rect b="b" l="l" r="r" t="t"/>
              <a:pathLst>
                <a:path extrusionOk="0" h="412" w="466">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47"/>
            <p:cNvSpPr/>
            <p:nvPr/>
          </p:nvSpPr>
          <p:spPr>
            <a:xfrm>
              <a:off x="4841950" y="2699300"/>
              <a:ext cx="11500" cy="7500"/>
            </a:xfrm>
            <a:custGeom>
              <a:rect b="b" l="l" r="r" t="t"/>
              <a:pathLst>
                <a:path extrusionOk="0" h="300" w="46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47"/>
            <p:cNvSpPr/>
            <p:nvPr/>
          </p:nvSpPr>
          <p:spPr>
            <a:xfrm>
              <a:off x="4841225" y="2679175"/>
              <a:ext cx="11450" cy="7900"/>
            </a:xfrm>
            <a:custGeom>
              <a:rect b="b" l="l" r="r" t="t"/>
              <a:pathLst>
                <a:path extrusionOk="0" h="316" w="458">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47"/>
            <p:cNvSpPr/>
            <p:nvPr/>
          </p:nvSpPr>
          <p:spPr>
            <a:xfrm>
              <a:off x="4856525" y="2731750"/>
              <a:ext cx="11675" cy="10275"/>
            </a:xfrm>
            <a:custGeom>
              <a:rect b="b" l="l" r="r" t="t"/>
              <a:pathLst>
                <a:path extrusionOk="0" h="411" w="467">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47"/>
            <p:cNvSpPr/>
            <p:nvPr/>
          </p:nvSpPr>
          <p:spPr>
            <a:xfrm>
              <a:off x="4875925" y="2731750"/>
              <a:ext cx="11650" cy="10275"/>
            </a:xfrm>
            <a:custGeom>
              <a:rect b="b" l="l" r="r" t="t"/>
              <a:pathLst>
                <a:path extrusionOk="0" h="411" w="466">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147"/>
          <p:cNvGrpSpPr/>
          <p:nvPr/>
        </p:nvGrpSpPr>
        <p:grpSpPr>
          <a:xfrm>
            <a:off x="1732558" y="1962588"/>
            <a:ext cx="349000" cy="267575"/>
            <a:chOff x="3960075" y="2532600"/>
            <a:chExt cx="349000" cy="267575"/>
          </a:xfrm>
        </p:grpSpPr>
        <p:sp>
          <p:nvSpPr>
            <p:cNvPr id="14536" name="Google Shape;14536;p147"/>
            <p:cNvSpPr/>
            <p:nvPr/>
          </p:nvSpPr>
          <p:spPr>
            <a:xfrm>
              <a:off x="4224900" y="2553550"/>
              <a:ext cx="11275" cy="7900"/>
            </a:xfrm>
            <a:custGeom>
              <a:rect b="b" l="l" r="r" t="t"/>
              <a:pathLst>
                <a:path extrusionOk="0" h="316" w="451">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47"/>
            <p:cNvSpPr/>
            <p:nvPr/>
          </p:nvSpPr>
          <p:spPr>
            <a:xfrm>
              <a:off x="4245850" y="2553550"/>
              <a:ext cx="12025" cy="7900"/>
            </a:xfrm>
            <a:custGeom>
              <a:rect b="b" l="l" r="r" t="t"/>
              <a:pathLst>
                <a:path extrusionOk="0" h="316" w="481">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47"/>
            <p:cNvSpPr/>
            <p:nvPr/>
          </p:nvSpPr>
          <p:spPr>
            <a:xfrm>
              <a:off x="4267375" y="2553550"/>
              <a:ext cx="11450" cy="7900"/>
            </a:xfrm>
            <a:custGeom>
              <a:rect b="b" l="l" r="r" t="t"/>
              <a:pathLst>
                <a:path extrusionOk="0" h="316" w="458">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47"/>
            <p:cNvSpPr/>
            <p:nvPr/>
          </p:nvSpPr>
          <p:spPr>
            <a:xfrm>
              <a:off x="3960075" y="2532600"/>
              <a:ext cx="349000" cy="267575"/>
            </a:xfrm>
            <a:custGeom>
              <a:rect b="b" l="l" r="r" t="t"/>
              <a:pathLst>
                <a:path extrusionOk="0" h="10703" w="1396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47"/>
            <p:cNvSpPr/>
            <p:nvPr/>
          </p:nvSpPr>
          <p:spPr>
            <a:xfrm>
              <a:off x="3983350" y="2627800"/>
              <a:ext cx="146575" cy="101225"/>
            </a:xfrm>
            <a:custGeom>
              <a:rect b="b" l="l" r="r" t="t"/>
              <a:pathLst>
                <a:path extrusionOk="0" h="4049" w="5863">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47"/>
            <p:cNvSpPr/>
            <p:nvPr/>
          </p:nvSpPr>
          <p:spPr>
            <a:xfrm>
              <a:off x="4177975" y="2608600"/>
              <a:ext cx="10125" cy="10125"/>
            </a:xfrm>
            <a:custGeom>
              <a:rect b="b" l="l" r="r" t="t"/>
              <a:pathLst>
                <a:path extrusionOk="0" h="405" w="405">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47"/>
            <p:cNvSpPr/>
            <p:nvPr/>
          </p:nvSpPr>
          <p:spPr>
            <a:xfrm>
              <a:off x="4175650" y="2638075"/>
              <a:ext cx="12450" cy="10875"/>
            </a:xfrm>
            <a:custGeom>
              <a:rect b="b" l="l" r="r" t="t"/>
              <a:pathLst>
                <a:path extrusionOk="0" h="435" w="498">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47"/>
            <p:cNvSpPr/>
            <p:nvPr/>
          </p:nvSpPr>
          <p:spPr>
            <a:xfrm>
              <a:off x="4177975" y="2668325"/>
              <a:ext cx="10125" cy="10100"/>
            </a:xfrm>
            <a:custGeom>
              <a:rect b="b" l="l" r="r" t="t"/>
              <a:pathLst>
                <a:path extrusionOk="0" h="404" w="405">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47"/>
            <p:cNvSpPr/>
            <p:nvPr/>
          </p:nvSpPr>
          <p:spPr>
            <a:xfrm>
              <a:off x="4175650" y="2697800"/>
              <a:ext cx="12450" cy="10100"/>
            </a:xfrm>
            <a:custGeom>
              <a:rect b="b" l="l" r="r" t="t"/>
              <a:pathLst>
                <a:path extrusionOk="0" h="404" w="498">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47"/>
            <p:cNvSpPr/>
            <p:nvPr/>
          </p:nvSpPr>
          <p:spPr>
            <a:xfrm>
              <a:off x="4177975" y="2728025"/>
              <a:ext cx="10125" cy="10125"/>
            </a:xfrm>
            <a:custGeom>
              <a:rect b="b" l="l" r="r" t="t"/>
              <a:pathLst>
                <a:path extrusionOk="0" h="405" w="405">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47"/>
            <p:cNvSpPr/>
            <p:nvPr/>
          </p:nvSpPr>
          <p:spPr>
            <a:xfrm>
              <a:off x="4196600" y="2608600"/>
              <a:ext cx="81450" cy="10125"/>
            </a:xfrm>
            <a:custGeom>
              <a:rect b="b" l="l" r="r" t="t"/>
              <a:pathLst>
                <a:path extrusionOk="0" h="405" w="3258">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47"/>
            <p:cNvSpPr/>
            <p:nvPr/>
          </p:nvSpPr>
          <p:spPr>
            <a:xfrm>
              <a:off x="4195050" y="2638075"/>
              <a:ext cx="85325" cy="10875"/>
            </a:xfrm>
            <a:custGeom>
              <a:rect b="b" l="l" r="r" t="t"/>
              <a:pathLst>
                <a:path extrusionOk="0" h="435" w="3413">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47"/>
            <p:cNvSpPr/>
            <p:nvPr/>
          </p:nvSpPr>
          <p:spPr>
            <a:xfrm>
              <a:off x="4196600" y="2668325"/>
              <a:ext cx="81450" cy="10100"/>
            </a:xfrm>
            <a:custGeom>
              <a:rect b="b" l="l" r="r" t="t"/>
              <a:pathLst>
                <a:path extrusionOk="0" h="404" w="3258">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47"/>
            <p:cNvSpPr/>
            <p:nvPr/>
          </p:nvSpPr>
          <p:spPr>
            <a:xfrm>
              <a:off x="4195050" y="2697800"/>
              <a:ext cx="85325" cy="10100"/>
            </a:xfrm>
            <a:custGeom>
              <a:rect b="b" l="l" r="r" t="t"/>
              <a:pathLst>
                <a:path extrusionOk="0" h="404" w="3413">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47"/>
            <p:cNvSpPr/>
            <p:nvPr/>
          </p:nvSpPr>
          <p:spPr>
            <a:xfrm>
              <a:off x="4196600" y="2728025"/>
              <a:ext cx="81450" cy="10125"/>
            </a:xfrm>
            <a:custGeom>
              <a:rect b="b" l="l" r="r" t="t"/>
              <a:pathLst>
                <a:path extrusionOk="0" h="405" w="3258">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1" name="Google Shape;14551;p147"/>
          <p:cNvSpPr/>
          <p:nvPr/>
        </p:nvSpPr>
        <p:spPr>
          <a:xfrm>
            <a:off x="3227208" y="1983501"/>
            <a:ext cx="349000" cy="225750"/>
          </a:xfrm>
          <a:custGeom>
            <a:rect b="b" l="l" r="r" t="t"/>
            <a:pathLst>
              <a:path extrusionOk="0" h="9030" w="1396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2" name="Google Shape;14552;p147"/>
          <p:cNvGrpSpPr/>
          <p:nvPr/>
        </p:nvGrpSpPr>
        <p:grpSpPr>
          <a:xfrm>
            <a:off x="3993126" y="1998276"/>
            <a:ext cx="349775" cy="196200"/>
            <a:chOff x="2443225" y="2532550"/>
            <a:chExt cx="349775" cy="268400"/>
          </a:xfrm>
        </p:grpSpPr>
        <p:sp>
          <p:nvSpPr>
            <p:cNvPr id="14553" name="Google Shape;14553;p147"/>
            <p:cNvSpPr/>
            <p:nvPr/>
          </p:nvSpPr>
          <p:spPr>
            <a:xfrm>
              <a:off x="2443225" y="2532550"/>
              <a:ext cx="349775" cy="268400"/>
            </a:xfrm>
            <a:custGeom>
              <a:rect b="b" l="l" r="r" t="t"/>
              <a:pathLst>
                <a:path extrusionOk="0" h="10736" w="13991">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47"/>
            <p:cNvSpPr/>
            <p:nvPr/>
          </p:nvSpPr>
          <p:spPr>
            <a:xfrm>
              <a:off x="2555675" y="2562075"/>
              <a:ext cx="31825" cy="31825"/>
            </a:xfrm>
            <a:custGeom>
              <a:rect b="b" l="l" r="r" t="t"/>
              <a:pathLst>
                <a:path extrusionOk="0" h="1273" w="1273">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47"/>
            <p:cNvSpPr/>
            <p:nvPr/>
          </p:nvSpPr>
          <p:spPr>
            <a:xfrm>
              <a:off x="2555675" y="2613950"/>
              <a:ext cx="31825" cy="31900"/>
            </a:xfrm>
            <a:custGeom>
              <a:rect b="b" l="l" r="r" t="t"/>
              <a:pathLst>
                <a:path extrusionOk="0" h="1276" w="1273">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47"/>
            <p:cNvSpPr/>
            <p:nvPr/>
          </p:nvSpPr>
          <p:spPr>
            <a:xfrm>
              <a:off x="2555675" y="2665225"/>
              <a:ext cx="31825" cy="31825"/>
            </a:xfrm>
            <a:custGeom>
              <a:rect b="b" l="l" r="r" t="t"/>
              <a:pathLst>
                <a:path extrusionOk="0" h="1273" w="1273">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47"/>
            <p:cNvSpPr/>
            <p:nvPr/>
          </p:nvSpPr>
          <p:spPr>
            <a:xfrm>
              <a:off x="2555675" y="2717175"/>
              <a:ext cx="31825" cy="31825"/>
            </a:xfrm>
            <a:custGeom>
              <a:rect b="b" l="l" r="r" t="t"/>
              <a:pathLst>
                <a:path extrusionOk="0" h="1273" w="1273">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47"/>
            <p:cNvSpPr/>
            <p:nvPr/>
          </p:nvSpPr>
          <p:spPr>
            <a:xfrm>
              <a:off x="2596325" y="2563375"/>
              <a:ext cx="87325" cy="10475"/>
            </a:xfrm>
            <a:custGeom>
              <a:rect b="b" l="l" r="r" t="t"/>
              <a:pathLst>
                <a:path extrusionOk="0" h="419" w="3493">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47"/>
            <p:cNvSpPr/>
            <p:nvPr/>
          </p:nvSpPr>
          <p:spPr>
            <a:xfrm>
              <a:off x="2595225" y="2583025"/>
              <a:ext cx="33375" cy="10875"/>
            </a:xfrm>
            <a:custGeom>
              <a:rect b="b" l="l" r="r" t="t"/>
              <a:pathLst>
                <a:path extrusionOk="0" h="435" w="1335">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47"/>
            <p:cNvSpPr/>
            <p:nvPr/>
          </p:nvSpPr>
          <p:spPr>
            <a:xfrm>
              <a:off x="2595225" y="2614825"/>
              <a:ext cx="90750" cy="10100"/>
            </a:xfrm>
            <a:custGeom>
              <a:rect b="b" l="l" r="r" t="t"/>
              <a:pathLst>
                <a:path extrusionOk="0" h="404" w="363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47"/>
            <p:cNvSpPr/>
            <p:nvPr/>
          </p:nvSpPr>
          <p:spPr>
            <a:xfrm>
              <a:off x="2596775" y="2634200"/>
              <a:ext cx="30275" cy="10100"/>
            </a:xfrm>
            <a:custGeom>
              <a:rect b="b" l="l" r="r" t="t"/>
              <a:pathLst>
                <a:path extrusionOk="0" h="404" w="1211">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47"/>
            <p:cNvSpPr/>
            <p:nvPr/>
          </p:nvSpPr>
          <p:spPr>
            <a:xfrm>
              <a:off x="2596450" y="2666500"/>
              <a:ext cx="87200" cy="9875"/>
            </a:xfrm>
            <a:custGeom>
              <a:rect b="b" l="l" r="r" t="t"/>
              <a:pathLst>
                <a:path extrusionOk="0" h="395" w="3488">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47"/>
            <p:cNvSpPr/>
            <p:nvPr/>
          </p:nvSpPr>
          <p:spPr>
            <a:xfrm>
              <a:off x="2595225" y="2686150"/>
              <a:ext cx="33375" cy="10125"/>
            </a:xfrm>
            <a:custGeom>
              <a:rect b="b" l="l" r="r" t="t"/>
              <a:pathLst>
                <a:path extrusionOk="0" h="405" w="1335">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47"/>
            <p:cNvSpPr/>
            <p:nvPr/>
          </p:nvSpPr>
          <p:spPr>
            <a:xfrm>
              <a:off x="2596775" y="2718725"/>
              <a:ext cx="87650" cy="10100"/>
            </a:xfrm>
            <a:custGeom>
              <a:rect b="b" l="l" r="r" t="t"/>
              <a:pathLst>
                <a:path extrusionOk="0" h="404" w="3506">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47"/>
            <p:cNvSpPr/>
            <p:nvPr/>
          </p:nvSpPr>
          <p:spPr>
            <a:xfrm>
              <a:off x="2597550" y="2738125"/>
              <a:ext cx="29500" cy="10100"/>
            </a:xfrm>
            <a:custGeom>
              <a:rect b="b" l="l" r="r" t="t"/>
              <a:pathLst>
                <a:path extrusionOk="0" h="404" w="118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147"/>
          <p:cNvGrpSpPr/>
          <p:nvPr/>
        </p:nvGrpSpPr>
        <p:grpSpPr>
          <a:xfrm>
            <a:off x="4725076" y="1947476"/>
            <a:ext cx="349000" cy="297800"/>
            <a:chOff x="1680925" y="2517875"/>
            <a:chExt cx="349000" cy="297800"/>
          </a:xfrm>
        </p:grpSpPr>
        <p:sp>
          <p:nvSpPr>
            <p:cNvPr id="14567" name="Google Shape;14567;p147"/>
            <p:cNvSpPr/>
            <p:nvPr/>
          </p:nvSpPr>
          <p:spPr>
            <a:xfrm>
              <a:off x="1946525" y="2568275"/>
              <a:ext cx="11275" cy="7900"/>
            </a:xfrm>
            <a:custGeom>
              <a:rect b="b" l="l" r="r" t="t"/>
              <a:pathLst>
                <a:path extrusionOk="0" h="316" w="451">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47"/>
            <p:cNvSpPr/>
            <p:nvPr/>
          </p:nvSpPr>
          <p:spPr>
            <a:xfrm>
              <a:off x="1967075" y="2568275"/>
              <a:ext cx="11675" cy="10125"/>
            </a:xfrm>
            <a:custGeom>
              <a:rect b="b" l="l" r="r" t="t"/>
              <a:pathLst>
                <a:path extrusionOk="0" h="405" w="467">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47"/>
            <p:cNvSpPr/>
            <p:nvPr/>
          </p:nvSpPr>
          <p:spPr>
            <a:xfrm>
              <a:off x="1989000" y="256827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47"/>
            <p:cNvSpPr/>
            <p:nvPr/>
          </p:nvSpPr>
          <p:spPr>
            <a:xfrm>
              <a:off x="1680925" y="2517875"/>
              <a:ext cx="349000" cy="297800"/>
            </a:xfrm>
            <a:custGeom>
              <a:rect b="b" l="l" r="r" t="t"/>
              <a:pathLst>
                <a:path extrusionOk="0" h="11912" w="1396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47"/>
            <p:cNvSpPr/>
            <p:nvPr/>
          </p:nvSpPr>
          <p:spPr>
            <a:xfrm>
              <a:off x="1708850" y="2623350"/>
              <a:ext cx="124875" cy="32600"/>
            </a:xfrm>
            <a:custGeom>
              <a:rect b="b" l="l" r="r" t="t"/>
              <a:pathLst>
                <a:path extrusionOk="0" h="1304" w="4995">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47"/>
            <p:cNvSpPr/>
            <p:nvPr/>
          </p:nvSpPr>
          <p:spPr>
            <a:xfrm>
              <a:off x="1715825" y="2670650"/>
              <a:ext cx="111700" cy="10100"/>
            </a:xfrm>
            <a:custGeom>
              <a:rect b="b" l="l" r="r" t="t"/>
              <a:pathLst>
                <a:path extrusionOk="0" h="404" w="4468">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47"/>
            <p:cNvSpPr/>
            <p:nvPr/>
          </p:nvSpPr>
          <p:spPr>
            <a:xfrm>
              <a:off x="1718150" y="2695200"/>
              <a:ext cx="108275" cy="10500"/>
            </a:xfrm>
            <a:custGeom>
              <a:rect b="b" l="l" r="r" t="t"/>
              <a:pathLst>
                <a:path extrusionOk="0" h="420" w="4331">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47"/>
            <p:cNvSpPr/>
            <p:nvPr/>
          </p:nvSpPr>
          <p:spPr>
            <a:xfrm>
              <a:off x="1715825" y="2720275"/>
              <a:ext cx="111700" cy="10875"/>
            </a:xfrm>
            <a:custGeom>
              <a:rect b="b" l="l" r="r" t="t"/>
              <a:pathLst>
                <a:path extrusionOk="0" h="435" w="4468">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47"/>
            <p:cNvSpPr/>
            <p:nvPr/>
          </p:nvSpPr>
          <p:spPr>
            <a:xfrm>
              <a:off x="1877125" y="2623350"/>
              <a:ext cx="125650" cy="32600"/>
            </a:xfrm>
            <a:custGeom>
              <a:rect b="b" l="l" r="r" t="t"/>
              <a:pathLst>
                <a:path extrusionOk="0" h="1304" w="5026">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47"/>
            <p:cNvSpPr/>
            <p:nvPr/>
          </p:nvSpPr>
          <p:spPr>
            <a:xfrm>
              <a:off x="1877125" y="2748200"/>
              <a:ext cx="125650" cy="31825"/>
            </a:xfrm>
            <a:custGeom>
              <a:rect b="b" l="l" r="r" t="t"/>
              <a:pathLst>
                <a:path extrusionOk="0" h="1273" w="5026">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47"/>
            <p:cNvSpPr/>
            <p:nvPr/>
          </p:nvSpPr>
          <p:spPr>
            <a:xfrm>
              <a:off x="1709625" y="2748200"/>
              <a:ext cx="124875" cy="31825"/>
            </a:xfrm>
            <a:custGeom>
              <a:rect b="b" l="l" r="r" t="t"/>
              <a:pathLst>
                <a:path extrusionOk="0" h="1273" w="4995">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47"/>
            <p:cNvSpPr/>
            <p:nvPr/>
          </p:nvSpPr>
          <p:spPr>
            <a:xfrm>
              <a:off x="1884875" y="2670650"/>
              <a:ext cx="111700" cy="10100"/>
            </a:xfrm>
            <a:custGeom>
              <a:rect b="b" l="l" r="r" t="t"/>
              <a:pathLst>
                <a:path extrusionOk="0" h="404" w="4468">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47"/>
            <p:cNvSpPr/>
            <p:nvPr/>
          </p:nvSpPr>
          <p:spPr>
            <a:xfrm>
              <a:off x="1886100" y="2695975"/>
              <a:ext cx="109250" cy="9850"/>
            </a:xfrm>
            <a:custGeom>
              <a:rect b="b" l="l" r="r" t="t"/>
              <a:pathLst>
                <a:path extrusionOk="0" h="394" w="437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47"/>
            <p:cNvSpPr/>
            <p:nvPr/>
          </p:nvSpPr>
          <p:spPr>
            <a:xfrm>
              <a:off x="1884875" y="2720275"/>
              <a:ext cx="111700" cy="10875"/>
            </a:xfrm>
            <a:custGeom>
              <a:rect b="b" l="l" r="r" t="t"/>
              <a:pathLst>
                <a:path extrusionOk="0" h="435" w="4468">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147"/>
          <p:cNvGrpSpPr/>
          <p:nvPr/>
        </p:nvGrpSpPr>
        <p:grpSpPr>
          <a:xfrm>
            <a:off x="6274770" y="1945626"/>
            <a:ext cx="348975" cy="301500"/>
            <a:chOff x="7719625" y="3086300"/>
            <a:chExt cx="348975" cy="301500"/>
          </a:xfrm>
        </p:grpSpPr>
        <p:sp>
          <p:nvSpPr>
            <p:cNvPr id="14582" name="Google Shape;14582;p147"/>
            <p:cNvSpPr/>
            <p:nvPr/>
          </p:nvSpPr>
          <p:spPr>
            <a:xfrm>
              <a:off x="7719625" y="3086300"/>
              <a:ext cx="348975" cy="301500"/>
            </a:xfrm>
            <a:custGeom>
              <a:rect b="b" l="l" r="r" t="t"/>
              <a:pathLst>
                <a:path extrusionOk="0" h="12060" w="13959">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47"/>
            <p:cNvSpPr/>
            <p:nvPr/>
          </p:nvSpPr>
          <p:spPr>
            <a:xfrm>
              <a:off x="7778550" y="3139800"/>
              <a:ext cx="40350" cy="10900"/>
            </a:xfrm>
            <a:custGeom>
              <a:rect b="b" l="l" r="r" t="t"/>
              <a:pathLst>
                <a:path extrusionOk="0" h="436" w="1614">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47"/>
            <p:cNvSpPr/>
            <p:nvPr/>
          </p:nvSpPr>
          <p:spPr>
            <a:xfrm>
              <a:off x="7780875" y="3163600"/>
              <a:ext cx="36875" cy="9850"/>
            </a:xfrm>
            <a:custGeom>
              <a:rect b="b" l="l" r="r" t="t"/>
              <a:pathLst>
                <a:path extrusionOk="0" h="394" w="1475">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47"/>
            <p:cNvSpPr/>
            <p:nvPr/>
          </p:nvSpPr>
          <p:spPr>
            <a:xfrm>
              <a:off x="7778550" y="3186350"/>
              <a:ext cx="40350" cy="10875"/>
            </a:xfrm>
            <a:custGeom>
              <a:rect b="b" l="l" r="r" t="t"/>
              <a:pathLst>
                <a:path extrusionOk="0" h="435" w="1614">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47"/>
            <p:cNvSpPr/>
            <p:nvPr/>
          </p:nvSpPr>
          <p:spPr>
            <a:xfrm>
              <a:off x="7778550" y="3210375"/>
              <a:ext cx="96950" cy="10100"/>
            </a:xfrm>
            <a:custGeom>
              <a:rect b="b" l="l" r="r" t="t"/>
              <a:pathLst>
                <a:path extrusionOk="0" h="404"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47"/>
            <p:cNvSpPr/>
            <p:nvPr/>
          </p:nvSpPr>
          <p:spPr>
            <a:xfrm>
              <a:off x="7778550" y="3235200"/>
              <a:ext cx="96950" cy="10100"/>
            </a:xfrm>
            <a:custGeom>
              <a:rect b="b" l="l" r="r" t="t"/>
              <a:pathLst>
                <a:path extrusionOk="0" h="404" w="3878">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47"/>
            <p:cNvSpPr/>
            <p:nvPr/>
          </p:nvSpPr>
          <p:spPr>
            <a:xfrm>
              <a:off x="7778550" y="3260000"/>
              <a:ext cx="96950" cy="10125"/>
            </a:xfrm>
            <a:custGeom>
              <a:rect b="b" l="l" r="r" t="t"/>
              <a:pathLst>
                <a:path extrusionOk="0" h="405"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47"/>
            <p:cNvSpPr/>
            <p:nvPr/>
          </p:nvSpPr>
          <p:spPr>
            <a:xfrm>
              <a:off x="7917375" y="3210375"/>
              <a:ext cx="97725" cy="10100"/>
            </a:xfrm>
            <a:custGeom>
              <a:rect b="b" l="l" r="r" t="t"/>
              <a:pathLst>
                <a:path extrusionOk="0" h="404"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47"/>
            <p:cNvSpPr/>
            <p:nvPr/>
          </p:nvSpPr>
          <p:spPr>
            <a:xfrm>
              <a:off x="7917375" y="3235200"/>
              <a:ext cx="97725" cy="10100"/>
            </a:xfrm>
            <a:custGeom>
              <a:rect b="b" l="l" r="r" t="t"/>
              <a:pathLst>
                <a:path extrusionOk="0" h="404" w="3909">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47"/>
            <p:cNvSpPr/>
            <p:nvPr/>
          </p:nvSpPr>
          <p:spPr>
            <a:xfrm>
              <a:off x="7917375" y="3260000"/>
              <a:ext cx="97725" cy="10125"/>
            </a:xfrm>
            <a:custGeom>
              <a:rect b="b" l="l" r="r" t="t"/>
              <a:pathLst>
                <a:path extrusionOk="0" h="405"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47"/>
            <p:cNvSpPr/>
            <p:nvPr/>
          </p:nvSpPr>
          <p:spPr>
            <a:xfrm>
              <a:off x="7921250" y="3132050"/>
              <a:ext cx="89975" cy="63625"/>
            </a:xfrm>
            <a:custGeom>
              <a:rect b="b" l="l" r="r" t="t"/>
              <a:pathLst>
                <a:path extrusionOk="0" h="2545" w="3599">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147"/>
          <p:cNvGrpSpPr/>
          <p:nvPr/>
        </p:nvGrpSpPr>
        <p:grpSpPr>
          <a:xfrm>
            <a:off x="7744953" y="1947863"/>
            <a:ext cx="349000" cy="297025"/>
            <a:chOff x="6217500" y="3088625"/>
            <a:chExt cx="349000" cy="297025"/>
          </a:xfrm>
        </p:grpSpPr>
        <p:sp>
          <p:nvSpPr>
            <p:cNvPr id="14594" name="Google Shape;14594;p147"/>
            <p:cNvSpPr/>
            <p:nvPr/>
          </p:nvSpPr>
          <p:spPr>
            <a:xfrm>
              <a:off x="6484275" y="3139025"/>
              <a:ext cx="9325" cy="10125"/>
            </a:xfrm>
            <a:custGeom>
              <a:rect b="b" l="l" r="r" t="t"/>
              <a:pathLst>
                <a:path extrusionOk="0" h="405" w="373">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47"/>
            <p:cNvSpPr/>
            <p:nvPr/>
          </p:nvSpPr>
          <p:spPr>
            <a:xfrm>
              <a:off x="6504000" y="3139025"/>
              <a:ext cx="11325" cy="7550"/>
            </a:xfrm>
            <a:custGeom>
              <a:rect b="b" l="l" r="r" t="t"/>
              <a:pathLst>
                <a:path extrusionOk="0" h="302" w="453">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47"/>
            <p:cNvSpPr/>
            <p:nvPr/>
          </p:nvSpPr>
          <p:spPr>
            <a:xfrm>
              <a:off x="6524950" y="3139025"/>
              <a:ext cx="11300" cy="7550"/>
            </a:xfrm>
            <a:custGeom>
              <a:rect b="b" l="l" r="r" t="t"/>
              <a:pathLst>
                <a:path extrusionOk="0" h="302" w="452">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47"/>
            <p:cNvSpPr/>
            <p:nvPr/>
          </p:nvSpPr>
          <p:spPr>
            <a:xfrm>
              <a:off x="6217500" y="3088625"/>
              <a:ext cx="349000" cy="297025"/>
            </a:xfrm>
            <a:custGeom>
              <a:rect b="b" l="l" r="r" t="t"/>
              <a:pathLst>
                <a:path extrusionOk="0" h="11881" w="1396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47"/>
            <p:cNvSpPr/>
            <p:nvPr/>
          </p:nvSpPr>
          <p:spPr>
            <a:xfrm>
              <a:off x="6274900" y="3185575"/>
              <a:ext cx="233425" cy="79900"/>
            </a:xfrm>
            <a:custGeom>
              <a:rect b="b" l="l" r="r" t="t"/>
              <a:pathLst>
                <a:path extrusionOk="0" h="3196" w="9337">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47"/>
            <p:cNvSpPr/>
            <p:nvPr/>
          </p:nvSpPr>
          <p:spPr>
            <a:xfrm>
              <a:off x="6274900" y="3279400"/>
              <a:ext cx="233425" cy="80675"/>
            </a:xfrm>
            <a:custGeom>
              <a:rect b="b" l="l" r="r" t="t"/>
              <a:pathLst>
                <a:path extrusionOk="0" h="3227" w="9337">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47"/>
            <p:cNvSpPr/>
            <p:nvPr/>
          </p:nvSpPr>
          <p:spPr>
            <a:xfrm>
              <a:off x="6447050" y="3297225"/>
              <a:ext cx="38800" cy="45000"/>
            </a:xfrm>
            <a:custGeom>
              <a:rect b="b" l="l" r="r" t="t"/>
              <a:pathLst>
                <a:path extrusionOk="0" h="1800" w="1552">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47"/>
            <p:cNvSpPr/>
            <p:nvPr/>
          </p:nvSpPr>
          <p:spPr>
            <a:xfrm>
              <a:off x="6285750" y="3202125"/>
              <a:ext cx="59975" cy="45500"/>
            </a:xfrm>
            <a:custGeom>
              <a:rect b="b" l="l" r="r" t="t"/>
              <a:pathLst>
                <a:path extrusionOk="0" h="1820" w="2399">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47"/>
            <p:cNvSpPr/>
            <p:nvPr/>
          </p:nvSpPr>
          <p:spPr>
            <a:xfrm>
              <a:off x="6371825" y="3208825"/>
              <a:ext cx="113250" cy="10100"/>
            </a:xfrm>
            <a:custGeom>
              <a:rect b="b" l="l" r="r" t="t"/>
              <a:pathLst>
                <a:path extrusionOk="0" h="404" w="453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47"/>
            <p:cNvSpPr/>
            <p:nvPr/>
          </p:nvSpPr>
          <p:spPr>
            <a:xfrm>
              <a:off x="6371825" y="3232100"/>
              <a:ext cx="40350" cy="10100"/>
            </a:xfrm>
            <a:custGeom>
              <a:rect b="b" l="l" r="r" t="t"/>
              <a:pathLst>
                <a:path extrusionOk="0" h="404" w="1614">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47"/>
            <p:cNvSpPr/>
            <p:nvPr/>
          </p:nvSpPr>
          <p:spPr>
            <a:xfrm>
              <a:off x="6299875" y="3304175"/>
              <a:ext cx="111350" cy="10175"/>
            </a:xfrm>
            <a:custGeom>
              <a:rect b="b" l="l" r="r" t="t"/>
              <a:pathLst>
                <a:path extrusionOk="0" h="407" w="4454">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47"/>
            <p:cNvSpPr/>
            <p:nvPr/>
          </p:nvSpPr>
          <p:spPr>
            <a:xfrm>
              <a:off x="6374150" y="3327475"/>
              <a:ext cx="37250" cy="10100"/>
            </a:xfrm>
            <a:custGeom>
              <a:rect b="b" l="l" r="r" t="t"/>
              <a:pathLst>
                <a:path extrusionOk="0" h="404" w="149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147"/>
          <p:cNvGrpSpPr/>
          <p:nvPr/>
        </p:nvGrpSpPr>
        <p:grpSpPr>
          <a:xfrm>
            <a:off x="7825990" y="2439406"/>
            <a:ext cx="186925" cy="348975"/>
            <a:chOff x="7051925" y="1923875"/>
            <a:chExt cx="186925" cy="348975"/>
          </a:xfrm>
        </p:grpSpPr>
        <p:sp>
          <p:nvSpPr>
            <p:cNvPr id="14607" name="Google Shape;14607;p147"/>
            <p:cNvSpPr/>
            <p:nvPr/>
          </p:nvSpPr>
          <p:spPr>
            <a:xfrm>
              <a:off x="7051925" y="1923875"/>
              <a:ext cx="186925" cy="348975"/>
            </a:xfrm>
            <a:custGeom>
              <a:rect b="b" l="l" r="r" t="t"/>
              <a:pathLst>
                <a:path extrusionOk="0" h="13959" w="7477">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47"/>
            <p:cNvSpPr/>
            <p:nvPr/>
          </p:nvSpPr>
          <p:spPr>
            <a:xfrm>
              <a:off x="7082175" y="1992875"/>
              <a:ext cx="126425" cy="216775"/>
            </a:xfrm>
            <a:custGeom>
              <a:rect b="b" l="l" r="r" t="t"/>
              <a:pathLst>
                <a:path extrusionOk="0" h="8671" w="5057">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47"/>
            <p:cNvSpPr/>
            <p:nvPr/>
          </p:nvSpPr>
          <p:spPr>
            <a:xfrm>
              <a:off x="7106975" y="2021575"/>
              <a:ext cx="39575" cy="10875"/>
            </a:xfrm>
            <a:custGeom>
              <a:rect b="b" l="l" r="r" t="t"/>
              <a:pathLst>
                <a:path extrusionOk="0" h="435" w="1583">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47"/>
            <p:cNvSpPr/>
            <p:nvPr/>
          </p:nvSpPr>
          <p:spPr>
            <a:xfrm>
              <a:off x="7106975" y="2044825"/>
              <a:ext cx="76800" cy="10125"/>
            </a:xfrm>
            <a:custGeom>
              <a:rect b="b" l="l" r="r" t="t"/>
              <a:pathLst>
                <a:path extrusionOk="0" h="405" w="3072">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47"/>
            <p:cNvSpPr/>
            <p:nvPr/>
          </p:nvSpPr>
          <p:spPr>
            <a:xfrm>
              <a:off x="7108525" y="2067325"/>
              <a:ext cx="73700" cy="10100"/>
            </a:xfrm>
            <a:custGeom>
              <a:rect b="b" l="l" r="r" t="t"/>
              <a:pathLst>
                <a:path extrusionOk="0" h="404" w="2948">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47"/>
            <p:cNvSpPr/>
            <p:nvPr/>
          </p:nvSpPr>
          <p:spPr>
            <a:xfrm>
              <a:off x="7107950" y="2089775"/>
              <a:ext cx="74850" cy="10175"/>
            </a:xfrm>
            <a:custGeom>
              <a:rect b="b" l="l" r="r" t="t"/>
              <a:pathLst>
                <a:path extrusionOk="0" h="407" w="2994">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47"/>
            <p:cNvSpPr/>
            <p:nvPr/>
          </p:nvSpPr>
          <p:spPr>
            <a:xfrm>
              <a:off x="7107950" y="2112950"/>
              <a:ext cx="74875" cy="10275"/>
            </a:xfrm>
            <a:custGeom>
              <a:rect b="b" l="l" r="r" t="t"/>
              <a:pathLst>
                <a:path extrusionOk="0" h="411" w="2995">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147"/>
          <p:cNvGrpSpPr/>
          <p:nvPr/>
        </p:nvGrpSpPr>
        <p:grpSpPr>
          <a:xfrm>
            <a:off x="7009508" y="2471169"/>
            <a:ext cx="348225" cy="285450"/>
            <a:chOff x="5452875" y="3094050"/>
            <a:chExt cx="348225" cy="285450"/>
          </a:xfrm>
        </p:grpSpPr>
        <p:sp>
          <p:nvSpPr>
            <p:cNvPr id="14615" name="Google Shape;14615;p147"/>
            <p:cNvSpPr/>
            <p:nvPr/>
          </p:nvSpPr>
          <p:spPr>
            <a:xfrm>
              <a:off x="5452875" y="3094050"/>
              <a:ext cx="348225" cy="285450"/>
            </a:xfrm>
            <a:custGeom>
              <a:rect b="b" l="l" r="r" t="t"/>
              <a:pathLst>
                <a:path extrusionOk="0" h="11418" w="13929">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47"/>
            <p:cNvSpPr/>
            <p:nvPr/>
          </p:nvSpPr>
          <p:spPr>
            <a:xfrm>
              <a:off x="5483125" y="3132025"/>
              <a:ext cx="51975" cy="44250"/>
            </a:xfrm>
            <a:custGeom>
              <a:rect b="b" l="l" r="r" t="t"/>
              <a:pathLst>
                <a:path extrusionOk="0" h="1770" w="2079">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47"/>
            <p:cNvSpPr/>
            <p:nvPr/>
          </p:nvSpPr>
          <p:spPr>
            <a:xfrm>
              <a:off x="5487000" y="3231325"/>
              <a:ext cx="65175" cy="34925"/>
            </a:xfrm>
            <a:custGeom>
              <a:rect b="b" l="l" r="r" t="t"/>
              <a:pathLst>
                <a:path extrusionOk="0" h="1397" w="2607">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47"/>
            <p:cNvSpPr/>
            <p:nvPr/>
          </p:nvSpPr>
          <p:spPr>
            <a:xfrm>
              <a:off x="5555725" y="3231275"/>
              <a:ext cx="71175" cy="35000"/>
            </a:xfrm>
            <a:custGeom>
              <a:rect b="b" l="l" r="r" t="t"/>
              <a:pathLst>
                <a:path extrusionOk="0" h="1400" w="2847">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47"/>
            <p:cNvSpPr/>
            <p:nvPr/>
          </p:nvSpPr>
          <p:spPr>
            <a:xfrm>
              <a:off x="5627825" y="3231275"/>
              <a:ext cx="67800" cy="35000"/>
            </a:xfrm>
            <a:custGeom>
              <a:rect b="b" l="l" r="r" t="t"/>
              <a:pathLst>
                <a:path extrusionOk="0" h="1400" w="2712">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47"/>
            <p:cNvSpPr/>
            <p:nvPr/>
          </p:nvSpPr>
          <p:spPr>
            <a:xfrm>
              <a:off x="5594025" y="3126625"/>
              <a:ext cx="174500" cy="10100"/>
            </a:xfrm>
            <a:custGeom>
              <a:rect b="b" l="l" r="r" t="t"/>
              <a:pathLst>
                <a:path extrusionOk="0" h="404" w="698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47"/>
            <p:cNvSpPr/>
            <p:nvPr/>
          </p:nvSpPr>
          <p:spPr>
            <a:xfrm>
              <a:off x="5595575" y="3149900"/>
              <a:ext cx="171400" cy="10100"/>
            </a:xfrm>
            <a:custGeom>
              <a:rect b="b" l="l" r="r" t="t"/>
              <a:pathLst>
                <a:path extrusionOk="0" h="404" w="6856">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47"/>
            <p:cNvSpPr/>
            <p:nvPr/>
          </p:nvSpPr>
          <p:spPr>
            <a:xfrm>
              <a:off x="5594025" y="3173150"/>
              <a:ext cx="59725" cy="10900"/>
            </a:xfrm>
            <a:custGeom>
              <a:rect b="b" l="l" r="r" t="t"/>
              <a:pathLst>
                <a:path extrusionOk="0" h="436" w="2389">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3" name="Google Shape;14623;p147"/>
          <p:cNvGrpSpPr/>
          <p:nvPr/>
        </p:nvGrpSpPr>
        <p:grpSpPr>
          <a:xfrm>
            <a:off x="7009120" y="1947863"/>
            <a:ext cx="349000" cy="297025"/>
            <a:chOff x="6971275" y="3088625"/>
            <a:chExt cx="349000" cy="297025"/>
          </a:xfrm>
        </p:grpSpPr>
        <p:sp>
          <p:nvSpPr>
            <p:cNvPr id="14624" name="Google Shape;14624;p147"/>
            <p:cNvSpPr/>
            <p:nvPr/>
          </p:nvSpPr>
          <p:spPr>
            <a:xfrm>
              <a:off x="7055025" y="3176525"/>
              <a:ext cx="199325" cy="185100"/>
            </a:xfrm>
            <a:custGeom>
              <a:rect b="b" l="l" r="r" t="t"/>
              <a:pathLst>
                <a:path extrusionOk="0" h="7404" w="7973">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47"/>
            <p:cNvSpPr/>
            <p:nvPr/>
          </p:nvSpPr>
          <p:spPr>
            <a:xfrm>
              <a:off x="7081400" y="3218900"/>
              <a:ext cx="45000" cy="10125"/>
            </a:xfrm>
            <a:custGeom>
              <a:rect b="b" l="l" r="r" t="t"/>
              <a:pathLst>
                <a:path extrusionOk="0" h="405" w="180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47"/>
            <p:cNvSpPr/>
            <p:nvPr/>
          </p:nvSpPr>
          <p:spPr>
            <a:xfrm>
              <a:off x="7082950" y="3242950"/>
              <a:ext cx="118675" cy="10875"/>
            </a:xfrm>
            <a:custGeom>
              <a:rect b="b" l="l" r="r" t="t"/>
              <a:pathLst>
                <a:path extrusionOk="0" h="435" w="4747">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47"/>
            <p:cNvSpPr/>
            <p:nvPr/>
          </p:nvSpPr>
          <p:spPr>
            <a:xfrm>
              <a:off x="7081400" y="3267775"/>
              <a:ext cx="121775" cy="10100"/>
            </a:xfrm>
            <a:custGeom>
              <a:rect b="b" l="l" r="r" t="t"/>
              <a:pathLst>
                <a:path extrusionOk="0" h="404" w="4871">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47"/>
            <p:cNvSpPr/>
            <p:nvPr/>
          </p:nvSpPr>
          <p:spPr>
            <a:xfrm>
              <a:off x="7082475" y="3291550"/>
              <a:ext cx="119600" cy="10475"/>
            </a:xfrm>
            <a:custGeom>
              <a:rect b="b" l="l" r="r" t="t"/>
              <a:pathLst>
                <a:path extrusionOk="0" h="419" w="4784">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47"/>
            <p:cNvSpPr/>
            <p:nvPr/>
          </p:nvSpPr>
          <p:spPr>
            <a:xfrm>
              <a:off x="6971275" y="3088625"/>
              <a:ext cx="349000" cy="297025"/>
            </a:xfrm>
            <a:custGeom>
              <a:rect b="b" l="l" r="r" t="t"/>
              <a:pathLst>
                <a:path extrusionOk="0" h="11881" w="1396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47"/>
            <p:cNvSpPr/>
            <p:nvPr/>
          </p:nvSpPr>
          <p:spPr>
            <a:xfrm>
              <a:off x="7236425" y="3139000"/>
              <a:ext cx="10950" cy="7475"/>
            </a:xfrm>
            <a:custGeom>
              <a:rect b="b" l="l" r="r" t="t"/>
              <a:pathLst>
                <a:path extrusionOk="0" h="299" w="438">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47"/>
            <p:cNvSpPr/>
            <p:nvPr/>
          </p:nvSpPr>
          <p:spPr>
            <a:xfrm>
              <a:off x="7257550" y="3139000"/>
              <a:ext cx="10750" cy="7475"/>
            </a:xfrm>
            <a:custGeom>
              <a:rect b="b" l="l" r="r" t="t"/>
              <a:pathLst>
                <a:path extrusionOk="0" h="299" w="43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47"/>
            <p:cNvSpPr/>
            <p:nvPr/>
          </p:nvSpPr>
          <p:spPr>
            <a:xfrm>
              <a:off x="7278125" y="3139025"/>
              <a:ext cx="11900" cy="7550"/>
            </a:xfrm>
            <a:custGeom>
              <a:rect b="b" l="l" r="r" t="t"/>
              <a:pathLst>
                <a:path extrusionOk="0" h="302" w="476">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3" name="Google Shape;14633;p147"/>
          <p:cNvGrpSpPr/>
          <p:nvPr/>
        </p:nvGrpSpPr>
        <p:grpSpPr>
          <a:xfrm>
            <a:off x="6286008" y="2439394"/>
            <a:ext cx="326500" cy="349000"/>
            <a:chOff x="6982900" y="2492275"/>
            <a:chExt cx="326500" cy="349000"/>
          </a:xfrm>
        </p:grpSpPr>
        <p:sp>
          <p:nvSpPr>
            <p:cNvPr id="14634" name="Google Shape;14634;p147"/>
            <p:cNvSpPr/>
            <p:nvPr/>
          </p:nvSpPr>
          <p:spPr>
            <a:xfrm>
              <a:off x="6983675" y="2682275"/>
              <a:ext cx="228025" cy="159000"/>
            </a:xfrm>
            <a:custGeom>
              <a:rect b="b" l="l" r="r" t="t"/>
              <a:pathLst>
                <a:path extrusionOk="0" h="6360" w="9121">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47"/>
            <p:cNvSpPr/>
            <p:nvPr/>
          </p:nvSpPr>
          <p:spPr>
            <a:xfrm>
              <a:off x="6982900" y="2492275"/>
              <a:ext cx="326500" cy="349000"/>
            </a:xfrm>
            <a:custGeom>
              <a:rect b="b" l="l" r="r" t="t"/>
              <a:pathLst>
                <a:path extrusionOk="0" h="13960" w="1306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47"/>
            <p:cNvSpPr/>
            <p:nvPr/>
          </p:nvSpPr>
          <p:spPr>
            <a:xfrm>
              <a:off x="7009275" y="2704775"/>
              <a:ext cx="31050" cy="31025"/>
            </a:xfrm>
            <a:custGeom>
              <a:rect b="b" l="l" r="r" t="t"/>
              <a:pathLst>
                <a:path extrusionOk="0" h="1241" w="1242">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47"/>
            <p:cNvSpPr/>
            <p:nvPr/>
          </p:nvSpPr>
          <p:spPr>
            <a:xfrm>
              <a:off x="7049600" y="2704775"/>
              <a:ext cx="31050" cy="31025"/>
            </a:xfrm>
            <a:custGeom>
              <a:rect b="b" l="l" r="r" t="t"/>
              <a:pathLst>
                <a:path extrusionOk="0" h="1241" w="1242">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47"/>
            <p:cNvSpPr/>
            <p:nvPr/>
          </p:nvSpPr>
          <p:spPr>
            <a:xfrm>
              <a:off x="7089925"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47"/>
            <p:cNvSpPr/>
            <p:nvPr/>
          </p:nvSpPr>
          <p:spPr>
            <a:xfrm>
              <a:off x="7130250" y="2705550"/>
              <a:ext cx="31050" cy="30250"/>
            </a:xfrm>
            <a:custGeom>
              <a:rect b="b" l="l" r="r" t="t"/>
              <a:pathLst>
                <a:path extrusionOk="0" h="1210" w="1242">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47"/>
            <p:cNvSpPr/>
            <p:nvPr/>
          </p:nvSpPr>
          <p:spPr>
            <a:xfrm>
              <a:off x="7171350" y="2705550"/>
              <a:ext cx="30275" cy="30250"/>
            </a:xfrm>
            <a:custGeom>
              <a:rect b="b" l="l" r="r" t="t"/>
              <a:pathLst>
                <a:path extrusionOk="0" h="1210" w="1211">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47"/>
            <p:cNvSpPr/>
            <p:nvPr/>
          </p:nvSpPr>
          <p:spPr>
            <a:xfrm>
              <a:off x="7211675" y="2704775"/>
              <a:ext cx="31050" cy="31025"/>
            </a:xfrm>
            <a:custGeom>
              <a:rect b="b" l="l" r="r" t="t"/>
              <a:pathLst>
                <a:path extrusionOk="0" h="1241" w="1242">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47"/>
            <p:cNvSpPr/>
            <p:nvPr/>
          </p:nvSpPr>
          <p:spPr>
            <a:xfrm>
              <a:off x="7252000"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47"/>
            <p:cNvSpPr/>
            <p:nvPr/>
          </p:nvSpPr>
          <p:spPr>
            <a:xfrm>
              <a:off x="7009275" y="2745875"/>
              <a:ext cx="31050" cy="31025"/>
            </a:xfrm>
            <a:custGeom>
              <a:rect b="b" l="l" r="r" t="t"/>
              <a:pathLst>
                <a:path extrusionOk="0" h="1241" w="1242">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47"/>
            <p:cNvSpPr/>
            <p:nvPr/>
          </p:nvSpPr>
          <p:spPr>
            <a:xfrm>
              <a:off x="7048825" y="2745875"/>
              <a:ext cx="31825" cy="31025"/>
            </a:xfrm>
            <a:custGeom>
              <a:rect b="b" l="l" r="r" t="t"/>
              <a:pathLst>
                <a:path extrusionOk="0" h="1241" w="1273">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47"/>
            <p:cNvSpPr/>
            <p:nvPr/>
          </p:nvSpPr>
          <p:spPr>
            <a:xfrm>
              <a:off x="7089925" y="2746575"/>
              <a:ext cx="30275" cy="30325"/>
            </a:xfrm>
            <a:custGeom>
              <a:rect b="b" l="l" r="r" t="t"/>
              <a:pathLst>
                <a:path extrusionOk="0" h="1213" w="1211">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47"/>
            <p:cNvSpPr/>
            <p:nvPr/>
          </p:nvSpPr>
          <p:spPr>
            <a:xfrm>
              <a:off x="7130250" y="2746575"/>
              <a:ext cx="31050" cy="30325"/>
            </a:xfrm>
            <a:custGeom>
              <a:rect b="b" l="l" r="r" t="t"/>
              <a:pathLst>
                <a:path extrusionOk="0" h="1213" w="1242">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47"/>
            <p:cNvSpPr/>
            <p:nvPr/>
          </p:nvSpPr>
          <p:spPr>
            <a:xfrm>
              <a:off x="7170575" y="2746575"/>
              <a:ext cx="31050" cy="30325"/>
            </a:xfrm>
            <a:custGeom>
              <a:rect b="b" l="l" r="r" t="t"/>
              <a:pathLst>
                <a:path extrusionOk="0" h="1213" w="1242">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47"/>
            <p:cNvSpPr/>
            <p:nvPr/>
          </p:nvSpPr>
          <p:spPr>
            <a:xfrm>
              <a:off x="7211675" y="2745875"/>
              <a:ext cx="31050" cy="31025"/>
            </a:xfrm>
            <a:custGeom>
              <a:rect b="b" l="l" r="r" t="t"/>
              <a:pathLst>
                <a:path extrusionOk="0" h="1241" w="1242">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47"/>
            <p:cNvSpPr/>
            <p:nvPr/>
          </p:nvSpPr>
          <p:spPr>
            <a:xfrm>
              <a:off x="7252000" y="2746550"/>
              <a:ext cx="30275" cy="30350"/>
            </a:xfrm>
            <a:custGeom>
              <a:rect b="b" l="l" r="r" t="t"/>
              <a:pathLst>
                <a:path extrusionOk="0" h="1214" w="1211">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47"/>
            <p:cNvSpPr/>
            <p:nvPr/>
          </p:nvSpPr>
          <p:spPr>
            <a:xfrm>
              <a:off x="7008500" y="2786875"/>
              <a:ext cx="31050" cy="30350"/>
            </a:xfrm>
            <a:custGeom>
              <a:rect b="b" l="l" r="r" t="t"/>
              <a:pathLst>
                <a:path extrusionOk="0" h="1214" w="1242">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47"/>
            <p:cNvSpPr/>
            <p:nvPr/>
          </p:nvSpPr>
          <p:spPr>
            <a:xfrm>
              <a:off x="7049600" y="2786875"/>
              <a:ext cx="31050" cy="29575"/>
            </a:xfrm>
            <a:custGeom>
              <a:rect b="b" l="l" r="r" t="t"/>
              <a:pathLst>
                <a:path extrusionOk="0" h="1183" w="1242">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47"/>
            <p:cNvSpPr/>
            <p:nvPr/>
          </p:nvSpPr>
          <p:spPr>
            <a:xfrm>
              <a:off x="7089925" y="2786875"/>
              <a:ext cx="110925" cy="30350"/>
            </a:xfrm>
            <a:custGeom>
              <a:rect b="b" l="l" r="r" t="t"/>
              <a:pathLst>
                <a:path extrusionOk="0" h="1214" w="4437">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47"/>
            <p:cNvSpPr/>
            <p:nvPr/>
          </p:nvSpPr>
          <p:spPr>
            <a:xfrm>
              <a:off x="7211675" y="2786875"/>
              <a:ext cx="31050" cy="30350"/>
            </a:xfrm>
            <a:custGeom>
              <a:rect b="b" l="l" r="r" t="t"/>
              <a:pathLst>
                <a:path extrusionOk="0" h="1214" w="1242">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47"/>
            <p:cNvSpPr/>
            <p:nvPr/>
          </p:nvSpPr>
          <p:spPr>
            <a:xfrm>
              <a:off x="7252000" y="2786875"/>
              <a:ext cx="30275" cy="30350"/>
            </a:xfrm>
            <a:custGeom>
              <a:rect b="b" l="l" r="r" t="t"/>
              <a:pathLst>
                <a:path extrusionOk="0" h="1214" w="1211">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147"/>
          <p:cNvGrpSpPr/>
          <p:nvPr/>
        </p:nvGrpSpPr>
        <p:grpSpPr>
          <a:xfrm>
            <a:off x="5562666" y="2439269"/>
            <a:ext cx="239650" cy="349250"/>
            <a:chOff x="4775100" y="1923875"/>
            <a:chExt cx="239650" cy="349250"/>
          </a:xfrm>
        </p:grpSpPr>
        <p:sp>
          <p:nvSpPr>
            <p:cNvPr id="14656" name="Google Shape;14656;p147"/>
            <p:cNvSpPr/>
            <p:nvPr/>
          </p:nvSpPr>
          <p:spPr>
            <a:xfrm>
              <a:off x="4775100" y="1923875"/>
              <a:ext cx="239650" cy="349250"/>
            </a:xfrm>
            <a:custGeom>
              <a:rect b="b" l="l" r="r" t="t"/>
              <a:pathLst>
                <a:path extrusionOk="0" h="13970" w="9586">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47"/>
            <p:cNvSpPr/>
            <p:nvPr/>
          </p:nvSpPr>
          <p:spPr>
            <a:xfrm>
              <a:off x="4816200" y="1951775"/>
              <a:ext cx="63625" cy="10100"/>
            </a:xfrm>
            <a:custGeom>
              <a:rect b="b" l="l" r="r" t="t"/>
              <a:pathLst>
                <a:path extrusionOk="0" h="404"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47"/>
            <p:cNvSpPr/>
            <p:nvPr/>
          </p:nvSpPr>
          <p:spPr>
            <a:xfrm>
              <a:off x="4816200" y="1975050"/>
              <a:ext cx="63625" cy="10100"/>
            </a:xfrm>
            <a:custGeom>
              <a:rect b="b" l="l" r="r" t="t"/>
              <a:pathLst>
                <a:path extrusionOk="0" h="404" w="2545">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47"/>
            <p:cNvSpPr/>
            <p:nvPr/>
          </p:nvSpPr>
          <p:spPr>
            <a:xfrm>
              <a:off x="4816200" y="1998300"/>
              <a:ext cx="63625" cy="10125"/>
            </a:xfrm>
            <a:custGeom>
              <a:rect b="b" l="l" r="r" t="t"/>
              <a:pathLst>
                <a:path extrusionOk="0" h="405"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47"/>
            <p:cNvSpPr/>
            <p:nvPr/>
          </p:nvSpPr>
          <p:spPr>
            <a:xfrm>
              <a:off x="4817750" y="2021575"/>
              <a:ext cx="60525" cy="10100"/>
            </a:xfrm>
            <a:custGeom>
              <a:rect b="b" l="l" r="r" t="t"/>
              <a:pathLst>
                <a:path extrusionOk="0" h="404" w="2421">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47"/>
            <p:cNvSpPr/>
            <p:nvPr/>
          </p:nvSpPr>
          <p:spPr>
            <a:xfrm>
              <a:off x="4910825" y="1951775"/>
              <a:ext cx="63600" cy="10100"/>
            </a:xfrm>
            <a:custGeom>
              <a:rect b="b" l="l" r="r" t="t"/>
              <a:pathLst>
                <a:path extrusionOk="0" h="404"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47"/>
            <p:cNvSpPr/>
            <p:nvPr/>
          </p:nvSpPr>
          <p:spPr>
            <a:xfrm>
              <a:off x="4910825" y="1975050"/>
              <a:ext cx="63600" cy="10100"/>
            </a:xfrm>
            <a:custGeom>
              <a:rect b="b" l="l" r="r" t="t"/>
              <a:pathLst>
                <a:path extrusionOk="0" h="404" w="2544">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47"/>
            <p:cNvSpPr/>
            <p:nvPr/>
          </p:nvSpPr>
          <p:spPr>
            <a:xfrm>
              <a:off x="4910825" y="1998300"/>
              <a:ext cx="63600" cy="10125"/>
            </a:xfrm>
            <a:custGeom>
              <a:rect b="b" l="l" r="r" t="t"/>
              <a:pathLst>
                <a:path extrusionOk="0" h="405"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47"/>
            <p:cNvSpPr/>
            <p:nvPr/>
          </p:nvSpPr>
          <p:spPr>
            <a:xfrm>
              <a:off x="4912375" y="2021575"/>
              <a:ext cx="60500" cy="10100"/>
            </a:xfrm>
            <a:custGeom>
              <a:rect b="b" l="l" r="r" t="t"/>
              <a:pathLst>
                <a:path extrusionOk="0" h="404" w="242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47"/>
            <p:cNvSpPr/>
            <p:nvPr/>
          </p:nvSpPr>
          <p:spPr>
            <a:xfrm>
              <a:off x="4889100" y="2191400"/>
              <a:ext cx="10875" cy="13975"/>
            </a:xfrm>
            <a:custGeom>
              <a:rect b="b" l="l" r="r" t="t"/>
              <a:pathLst>
                <a:path extrusionOk="0" h="559" w="435">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147"/>
          <p:cNvGrpSpPr/>
          <p:nvPr/>
        </p:nvGrpSpPr>
        <p:grpSpPr>
          <a:xfrm>
            <a:off x="4725076" y="2471169"/>
            <a:ext cx="349000" cy="285450"/>
            <a:chOff x="4720050" y="3094050"/>
            <a:chExt cx="349000" cy="285450"/>
          </a:xfrm>
        </p:grpSpPr>
        <p:sp>
          <p:nvSpPr>
            <p:cNvPr id="14667" name="Google Shape;14667;p147"/>
            <p:cNvSpPr/>
            <p:nvPr/>
          </p:nvSpPr>
          <p:spPr>
            <a:xfrm>
              <a:off x="4783625" y="3198550"/>
              <a:ext cx="11675" cy="10300"/>
            </a:xfrm>
            <a:custGeom>
              <a:rect b="b" l="l" r="r" t="t"/>
              <a:pathLst>
                <a:path extrusionOk="0" h="412" w="467">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47"/>
            <p:cNvSpPr/>
            <p:nvPr/>
          </p:nvSpPr>
          <p:spPr>
            <a:xfrm>
              <a:off x="4720050" y="3094050"/>
              <a:ext cx="349000" cy="285450"/>
            </a:xfrm>
            <a:custGeom>
              <a:rect b="b" l="l" r="r" t="t"/>
              <a:pathLst>
                <a:path extrusionOk="0" h="11418" w="1396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47"/>
            <p:cNvSpPr/>
            <p:nvPr/>
          </p:nvSpPr>
          <p:spPr>
            <a:xfrm>
              <a:off x="4784425" y="3215800"/>
              <a:ext cx="10100" cy="22325"/>
            </a:xfrm>
            <a:custGeom>
              <a:rect b="b" l="l" r="r" t="t"/>
              <a:pathLst>
                <a:path extrusionOk="0" h="893" w="404">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47"/>
            <p:cNvSpPr/>
            <p:nvPr/>
          </p:nvSpPr>
          <p:spPr>
            <a:xfrm>
              <a:off x="4851100" y="3180125"/>
              <a:ext cx="52750" cy="10900"/>
            </a:xfrm>
            <a:custGeom>
              <a:rect b="b" l="l" r="r" t="t"/>
              <a:pathLst>
                <a:path extrusionOk="0" h="436" w="211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47"/>
            <p:cNvSpPr/>
            <p:nvPr/>
          </p:nvSpPr>
          <p:spPr>
            <a:xfrm>
              <a:off x="4852650" y="3204175"/>
              <a:ext cx="138075" cy="10100"/>
            </a:xfrm>
            <a:custGeom>
              <a:rect b="b" l="l" r="r" t="t"/>
              <a:pathLst>
                <a:path extrusionOk="0" h="404" w="5523">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47"/>
            <p:cNvSpPr/>
            <p:nvPr/>
          </p:nvSpPr>
          <p:spPr>
            <a:xfrm>
              <a:off x="4852650" y="3225900"/>
              <a:ext cx="137300" cy="10100"/>
            </a:xfrm>
            <a:custGeom>
              <a:rect b="b" l="l" r="r" t="t"/>
              <a:pathLst>
                <a:path extrusionOk="0" h="404" w="5492">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47"/>
            <p:cNvSpPr/>
            <p:nvPr/>
          </p:nvSpPr>
          <p:spPr>
            <a:xfrm>
              <a:off x="4851100" y="3247600"/>
              <a:ext cx="140400" cy="10875"/>
            </a:xfrm>
            <a:custGeom>
              <a:rect b="b" l="l" r="r" t="t"/>
              <a:pathLst>
                <a:path extrusionOk="0" h="435" w="5616">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147"/>
          <p:cNvGrpSpPr/>
          <p:nvPr/>
        </p:nvGrpSpPr>
        <p:grpSpPr>
          <a:xfrm>
            <a:off x="3227208" y="2471169"/>
            <a:ext cx="349000" cy="285450"/>
            <a:chOff x="3195450" y="3094050"/>
            <a:chExt cx="349000" cy="285450"/>
          </a:xfrm>
        </p:grpSpPr>
        <p:sp>
          <p:nvSpPr>
            <p:cNvPr id="14675" name="Google Shape;14675;p147"/>
            <p:cNvSpPr/>
            <p:nvPr/>
          </p:nvSpPr>
          <p:spPr>
            <a:xfrm>
              <a:off x="3392175" y="3132825"/>
              <a:ext cx="11900" cy="7550"/>
            </a:xfrm>
            <a:custGeom>
              <a:rect b="b" l="l" r="r" t="t"/>
              <a:pathLst>
                <a:path extrusionOk="0" h="302" w="476">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47"/>
            <p:cNvSpPr/>
            <p:nvPr/>
          </p:nvSpPr>
          <p:spPr>
            <a:xfrm>
              <a:off x="3392025" y="3179350"/>
              <a:ext cx="12050" cy="7900"/>
            </a:xfrm>
            <a:custGeom>
              <a:rect b="b" l="l" r="r" t="t"/>
              <a:pathLst>
                <a:path extrusionOk="0" h="316" w="482">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47"/>
            <p:cNvSpPr/>
            <p:nvPr/>
          </p:nvSpPr>
          <p:spPr>
            <a:xfrm>
              <a:off x="3392175" y="3226675"/>
              <a:ext cx="11900" cy="7550"/>
            </a:xfrm>
            <a:custGeom>
              <a:rect b="b" l="l" r="r" t="t"/>
              <a:pathLst>
                <a:path extrusionOk="0" h="302" w="476">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47"/>
            <p:cNvSpPr/>
            <p:nvPr/>
          </p:nvSpPr>
          <p:spPr>
            <a:xfrm>
              <a:off x="3195450" y="3094050"/>
              <a:ext cx="349000" cy="285450"/>
            </a:xfrm>
            <a:custGeom>
              <a:rect b="b" l="l" r="r" t="t"/>
              <a:pathLst>
                <a:path extrusionOk="0" h="11418" w="1396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47"/>
            <p:cNvSpPr/>
            <p:nvPr/>
          </p:nvSpPr>
          <p:spPr>
            <a:xfrm>
              <a:off x="3411800" y="3132825"/>
              <a:ext cx="103175" cy="10125"/>
            </a:xfrm>
            <a:custGeom>
              <a:rect b="b" l="l" r="r" t="t"/>
              <a:pathLst>
                <a:path extrusionOk="0" h="405" w="4127">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47"/>
            <p:cNvSpPr/>
            <p:nvPr/>
          </p:nvSpPr>
          <p:spPr>
            <a:xfrm>
              <a:off x="3413350" y="3153000"/>
              <a:ext cx="55100" cy="10100"/>
            </a:xfrm>
            <a:custGeom>
              <a:rect b="b" l="l" r="r" t="t"/>
              <a:pathLst>
                <a:path extrusionOk="0" h="404" w="2204">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47"/>
            <p:cNvSpPr/>
            <p:nvPr/>
          </p:nvSpPr>
          <p:spPr>
            <a:xfrm>
              <a:off x="3413350" y="3178575"/>
              <a:ext cx="100075" cy="10125"/>
            </a:xfrm>
            <a:custGeom>
              <a:rect b="b" l="l" r="r" t="t"/>
              <a:pathLst>
                <a:path extrusionOk="0" h="405" w="4003">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47"/>
            <p:cNvSpPr/>
            <p:nvPr/>
          </p:nvSpPr>
          <p:spPr>
            <a:xfrm>
              <a:off x="3411800" y="3198750"/>
              <a:ext cx="58200" cy="10875"/>
            </a:xfrm>
            <a:custGeom>
              <a:rect b="b" l="l" r="r" t="t"/>
              <a:pathLst>
                <a:path extrusionOk="0" h="435" w="2328">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47"/>
            <p:cNvSpPr/>
            <p:nvPr/>
          </p:nvSpPr>
          <p:spPr>
            <a:xfrm>
              <a:off x="3413350" y="3225125"/>
              <a:ext cx="100075" cy="10100"/>
            </a:xfrm>
            <a:custGeom>
              <a:rect b="b" l="l" r="r" t="t"/>
              <a:pathLst>
                <a:path extrusionOk="0" h="404" w="4003">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47"/>
            <p:cNvSpPr/>
            <p:nvPr/>
          </p:nvSpPr>
          <p:spPr>
            <a:xfrm>
              <a:off x="3413350" y="3245275"/>
              <a:ext cx="55100" cy="10100"/>
            </a:xfrm>
            <a:custGeom>
              <a:rect b="b" l="l" r="r" t="t"/>
              <a:pathLst>
                <a:path extrusionOk="0" h="404" w="2204">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147"/>
          <p:cNvGrpSpPr/>
          <p:nvPr/>
        </p:nvGrpSpPr>
        <p:grpSpPr>
          <a:xfrm>
            <a:off x="2440385" y="2440556"/>
            <a:ext cx="349775" cy="346675"/>
            <a:chOff x="2443225" y="3063825"/>
            <a:chExt cx="349775" cy="346675"/>
          </a:xfrm>
        </p:grpSpPr>
        <p:sp>
          <p:nvSpPr>
            <p:cNvPr id="14686" name="Google Shape;14686;p147"/>
            <p:cNvSpPr/>
            <p:nvPr/>
          </p:nvSpPr>
          <p:spPr>
            <a:xfrm>
              <a:off x="2477350" y="3319725"/>
              <a:ext cx="281525" cy="90775"/>
            </a:xfrm>
            <a:custGeom>
              <a:rect b="b" l="l" r="r" t="t"/>
              <a:pathLst>
                <a:path extrusionOk="0" h="3631" w="11261">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47"/>
            <p:cNvSpPr/>
            <p:nvPr/>
          </p:nvSpPr>
          <p:spPr>
            <a:xfrm>
              <a:off x="2443225" y="3063825"/>
              <a:ext cx="349775" cy="225725"/>
            </a:xfrm>
            <a:custGeom>
              <a:rect b="b" l="l" r="r" t="t"/>
              <a:pathLst>
                <a:path extrusionOk="0" h="9029" w="13991">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47"/>
            <p:cNvSpPr/>
            <p:nvPr/>
          </p:nvSpPr>
          <p:spPr>
            <a:xfrm>
              <a:off x="2526200" y="3349975"/>
              <a:ext cx="75250" cy="10875"/>
            </a:xfrm>
            <a:custGeom>
              <a:rect b="b" l="l" r="r" t="t"/>
              <a:pathLst>
                <a:path extrusionOk="0" h="435" w="301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47"/>
            <p:cNvSpPr/>
            <p:nvPr/>
          </p:nvSpPr>
          <p:spPr>
            <a:xfrm>
              <a:off x="2526200" y="3374000"/>
              <a:ext cx="75250" cy="10875"/>
            </a:xfrm>
            <a:custGeom>
              <a:rect b="b" l="l" r="r" t="t"/>
              <a:pathLst>
                <a:path extrusionOk="0" h="435" w="301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147"/>
            <p:cNvSpPr/>
            <p:nvPr/>
          </p:nvSpPr>
          <p:spPr>
            <a:xfrm>
              <a:off x="2635550" y="3349975"/>
              <a:ext cx="76025" cy="10875"/>
            </a:xfrm>
            <a:custGeom>
              <a:rect b="b" l="l" r="r" t="t"/>
              <a:pathLst>
                <a:path extrusionOk="0" h="435" w="3041">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47"/>
            <p:cNvSpPr/>
            <p:nvPr/>
          </p:nvSpPr>
          <p:spPr>
            <a:xfrm>
              <a:off x="2635550" y="3374000"/>
              <a:ext cx="76025" cy="10875"/>
            </a:xfrm>
            <a:custGeom>
              <a:rect b="b" l="l" r="r" t="t"/>
              <a:pathLst>
                <a:path extrusionOk="0" h="435" w="3041">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147"/>
          <p:cNvGrpSpPr/>
          <p:nvPr/>
        </p:nvGrpSpPr>
        <p:grpSpPr>
          <a:xfrm>
            <a:off x="1739920" y="2438794"/>
            <a:ext cx="334275" cy="350200"/>
            <a:chOff x="6224475" y="2492100"/>
            <a:chExt cx="334275" cy="350200"/>
          </a:xfrm>
        </p:grpSpPr>
        <p:sp>
          <p:nvSpPr>
            <p:cNvPr id="14693" name="Google Shape;14693;p147"/>
            <p:cNvSpPr/>
            <p:nvPr/>
          </p:nvSpPr>
          <p:spPr>
            <a:xfrm>
              <a:off x="6309800" y="2665025"/>
              <a:ext cx="168300" cy="117125"/>
            </a:xfrm>
            <a:custGeom>
              <a:rect b="b" l="l" r="r" t="t"/>
              <a:pathLst>
                <a:path extrusionOk="0" h="4685" w="6732">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47"/>
            <p:cNvSpPr/>
            <p:nvPr/>
          </p:nvSpPr>
          <p:spPr>
            <a:xfrm>
              <a:off x="6372600" y="2633425"/>
              <a:ext cx="38025" cy="15725"/>
            </a:xfrm>
            <a:custGeom>
              <a:rect b="b" l="l" r="r" t="t"/>
              <a:pathLst>
                <a:path extrusionOk="0" h="629" w="1521">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47"/>
            <p:cNvSpPr/>
            <p:nvPr/>
          </p:nvSpPr>
          <p:spPr>
            <a:xfrm>
              <a:off x="6356800" y="2612875"/>
              <a:ext cx="68550" cy="22125"/>
            </a:xfrm>
            <a:custGeom>
              <a:rect b="b" l="l" r="r" t="t"/>
              <a:pathLst>
                <a:path extrusionOk="0" h="885" w="2742">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47"/>
            <p:cNvSpPr/>
            <p:nvPr/>
          </p:nvSpPr>
          <p:spPr>
            <a:xfrm>
              <a:off x="6343900" y="2592525"/>
              <a:ext cx="96200" cy="27750"/>
            </a:xfrm>
            <a:custGeom>
              <a:rect b="b" l="l" r="r" t="t"/>
              <a:pathLst>
                <a:path extrusionOk="0" h="1110" w="3848">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47"/>
            <p:cNvSpPr/>
            <p:nvPr/>
          </p:nvSpPr>
          <p:spPr>
            <a:xfrm>
              <a:off x="6224475" y="2492100"/>
              <a:ext cx="334275" cy="350200"/>
            </a:xfrm>
            <a:custGeom>
              <a:rect b="b" l="l" r="r" t="t"/>
              <a:pathLst>
                <a:path extrusionOk="0" h="14008" w="13371">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147"/>
          <p:cNvGrpSpPr/>
          <p:nvPr/>
        </p:nvGrpSpPr>
        <p:grpSpPr>
          <a:xfrm>
            <a:off x="1058194" y="3072281"/>
            <a:ext cx="348975" cy="297025"/>
            <a:chOff x="931825" y="3088625"/>
            <a:chExt cx="348975" cy="297025"/>
          </a:xfrm>
        </p:grpSpPr>
        <p:sp>
          <p:nvSpPr>
            <p:cNvPr id="14699" name="Google Shape;14699;p147"/>
            <p:cNvSpPr/>
            <p:nvPr/>
          </p:nvSpPr>
          <p:spPr>
            <a:xfrm>
              <a:off x="1196775" y="3139025"/>
              <a:ext cx="11325" cy="7550"/>
            </a:xfrm>
            <a:custGeom>
              <a:rect b="b" l="l" r="r" t="t"/>
              <a:pathLst>
                <a:path extrusionOk="0" h="302" w="453">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47"/>
            <p:cNvSpPr/>
            <p:nvPr/>
          </p:nvSpPr>
          <p:spPr>
            <a:xfrm>
              <a:off x="1218400" y="3138775"/>
              <a:ext cx="11225" cy="10625"/>
            </a:xfrm>
            <a:custGeom>
              <a:rect b="b" l="l" r="r" t="t"/>
              <a:pathLst>
                <a:path extrusionOk="0" h="425" w="449">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47"/>
            <p:cNvSpPr/>
            <p:nvPr/>
          </p:nvSpPr>
          <p:spPr>
            <a:xfrm>
              <a:off x="1240100" y="3138775"/>
              <a:ext cx="10450" cy="10625"/>
            </a:xfrm>
            <a:custGeom>
              <a:rect b="b" l="l" r="r" t="t"/>
              <a:pathLst>
                <a:path extrusionOk="0" h="425" w="418">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47"/>
            <p:cNvSpPr/>
            <p:nvPr/>
          </p:nvSpPr>
          <p:spPr>
            <a:xfrm>
              <a:off x="931825" y="3088625"/>
              <a:ext cx="348975" cy="297025"/>
            </a:xfrm>
            <a:custGeom>
              <a:rect b="b" l="l" r="r" t="t"/>
              <a:pathLst>
                <a:path extrusionOk="0" h="11881" w="13959">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47"/>
            <p:cNvSpPr/>
            <p:nvPr/>
          </p:nvSpPr>
          <p:spPr>
            <a:xfrm>
              <a:off x="999275" y="3246825"/>
              <a:ext cx="61300" cy="10100"/>
            </a:xfrm>
            <a:custGeom>
              <a:rect b="b" l="l" r="r" t="t"/>
              <a:pathLst>
                <a:path extrusionOk="0" h="404" w="2452">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47"/>
            <p:cNvSpPr/>
            <p:nvPr/>
          </p:nvSpPr>
          <p:spPr>
            <a:xfrm>
              <a:off x="999275" y="3270875"/>
              <a:ext cx="117125" cy="10100"/>
            </a:xfrm>
            <a:custGeom>
              <a:rect b="b" l="l" r="r" t="t"/>
              <a:pathLst>
                <a:path extrusionOk="0" h="404" w="4685">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47"/>
            <p:cNvSpPr/>
            <p:nvPr/>
          </p:nvSpPr>
          <p:spPr>
            <a:xfrm>
              <a:off x="997725" y="3294900"/>
              <a:ext cx="120225" cy="10100"/>
            </a:xfrm>
            <a:custGeom>
              <a:rect b="b" l="l" r="r" t="t"/>
              <a:pathLst>
                <a:path extrusionOk="0" h="404" w="4809">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47"/>
            <p:cNvSpPr/>
            <p:nvPr/>
          </p:nvSpPr>
          <p:spPr>
            <a:xfrm>
              <a:off x="999275" y="3318950"/>
              <a:ext cx="117125" cy="10100"/>
            </a:xfrm>
            <a:custGeom>
              <a:rect b="b" l="l" r="r" t="t"/>
              <a:pathLst>
                <a:path extrusionOk="0" h="404" w="4685">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47"/>
            <p:cNvSpPr/>
            <p:nvPr/>
          </p:nvSpPr>
          <p:spPr>
            <a:xfrm>
              <a:off x="999275" y="3342825"/>
              <a:ext cx="117125" cy="10275"/>
            </a:xfrm>
            <a:custGeom>
              <a:rect b="b" l="l" r="r" t="t"/>
              <a:pathLst>
                <a:path extrusionOk="0" h="411" w="4685">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147"/>
          <p:cNvGrpSpPr/>
          <p:nvPr/>
        </p:nvGrpSpPr>
        <p:grpSpPr>
          <a:xfrm>
            <a:off x="1813983" y="3046306"/>
            <a:ext cx="186150" cy="348975"/>
            <a:chOff x="6298925" y="1923875"/>
            <a:chExt cx="186150" cy="348975"/>
          </a:xfrm>
        </p:grpSpPr>
        <p:sp>
          <p:nvSpPr>
            <p:cNvPr id="14709" name="Google Shape;14709;p147"/>
            <p:cNvSpPr/>
            <p:nvPr/>
          </p:nvSpPr>
          <p:spPr>
            <a:xfrm>
              <a:off x="6298925"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47"/>
            <p:cNvSpPr/>
            <p:nvPr/>
          </p:nvSpPr>
          <p:spPr>
            <a:xfrm>
              <a:off x="6324525" y="2049400"/>
              <a:ext cx="134175" cy="102475"/>
            </a:xfrm>
            <a:custGeom>
              <a:rect b="b" l="l" r="r" t="t"/>
              <a:pathLst>
                <a:path extrusionOk="0" h="4099" w="5367">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47"/>
            <p:cNvSpPr/>
            <p:nvPr/>
          </p:nvSpPr>
          <p:spPr>
            <a:xfrm>
              <a:off x="6412925" y="2171625"/>
              <a:ext cx="21750" cy="32200"/>
            </a:xfrm>
            <a:custGeom>
              <a:rect b="b" l="l" r="r" t="t"/>
              <a:pathLst>
                <a:path extrusionOk="0" h="1288" w="87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47"/>
            <p:cNvSpPr/>
            <p:nvPr/>
          </p:nvSpPr>
          <p:spPr>
            <a:xfrm>
              <a:off x="6349325" y="2171625"/>
              <a:ext cx="21750" cy="32200"/>
            </a:xfrm>
            <a:custGeom>
              <a:rect b="b" l="l" r="r" t="t"/>
              <a:pathLst>
                <a:path extrusionOk="0" h="1288" w="87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47"/>
            <p:cNvSpPr/>
            <p:nvPr/>
          </p:nvSpPr>
          <p:spPr>
            <a:xfrm>
              <a:off x="6328850" y="1999600"/>
              <a:ext cx="37125" cy="9850"/>
            </a:xfrm>
            <a:custGeom>
              <a:rect b="b" l="l" r="r" t="t"/>
              <a:pathLst>
                <a:path extrusionOk="0" h="394" w="1485">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47"/>
            <p:cNvSpPr/>
            <p:nvPr/>
          </p:nvSpPr>
          <p:spPr>
            <a:xfrm>
              <a:off x="6327625" y="2020800"/>
              <a:ext cx="122550" cy="10100"/>
            </a:xfrm>
            <a:custGeom>
              <a:rect b="b" l="l" r="r" t="t"/>
              <a:pathLst>
                <a:path extrusionOk="0" h="404" w="4902">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147"/>
          <p:cNvGrpSpPr/>
          <p:nvPr/>
        </p:nvGrpSpPr>
        <p:grpSpPr>
          <a:xfrm>
            <a:off x="2426873" y="3057044"/>
            <a:ext cx="376800" cy="327500"/>
            <a:chOff x="7718850" y="3678550"/>
            <a:chExt cx="376800" cy="327500"/>
          </a:xfrm>
        </p:grpSpPr>
        <p:sp>
          <p:nvSpPr>
            <p:cNvPr id="14716" name="Google Shape;14716;p147"/>
            <p:cNvSpPr/>
            <p:nvPr/>
          </p:nvSpPr>
          <p:spPr>
            <a:xfrm>
              <a:off x="7718850" y="3678550"/>
              <a:ext cx="376800" cy="327500"/>
            </a:xfrm>
            <a:custGeom>
              <a:rect b="b" l="l" r="r" t="t"/>
              <a:pathLst>
                <a:path extrusionOk="0" h="13100" w="15072">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47"/>
            <p:cNvSpPr/>
            <p:nvPr/>
          </p:nvSpPr>
          <p:spPr>
            <a:xfrm>
              <a:off x="7863075" y="3709550"/>
              <a:ext cx="203200" cy="174750"/>
            </a:xfrm>
            <a:custGeom>
              <a:rect b="b" l="l" r="r" t="t"/>
              <a:pathLst>
                <a:path extrusionOk="0" h="6990" w="8128">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147"/>
          <p:cNvGrpSpPr/>
          <p:nvPr/>
        </p:nvGrpSpPr>
        <p:grpSpPr>
          <a:xfrm>
            <a:off x="3252795" y="3046206"/>
            <a:ext cx="297825" cy="349175"/>
            <a:chOff x="957400" y="1923675"/>
            <a:chExt cx="297825" cy="349175"/>
          </a:xfrm>
        </p:grpSpPr>
        <p:sp>
          <p:nvSpPr>
            <p:cNvPr id="14719" name="Google Shape;14719;p147"/>
            <p:cNvSpPr/>
            <p:nvPr/>
          </p:nvSpPr>
          <p:spPr>
            <a:xfrm>
              <a:off x="1085350" y="1977950"/>
              <a:ext cx="48400" cy="17275"/>
            </a:xfrm>
            <a:custGeom>
              <a:rect b="b" l="l" r="r" t="t"/>
              <a:pathLst>
                <a:path extrusionOk="0" h="691" w="1936">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47"/>
            <p:cNvSpPr/>
            <p:nvPr/>
          </p:nvSpPr>
          <p:spPr>
            <a:xfrm>
              <a:off x="1064725" y="1951200"/>
              <a:ext cx="85800" cy="25425"/>
            </a:xfrm>
            <a:custGeom>
              <a:rect b="b" l="l" r="r" t="t"/>
              <a:pathLst>
                <a:path extrusionOk="0" h="1017" w="3432">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47"/>
            <p:cNvSpPr/>
            <p:nvPr/>
          </p:nvSpPr>
          <p:spPr>
            <a:xfrm>
              <a:off x="1047350" y="1923675"/>
              <a:ext cx="122550" cy="33750"/>
            </a:xfrm>
            <a:custGeom>
              <a:rect b="b" l="l" r="r" t="t"/>
              <a:pathLst>
                <a:path extrusionOk="0" h="1350" w="4902">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47"/>
            <p:cNvSpPr/>
            <p:nvPr/>
          </p:nvSpPr>
          <p:spPr>
            <a:xfrm>
              <a:off x="957400" y="2025450"/>
              <a:ext cx="297825" cy="247400"/>
            </a:xfrm>
            <a:custGeom>
              <a:rect b="b" l="l" r="r" t="t"/>
              <a:pathLst>
                <a:path extrusionOk="0" h="9896" w="11913">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47"/>
            <p:cNvSpPr/>
            <p:nvPr/>
          </p:nvSpPr>
          <p:spPr>
            <a:xfrm>
              <a:off x="1062875" y="2104550"/>
              <a:ext cx="86875" cy="38025"/>
            </a:xfrm>
            <a:custGeom>
              <a:rect b="b" l="l" r="r" t="t"/>
              <a:pathLst>
                <a:path extrusionOk="0" h="1521" w="3475">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147"/>
          <p:cNvGrpSpPr/>
          <p:nvPr/>
        </p:nvGrpSpPr>
        <p:grpSpPr>
          <a:xfrm>
            <a:off x="3993126" y="3051731"/>
            <a:ext cx="349775" cy="338125"/>
            <a:chOff x="6970500" y="3673350"/>
            <a:chExt cx="349775" cy="338125"/>
          </a:xfrm>
        </p:grpSpPr>
        <p:sp>
          <p:nvSpPr>
            <p:cNvPr id="14725" name="Google Shape;14725;p147"/>
            <p:cNvSpPr/>
            <p:nvPr/>
          </p:nvSpPr>
          <p:spPr>
            <a:xfrm>
              <a:off x="6970500" y="3673350"/>
              <a:ext cx="349775" cy="338125"/>
            </a:xfrm>
            <a:custGeom>
              <a:rect b="b" l="l" r="r" t="t"/>
              <a:pathLst>
                <a:path extrusionOk="0" h="13525" w="13991">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47"/>
            <p:cNvSpPr/>
            <p:nvPr/>
          </p:nvSpPr>
          <p:spPr>
            <a:xfrm>
              <a:off x="7202725" y="3883500"/>
              <a:ext cx="38450" cy="15825"/>
            </a:xfrm>
            <a:custGeom>
              <a:rect b="b" l="l" r="r" t="t"/>
              <a:pathLst>
                <a:path extrusionOk="0" h="633" w="1538">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47"/>
            <p:cNvSpPr/>
            <p:nvPr/>
          </p:nvSpPr>
          <p:spPr>
            <a:xfrm>
              <a:off x="7190725" y="3864300"/>
              <a:ext cx="64400" cy="21550"/>
            </a:xfrm>
            <a:custGeom>
              <a:rect b="b" l="l" r="r" t="t"/>
              <a:pathLst>
                <a:path extrusionOk="0" h="862" w="2576">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47"/>
            <p:cNvSpPr/>
            <p:nvPr/>
          </p:nvSpPr>
          <p:spPr>
            <a:xfrm>
              <a:off x="7176775" y="3844525"/>
              <a:ext cx="92300" cy="27350"/>
            </a:xfrm>
            <a:custGeom>
              <a:rect b="b" l="l" r="r" t="t"/>
              <a:pathLst>
                <a:path extrusionOk="0" h="1094" w="3692">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47"/>
            <p:cNvSpPr/>
            <p:nvPr/>
          </p:nvSpPr>
          <p:spPr>
            <a:xfrm>
              <a:off x="7020125" y="3734600"/>
              <a:ext cx="111700" cy="33375"/>
            </a:xfrm>
            <a:custGeom>
              <a:rect b="b" l="l" r="r" t="t"/>
              <a:pathLst>
                <a:path extrusionOk="0" h="1335" w="4468">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47"/>
            <p:cNvSpPr/>
            <p:nvPr/>
          </p:nvSpPr>
          <p:spPr>
            <a:xfrm>
              <a:off x="7172125" y="3735375"/>
              <a:ext cx="93075" cy="86100"/>
            </a:xfrm>
            <a:custGeom>
              <a:rect b="b" l="l" r="r" t="t"/>
              <a:pathLst>
                <a:path extrusionOk="0" h="3444" w="3723">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47"/>
            <p:cNvSpPr/>
            <p:nvPr/>
          </p:nvSpPr>
          <p:spPr>
            <a:xfrm>
              <a:off x="7024775" y="3785000"/>
              <a:ext cx="103175" cy="10125"/>
            </a:xfrm>
            <a:custGeom>
              <a:rect b="b" l="l" r="r" t="t"/>
              <a:pathLst>
                <a:path extrusionOk="0" h="405" w="4127">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47"/>
            <p:cNvSpPr/>
            <p:nvPr/>
          </p:nvSpPr>
          <p:spPr>
            <a:xfrm>
              <a:off x="7024775" y="3812925"/>
              <a:ext cx="103175" cy="10100"/>
            </a:xfrm>
            <a:custGeom>
              <a:rect b="b" l="l" r="r" t="t"/>
              <a:pathLst>
                <a:path extrusionOk="0" h="404" w="4127">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47"/>
            <p:cNvSpPr/>
            <p:nvPr/>
          </p:nvSpPr>
          <p:spPr>
            <a:xfrm>
              <a:off x="7024775" y="3840075"/>
              <a:ext cx="102400" cy="10100"/>
            </a:xfrm>
            <a:custGeom>
              <a:rect b="b" l="l" r="r" t="t"/>
              <a:pathLst>
                <a:path extrusionOk="0" h="404" w="4096">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47"/>
            <p:cNvSpPr/>
            <p:nvPr/>
          </p:nvSpPr>
          <p:spPr>
            <a:xfrm>
              <a:off x="7024000" y="3867975"/>
              <a:ext cx="104725" cy="10125"/>
            </a:xfrm>
            <a:custGeom>
              <a:rect b="b" l="l" r="r" t="t"/>
              <a:pathLst>
                <a:path extrusionOk="0" h="405"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47"/>
            <p:cNvSpPr/>
            <p:nvPr/>
          </p:nvSpPr>
          <p:spPr>
            <a:xfrm>
              <a:off x="7024000" y="3895900"/>
              <a:ext cx="104725" cy="10100"/>
            </a:xfrm>
            <a:custGeom>
              <a:rect b="b" l="l" r="r" t="t"/>
              <a:pathLst>
                <a:path extrusionOk="0" h="404"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147"/>
          <p:cNvGrpSpPr/>
          <p:nvPr/>
        </p:nvGrpSpPr>
        <p:grpSpPr>
          <a:xfrm>
            <a:off x="4725076" y="3052081"/>
            <a:ext cx="349000" cy="337425"/>
            <a:chOff x="6217500" y="3673850"/>
            <a:chExt cx="349000" cy="337425"/>
          </a:xfrm>
        </p:grpSpPr>
        <p:sp>
          <p:nvSpPr>
            <p:cNvPr id="14737" name="Google Shape;14737;p147"/>
            <p:cNvSpPr/>
            <p:nvPr/>
          </p:nvSpPr>
          <p:spPr>
            <a:xfrm>
              <a:off x="6217500" y="3673850"/>
              <a:ext cx="349000" cy="337425"/>
            </a:xfrm>
            <a:custGeom>
              <a:rect b="b" l="l" r="r" t="t"/>
              <a:pathLst>
                <a:path extrusionOk="0" h="13497" w="1396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47"/>
            <p:cNvSpPr/>
            <p:nvPr/>
          </p:nvSpPr>
          <p:spPr>
            <a:xfrm>
              <a:off x="6498225" y="3875600"/>
              <a:ext cx="19425" cy="10250"/>
            </a:xfrm>
            <a:custGeom>
              <a:rect b="b" l="l" r="r" t="t"/>
              <a:pathLst>
                <a:path extrusionOk="0" h="410" w="777">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47"/>
            <p:cNvSpPr/>
            <p:nvPr/>
          </p:nvSpPr>
          <p:spPr>
            <a:xfrm>
              <a:off x="6496675" y="3928475"/>
              <a:ext cx="22525" cy="10100"/>
            </a:xfrm>
            <a:custGeom>
              <a:rect b="b" l="l" r="r" t="t"/>
              <a:pathLst>
                <a:path extrusionOk="0" h="404" w="901">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47"/>
            <p:cNvSpPr/>
            <p:nvPr/>
          </p:nvSpPr>
          <p:spPr>
            <a:xfrm>
              <a:off x="6496675" y="3981200"/>
              <a:ext cx="22525" cy="10100"/>
            </a:xfrm>
            <a:custGeom>
              <a:rect b="b" l="l" r="r" t="t"/>
              <a:pathLst>
                <a:path extrusionOk="0" h="404" w="901">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147"/>
          <p:cNvGrpSpPr/>
          <p:nvPr/>
        </p:nvGrpSpPr>
        <p:grpSpPr>
          <a:xfrm>
            <a:off x="5507991" y="3059356"/>
            <a:ext cx="349000" cy="322875"/>
            <a:chOff x="5452875" y="3681100"/>
            <a:chExt cx="349000" cy="322875"/>
          </a:xfrm>
        </p:grpSpPr>
        <p:sp>
          <p:nvSpPr>
            <p:cNvPr id="14742" name="Google Shape;14742;p147"/>
            <p:cNvSpPr/>
            <p:nvPr/>
          </p:nvSpPr>
          <p:spPr>
            <a:xfrm>
              <a:off x="5717700" y="3731500"/>
              <a:ext cx="11275" cy="7900"/>
            </a:xfrm>
            <a:custGeom>
              <a:rect b="b" l="l" r="r" t="t"/>
              <a:pathLst>
                <a:path extrusionOk="0" h="316" w="451">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47"/>
            <p:cNvSpPr/>
            <p:nvPr/>
          </p:nvSpPr>
          <p:spPr>
            <a:xfrm>
              <a:off x="5738650" y="3731500"/>
              <a:ext cx="12050" cy="7900"/>
            </a:xfrm>
            <a:custGeom>
              <a:rect b="b" l="l" r="r" t="t"/>
              <a:pathLst>
                <a:path extrusionOk="0" h="316" w="482">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47"/>
            <p:cNvSpPr/>
            <p:nvPr/>
          </p:nvSpPr>
          <p:spPr>
            <a:xfrm>
              <a:off x="5760425" y="3732025"/>
              <a:ext cx="11200" cy="9850"/>
            </a:xfrm>
            <a:custGeom>
              <a:rect b="b" l="l" r="r" t="t"/>
              <a:pathLst>
                <a:path extrusionOk="0" h="394" w="448">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47"/>
            <p:cNvSpPr/>
            <p:nvPr/>
          </p:nvSpPr>
          <p:spPr>
            <a:xfrm>
              <a:off x="5452875" y="3681100"/>
              <a:ext cx="349000" cy="322875"/>
            </a:xfrm>
            <a:custGeom>
              <a:rect b="b" l="l" r="r" t="t"/>
              <a:pathLst>
                <a:path extrusionOk="0" h="12915" w="1396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47"/>
            <p:cNvSpPr/>
            <p:nvPr/>
          </p:nvSpPr>
          <p:spPr>
            <a:xfrm>
              <a:off x="5664575" y="3774025"/>
              <a:ext cx="111700" cy="96300"/>
            </a:xfrm>
            <a:custGeom>
              <a:rect b="b" l="l" r="r" t="t"/>
              <a:pathLst>
                <a:path extrusionOk="0" h="3852" w="4468">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47"/>
            <p:cNvSpPr/>
            <p:nvPr/>
          </p:nvSpPr>
          <p:spPr>
            <a:xfrm>
              <a:off x="5711900" y="3793775"/>
              <a:ext cx="45725" cy="38875"/>
            </a:xfrm>
            <a:custGeom>
              <a:rect b="b" l="l" r="r" t="t"/>
              <a:pathLst>
                <a:path extrusionOk="0" h="1555" w="1829">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47"/>
            <p:cNvSpPr/>
            <p:nvPr/>
          </p:nvSpPr>
          <p:spPr>
            <a:xfrm>
              <a:off x="5478475" y="3856350"/>
              <a:ext cx="146575" cy="125575"/>
            </a:xfrm>
            <a:custGeom>
              <a:rect b="b" l="l" r="r" t="t"/>
              <a:pathLst>
                <a:path extrusionOk="0" h="5023" w="5863">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47"/>
            <p:cNvSpPr/>
            <p:nvPr/>
          </p:nvSpPr>
          <p:spPr>
            <a:xfrm>
              <a:off x="5520350" y="3882725"/>
              <a:ext cx="45000" cy="38400"/>
            </a:xfrm>
            <a:custGeom>
              <a:rect b="b" l="l" r="r" t="t"/>
              <a:pathLst>
                <a:path extrusionOk="0" h="1536" w="180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47"/>
            <p:cNvSpPr/>
            <p:nvPr/>
          </p:nvSpPr>
          <p:spPr>
            <a:xfrm>
              <a:off x="5484675" y="3774150"/>
              <a:ext cx="148925" cy="68450"/>
            </a:xfrm>
            <a:custGeom>
              <a:rect b="b" l="l" r="r" t="t"/>
              <a:pathLst>
                <a:path extrusionOk="0" h="2738" w="5957">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47"/>
            <p:cNvSpPr/>
            <p:nvPr/>
          </p:nvSpPr>
          <p:spPr>
            <a:xfrm>
              <a:off x="5621925" y="3889700"/>
              <a:ext cx="149700" cy="84550"/>
            </a:xfrm>
            <a:custGeom>
              <a:rect b="b" l="l" r="r" t="t"/>
              <a:pathLst>
                <a:path extrusionOk="0" h="3382" w="5988">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47"/>
            <p:cNvSpPr/>
            <p:nvPr/>
          </p:nvSpPr>
          <p:spPr>
            <a:xfrm>
              <a:off x="5643650" y="3923050"/>
              <a:ext cx="47325" cy="10100"/>
            </a:xfrm>
            <a:custGeom>
              <a:rect b="b" l="l" r="r" t="t"/>
              <a:pathLst>
                <a:path extrusionOk="0" h="404" w="1893">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47"/>
            <p:cNvSpPr/>
            <p:nvPr/>
          </p:nvSpPr>
          <p:spPr>
            <a:xfrm>
              <a:off x="5642100" y="3941650"/>
              <a:ext cx="108600" cy="10875"/>
            </a:xfrm>
            <a:custGeom>
              <a:rect b="b" l="l" r="r" t="t"/>
              <a:pathLst>
                <a:path extrusionOk="0" h="435" w="4344">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47"/>
            <p:cNvSpPr/>
            <p:nvPr/>
          </p:nvSpPr>
          <p:spPr>
            <a:xfrm>
              <a:off x="5508725" y="3796650"/>
              <a:ext cx="100825" cy="10100"/>
            </a:xfrm>
            <a:custGeom>
              <a:rect b="b" l="l" r="r" t="t"/>
              <a:pathLst>
                <a:path extrusionOk="0" h="404" w="4033">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147"/>
          <p:cNvGrpSpPr/>
          <p:nvPr/>
        </p:nvGrpSpPr>
        <p:grpSpPr>
          <a:xfrm>
            <a:off x="6273208" y="3046481"/>
            <a:ext cx="352100" cy="348625"/>
            <a:chOff x="5456750" y="2492275"/>
            <a:chExt cx="352100" cy="348625"/>
          </a:xfrm>
        </p:grpSpPr>
        <p:sp>
          <p:nvSpPr>
            <p:cNvPr id="14756" name="Google Shape;14756;p147"/>
            <p:cNvSpPr/>
            <p:nvPr/>
          </p:nvSpPr>
          <p:spPr>
            <a:xfrm>
              <a:off x="5559125" y="2556650"/>
              <a:ext cx="113250" cy="10100"/>
            </a:xfrm>
            <a:custGeom>
              <a:rect b="b" l="l" r="r" t="t"/>
              <a:pathLst>
                <a:path extrusionOk="0" h="404" w="453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47"/>
            <p:cNvSpPr/>
            <p:nvPr/>
          </p:nvSpPr>
          <p:spPr>
            <a:xfrm>
              <a:off x="5541275" y="2586900"/>
              <a:ext cx="150475" cy="10100"/>
            </a:xfrm>
            <a:custGeom>
              <a:rect b="b" l="l" r="r" t="t"/>
              <a:pathLst>
                <a:path extrusionOk="0" h="404" w="6019">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47"/>
            <p:cNvSpPr/>
            <p:nvPr/>
          </p:nvSpPr>
          <p:spPr>
            <a:xfrm>
              <a:off x="5541275" y="2614025"/>
              <a:ext cx="148150" cy="10125"/>
            </a:xfrm>
            <a:custGeom>
              <a:rect b="b" l="l" r="r" t="t"/>
              <a:pathLst>
                <a:path extrusionOk="0" h="405" w="5926">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47"/>
            <p:cNvSpPr/>
            <p:nvPr/>
          </p:nvSpPr>
          <p:spPr>
            <a:xfrm>
              <a:off x="5540825" y="2640925"/>
              <a:ext cx="148600" cy="10475"/>
            </a:xfrm>
            <a:custGeom>
              <a:rect b="b" l="l" r="r" t="t"/>
              <a:pathLst>
                <a:path extrusionOk="0" h="419" w="5944">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47"/>
            <p:cNvSpPr/>
            <p:nvPr/>
          </p:nvSpPr>
          <p:spPr>
            <a:xfrm>
              <a:off x="5456750" y="2492275"/>
              <a:ext cx="352100" cy="348625"/>
            </a:xfrm>
            <a:custGeom>
              <a:rect b="b" l="l" r="r" t="t"/>
              <a:pathLst>
                <a:path extrusionOk="0" h="13945" w="14084">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47"/>
            <p:cNvSpPr/>
            <p:nvPr/>
          </p:nvSpPr>
          <p:spPr>
            <a:xfrm>
              <a:off x="5734375" y="2771450"/>
              <a:ext cx="21750" cy="38625"/>
            </a:xfrm>
            <a:custGeom>
              <a:rect b="b" l="l" r="r" t="t"/>
              <a:pathLst>
                <a:path extrusionOk="0" h="1545" w="87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147"/>
          <p:cNvGrpSpPr/>
          <p:nvPr/>
        </p:nvGrpSpPr>
        <p:grpSpPr>
          <a:xfrm>
            <a:off x="7090545" y="3046306"/>
            <a:ext cx="186150" cy="348975"/>
            <a:chOff x="5534300" y="1923875"/>
            <a:chExt cx="186150" cy="348975"/>
          </a:xfrm>
        </p:grpSpPr>
        <p:sp>
          <p:nvSpPr>
            <p:cNvPr id="14763" name="Google Shape;14763;p147"/>
            <p:cNvSpPr/>
            <p:nvPr/>
          </p:nvSpPr>
          <p:spPr>
            <a:xfrm>
              <a:off x="5534300"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47"/>
            <p:cNvSpPr/>
            <p:nvPr/>
          </p:nvSpPr>
          <p:spPr>
            <a:xfrm>
              <a:off x="5564550" y="1984350"/>
              <a:ext cx="127200" cy="159775"/>
            </a:xfrm>
            <a:custGeom>
              <a:rect b="b" l="l" r="r" t="t"/>
              <a:pathLst>
                <a:path extrusionOk="0" h="6391" w="5088">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47"/>
            <p:cNvSpPr/>
            <p:nvPr/>
          </p:nvSpPr>
          <p:spPr>
            <a:xfrm>
              <a:off x="5589375" y="2013050"/>
              <a:ext cx="39575" cy="10100"/>
            </a:xfrm>
            <a:custGeom>
              <a:rect b="b" l="l" r="r" t="t"/>
              <a:pathLst>
                <a:path extrusionOk="0" h="404" w="1583">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47"/>
            <p:cNvSpPr/>
            <p:nvPr/>
          </p:nvSpPr>
          <p:spPr>
            <a:xfrm>
              <a:off x="5591700" y="2036300"/>
              <a:ext cx="72900" cy="10125"/>
            </a:xfrm>
            <a:custGeom>
              <a:rect b="b" l="l" r="r" t="t"/>
              <a:pathLst>
                <a:path extrusionOk="0" h="405" w="2916">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47"/>
            <p:cNvSpPr/>
            <p:nvPr/>
          </p:nvSpPr>
          <p:spPr>
            <a:xfrm>
              <a:off x="5591700" y="2059575"/>
              <a:ext cx="72900" cy="10100"/>
            </a:xfrm>
            <a:custGeom>
              <a:rect b="b" l="l" r="r" t="t"/>
              <a:pathLst>
                <a:path extrusionOk="0" h="404" w="2916">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47"/>
            <p:cNvSpPr/>
            <p:nvPr/>
          </p:nvSpPr>
          <p:spPr>
            <a:xfrm>
              <a:off x="5590925" y="2081275"/>
              <a:ext cx="73675" cy="10125"/>
            </a:xfrm>
            <a:custGeom>
              <a:rect b="b" l="l" r="r" t="t"/>
              <a:pathLst>
                <a:path extrusionOk="0" h="405" w="2947">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47"/>
            <p:cNvSpPr/>
            <p:nvPr/>
          </p:nvSpPr>
          <p:spPr>
            <a:xfrm>
              <a:off x="5589375" y="2103775"/>
              <a:ext cx="76775" cy="10875"/>
            </a:xfrm>
            <a:custGeom>
              <a:rect b="b" l="l" r="r" t="t"/>
              <a:pathLst>
                <a:path extrusionOk="0" h="435" w="3071">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47"/>
            <p:cNvSpPr/>
            <p:nvPr/>
          </p:nvSpPr>
          <p:spPr>
            <a:xfrm>
              <a:off x="5556800" y="2155925"/>
              <a:ext cx="141750" cy="57600"/>
            </a:xfrm>
            <a:custGeom>
              <a:rect b="b" l="l" r="r" t="t"/>
              <a:pathLst>
                <a:path extrusionOk="0" h="2304" w="567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1" name="Google Shape;14771;p147"/>
          <p:cNvGrpSpPr/>
          <p:nvPr/>
        </p:nvGrpSpPr>
        <p:grpSpPr>
          <a:xfrm>
            <a:off x="7744953" y="3106006"/>
            <a:ext cx="349000" cy="229575"/>
            <a:chOff x="4720050" y="3726850"/>
            <a:chExt cx="349000" cy="229575"/>
          </a:xfrm>
        </p:grpSpPr>
        <p:sp>
          <p:nvSpPr>
            <p:cNvPr id="14772" name="Google Shape;14772;p147"/>
            <p:cNvSpPr/>
            <p:nvPr/>
          </p:nvSpPr>
          <p:spPr>
            <a:xfrm>
              <a:off x="4759600" y="3826100"/>
              <a:ext cx="12675" cy="8900"/>
            </a:xfrm>
            <a:custGeom>
              <a:rect b="b" l="l" r="r" t="t"/>
              <a:pathLst>
                <a:path extrusionOk="0" h="356" w="507">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47"/>
            <p:cNvSpPr/>
            <p:nvPr/>
          </p:nvSpPr>
          <p:spPr>
            <a:xfrm>
              <a:off x="4794500" y="3826100"/>
              <a:ext cx="13975" cy="11675"/>
            </a:xfrm>
            <a:custGeom>
              <a:rect b="b" l="l" r="r" t="t"/>
              <a:pathLst>
                <a:path extrusionOk="0" h="467" w="559">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47"/>
            <p:cNvSpPr/>
            <p:nvPr/>
          </p:nvSpPr>
          <p:spPr>
            <a:xfrm>
              <a:off x="4829400" y="3826100"/>
              <a:ext cx="13200" cy="11675"/>
            </a:xfrm>
            <a:custGeom>
              <a:rect b="b" l="l" r="r" t="t"/>
              <a:pathLst>
                <a:path extrusionOk="0" h="467" w="528">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47"/>
            <p:cNvSpPr/>
            <p:nvPr/>
          </p:nvSpPr>
          <p:spPr>
            <a:xfrm>
              <a:off x="4720050" y="3726850"/>
              <a:ext cx="349000" cy="229575"/>
            </a:xfrm>
            <a:custGeom>
              <a:rect b="b" l="l" r="r" t="t"/>
              <a:pathLst>
                <a:path extrusionOk="0" h="9183" w="1396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147"/>
          <p:cNvGrpSpPr/>
          <p:nvPr/>
        </p:nvGrpSpPr>
        <p:grpSpPr>
          <a:xfrm>
            <a:off x="7777140" y="3614556"/>
            <a:ext cx="284625" cy="349375"/>
            <a:chOff x="2475800" y="1923875"/>
            <a:chExt cx="284625" cy="349375"/>
          </a:xfrm>
        </p:grpSpPr>
        <p:sp>
          <p:nvSpPr>
            <p:cNvPr id="14777" name="Google Shape;14777;p147"/>
            <p:cNvSpPr/>
            <p:nvPr/>
          </p:nvSpPr>
          <p:spPr>
            <a:xfrm>
              <a:off x="2527750" y="2095250"/>
              <a:ext cx="69825" cy="38800"/>
            </a:xfrm>
            <a:custGeom>
              <a:rect b="b" l="l" r="r" t="t"/>
              <a:pathLst>
                <a:path extrusionOk="0" h="1552" w="2793">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47"/>
            <p:cNvSpPr/>
            <p:nvPr/>
          </p:nvSpPr>
          <p:spPr>
            <a:xfrm>
              <a:off x="2536275" y="1954100"/>
              <a:ext cx="52775" cy="10100"/>
            </a:xfrm>
            <a:custGeom>
              <a:rect b="b" l="l" r="r" t="t"/>
              <a:pathLst>
                <a:path extrusionOk="0" h="404" w="2111">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47"/>
            <p:cNvSpPr/>
            <p:nvPr/>
          </p:nvSpPr>
          <p:spPr>
            <a:xfrm>
              <a:off x="2613050" y="2027775"/>
              <a:ext cx="52000" cy="10100"/>
            </a:xfrm>
            <a:custGeom>
              <a:rect b="b" l="l" r="r" t="t"/>
              <a:pathLst>
                <a:path extrusionOk="0" h="404" w="208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47"/>
            <p:cNvSpPr/>
            <p:nvPr/>
          </p:nvSpPr>
          <p:spPr>
            <a:xfrm>
              <a:off x="2536275" y="1978150"/>
              <a:ext cx="128000" cy="10100"/>
            </a:xfrm>
            <a:custGeom>
              <a:rect b="b" l="l" r="r" t="t"/>
              <a:pathLst>
                <a:path extrusionOk="0" h="404" w="512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47"/>
            <p:cNvSpPr/>
            <p:nvPr/>
          </p:nvSpPr>
          <p:spPr>
            <a:xfrm>
              <a:off x="2538625" y="2002175"/>
              <a:ext cx="124100" cy="10125"/>
            </a:xfrm>
            <a:custGeom>
              <a:rect b="b" l="l" r="r" t="t"/>
              <a:pathLst>
                <a:path extrusionOk="0" h="405" w="4964">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47"/>
            <p:cNvSpPr/>
            <p:nvPr/>
          </p:nvSpPr>
          <p:spPr>
            <a:xfrm>
              <a:off x="2527175" y="2148725"/>
              <a:ext cx="131500" cy="10175"/>
            </a:xfrm>
            <a:custGeom>
              <a:rect b="b" l="l" r="r" t="t"/>
              <a:pathLst>
                <a:path extrusionOk="0" h="407" w="526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47"/>
            <p:cNvSpPr/>
            <p:nvPr/>
          </p:nvSpPr>
          <p:spPr>
            <a:xfrm>
              <a:off x="2526200" y="2172025"/>
              <a:ext cx="134200" cy="10875"/>
            </a:xfrm>
            <a:custGeom>
              <a:rect b="b" l="l" r="r" t="t"/>
              <a:pathLst>
                <a:path extrusionOk="0" h="435" w="5368">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47"/>
            <p:cNvSpPr/>
            <p:nvPr/>
          </p:nvSpPr>
          <p:spPr>
            <a:xfrm>
              <a:off x="2475800" y="1923875"/>
              <a:ext cx="284625" cy="349375"/>
            </a:xfrm>
            <a:custGeom>
              <a:rect b="b" l="l" r="r" t="t"/>
              <a:pathLst>
                <a:path extrusionOk="0" h="13975" w="11385">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147"/>
          <p:cNvGrpSpPr/>
          <p:nvPr/>
        </p:nvGrpSpPr>
        <p:grpSpPr>
          <a:xfrm>
            <a:off x="7008733" y="3620569"/>
            <a:ext cx="349775" cy="337350"/>
            <a:chOff x="3960075" y="3673350"/>
            <a:chExt cx="349775" cy="337350"/>
          </a:xfrm>
        </p:grpSpPr>
        <p:sp>
          <p:nvSpPr>
            <p:cNvPr id="14786" name="Google Shape;14786;p147"/>
            <p:cNvSpPr/>
            <p:nvPr/>
          </p:nvSpPr>
          <p:spPr>
            <a:xfrm>
              <a:off x="3960075" y="3673350"/>
              <a:ext cx="349775" cy="337350"/>
            </a:xfrm>
            <a:custGeom>
              <a:rect b="b" l="l" r="r" t="t"/>
              <a:pathLst>
                <a:path extrusionOk="0" h="13494" w="13991">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47"/>
            <p:cNvSpPr/>
            <p:nvPr/>
          </p:nvSpPr>
          <p:spPr>
            <a:xfrm>
              <a:off x="4019000" y="3709775"/>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47"/>
            <p:cNvSpPr/>
            <p:nvPr/>
          </p:nvSpPr>
          <p:spPr>
            <a:xfrm>
              <a:off x="4020550" y="3733050"/>
              <a:ext cx="93875" cy="10100"/>
            </a:xfrm>
            <a:custGeom>
              <a:rect b="b" l="l" r="r" t="t"/>
              <a:pathLst>
                <a:path extrusionOk="0" h="404" w="3755">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47"/>
            <p:cNvSpPr/>
            <p:nvPr/>
          </p:nvSpPr>
          <p:spPr>
            <a:xfrm>
              <a:off x="4019000" y="3756325"/>
              <a:ext cx="96975" cy="10100"/>
            </a:xfrm>
            <a:custGeom>
              <a:rect b="b" l="l" r="r" t="t"/>
              <a:pathLst>
                <a:path extrusionOk="0" h="404" w="3879">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47"/>
            <p:cNvSpPr/>
            <p:nvPr/>
          </p:nvSpPr>
          <p:spPr>
            <a:xfrm>
              <a:off x="4019000" y="3779575"/>
              <a:ext cx="96975" cy="10100"/>
            </a:xfrm>
            <a:custGeom>
              <a:rect b="b" l="l" r="r" t="t"/>
              <a:pathLst>
                <a:path extrusionOk="0" h="404"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47"/>
            <p:cNvSpPr/>
            <p:nvPr/>
          </p:nvSpPr>
          <p:spPr>
            <a:xfrm>
              <a:off x="4019000" y="3804400"/>
              <a:ext cx="96975" cy="10100"/>
            </a:xfrm>
            <a:custGeom>
              <a:rect b="b" l="l" r="r" t="t"/>
              <a:pathLst>
                <a:path extrusionOk="0" h="404" w="3879">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47"/>
            <p:cNvSpPr/>
            <p:nvPr/>
          </p:nvSpPr>
          <p:spPr>
            <a:xfrm>
              <a:off x="4019000" y="3829200"/>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47"/>
            <p:cNvSpPr/>
            <p:nvPr/>
          </p:nvSpPr>
          <p:spPr>
            <a:xfrm>
              <a:off x="4157825" y="3779575"/>
              <a:ext cx="96950" cy="10100"/>
            </a:xfrm>
            <a:custGeom>
              <a:rect b="b" l="l" r="r" t="t"/>
              <a:pathLst>
                <a:path extrusionOk="0" h="404"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47"/>
            <p:cNvSpPr/>
            <p:nvPr/>
          </p:nvSpPr>
          <p:spPr>
            <a:xfrm>
              <a:off x="4157825" y="3804400"/>
              <a:ext cx="96950" cy="10100"/>
            </a:xfrm>
            <a:custGeom>
              <a:rect b="b" l="l" r="r" t="t"/>
              <a:pathLst>
                <a:path extrusionOk="0" h="404" w="3878">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47"/>
            <p:cNvSpPr/>
            <p:nvPr/>
          </p:nvSpPr>
          <p:spPr>
            <a:xfrm>
              <a:off x="4157825" y="3829200"/>
              <a:ext cx="96950" cy="10125"/>
            </a:xfrm>
            <a:custGeom>
              <a:rect b="b" l="l" r="r" t="t"/>
              <a:pathLst>
                <a:path extrusionOk="0" h="405"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47"/>
            <p:cNvSpPr/>
            <p:nvPr/>
          </p:nvSpPr>
          <p:spPr>
            <a:xfrm>
              <a:off x="4161700" y="3701250"/>
              <a:ext cx="89200" cy="63625"/>
            </a:xfrm>
            <a:custGeom>
              <a:rect b="b" l="l" r="r" t="t"/>
              <a:pathLst>
                <a:path extrusionOk="0" h="2545" w="3568">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47"/>
            <p:cNvSpPr/>
            <p:nvPr/>
          </p:nvSpPr>
          <p:spPr>
            <a:xfrm>
              <a:off x="3999025" y="3928675"/>
              <a:ext cx="154175" cy="45575"/>
            </a:xfrm>
            <a:custGeom>
              <a:rect b="b" l="l" r="r" t="t"/>
              <a:pathLst>
                <a:path extrusionOk="0" h="1823" w="6167">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47"/>
            <p:cNvSpPr/>
            <p:nvPr/>
          </p:nvSpPr>
          <p:spPr>
            <a:xfrm>
              <a:off x="4174875" y="3903650"/>
              <a:ext cx="17100" cy="10100"/>
            </a:xfrm>
            <a:custGeom>
              <a:rect b="b" l="l" r="r" t="t"/>
              <a:pathLst>
                <a:path extrusionOk="0" h="404" w="684">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47"/>
            <p:cNvSpPr/>
            <p:nvPr/>
          </p:nvSpPr>
          <p:spPr>
            <a:xfrm>
              <a:off x="4258625" y="3903650"/>
              <a:ext cx="17100" cy="10100"/>
            </a:xfrm>
            <a:custGeom>
              <a:rect b="b" l="l" r="r" t="t"/>
              <a:pathLst>
                <a:path extrusionOk="0" h="404" w="684">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147"/>
          <p:cNvGrpSpPr/>
          <p:nvPr/>
        </p:nvGrpSpPr>
        <p:grpSpPr>
          <a:xfrm>
            <a:off x="6274758" y="3630244"/>
            <a:ext cx="349000" cy="318000"/>
            <a:chOff x="3196225" y="3683413"/>
            <a:chExt cx="349000" cy="318000"/>
          </a:xfrm>
        </p:grpSpPr>
        <p:sp>
          <p:nvSpPr>
            <p:cNvPr id="14801" name="Google Shape;14801;p147"/>
            <p:cNvSpPr/>
            <p:nvPr/>
          </p:nvSpPr>
          <p:spPr>
            <a:xfrm>
              <a:off x="3196225" y="3683413"/>
              <a:ext cx="349000" cy="318000"/>
            </a:xfrm>
            <a:custGeom>
              <a:rect b="b" l="l" r="r" t="t"/>
              <a:pathLst>
                <a:path extrusionOk="0" h="12720" w="1396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47"/>
            <p:cNvSpPr/>
            <p:nvPr/>
          </p:nvSpPr>
          <p:spPr>
            <a:xfrm>
              <a:off x="3267575" y="3731500"/>
              <a:ext cx="34925" cy="10100"/>
            </a:xfrm>
            <a:custGeom>
              <a:rect b="b" l="l" r="r" t="t"/>
              <a:pathLst>
                <a:path extrusionOk="0" h="404" w="1397">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47"/>
            <p:cNvSpPr/>
            <p:nvPr/>
          </p:nvSpPr>
          <p:spPr>
            <a:xfrm>
              <a:off x="3266025" y="3752450"/>
              <a:ext cx="38025" cy="10875"/>
            </a:xfrm>
            <a:custGeom>
              <a:rect b="b" l="l" r="r" t="t"/>
              <a:pathLst>
                <a:path extrusionOk="0" h="435" w="1521">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47"/>
            <p:cNvSpPr/>
            <p:nvPr/>
          </p:nvSpPr>
          <p:spPr>
            <a:xfrm>
              <a:off x="3267575" y="3773375"/>
              <a:ext cx="34925" cy="10875"/>
            </a:xfrm>
            <a:custGeom>
              <a:rect b="b" l="l" r="r" t="t"/>
              <a:pathLst>
                <a:path extrusionOk="0" h="435" w="1397">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47"/>
            <p:cNvSpPr/>
            <p:nvPr/>
          </p:nvSpPr>
          <p:spPr>
            <a:xfrm>
              <a:off x="3266025" y="3837325"/>
              <a:ext cx="87450" cy="10175"/>
            </a:xfrm>
            <a:custGeom>
              <a:rect b="b" l="l" r="r" t="t"/>
              <a:pathLst>
                <a:path extrusionOk="0" h="407" w="3498">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47"/>
            <p:cNvSpPr/>
            <p:nvPr/>
          </p:nvSpPr>
          <p:spPr>
            <a:xfrm>
              <a:off x="3267575" y="3837113"/>
              <a:ext cx="85675" cy="10600"/>
            </a:xfrm>
            <a:custGeom>
              <a:rect b="b" l="l" r="r" t="t"/>
              <a:pathLst>
                <a:path extrusionOk="0" h="424" w="3427">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47"/>
            <p:cNvSpPr/>
            <p:nvPr/>
          </p:nvSpPr>
          <p:spPr>
            <a:xfrm>
              <a:off x="3266800" y="3837363"/>
              <a:ext cx="86100" cy="10100"/>
            </a:xfrm>
            <a:custGeom>
              <a:rect b="b" l="l" r="r" t="t"/>
              <a:pathLst>
                <a:path extrusionOk="0" h="404" w="3444">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47"/>
            <p:cNvSpPr/>
            <p:nvPr/>
          </p:nvSpPr>
          <p:spPr>
            <a:xfrm>
              <a:off x="3391825" y="3837275"/>
              <a:ext cx="87275" cy="10275"/>
            </a:xfrm>
            <a:custGeom>
              <a:rect b="b" l="l" r="r" t="t"/>
              <a:pathLst>
                <a:path extrusionOk="0" h="411" w="3491">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47"/>
            <p:cNvSpPr/>
            <p:nvPr/>
          </p:nvSpPr>
          <p:spPr>
            <a:xfrm>
              <a:off x="3392100" y="3837488"/>
              <a:ext cx="86750" cy="9850"/>
            </a:xfrm>
            <a:custGeom>
              <a:rect b="b" l="l" r="r" t="t"/>
              <a:pathLst>
                <a:path extrusionOk="0" h="394" w="347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47"/>
            <p:cNvSpPr/>
            <p:nvPr/>
          </p:nvSpPr>
          <p:spPr>
            <a:xfrm>
              <a:off x="3392425" y="3837363"/>
              <a:ext cx="86100" cy="10100"/>
            </a:xfrm>
            <a:custGeom>
              <a:rect b="b" l="l" r="r" t="t"/>
              <a:pathLst>
                <a:path extrusionOk="0" h="404" w="3444">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47"/>
            <p:cNvSpPr/>
            <p:nvPr/>
          </p:nvSpPr>
          <p:spPr>
            <a:xfrm>
              <a:off x="3394750" y="3724525"/>
              <a:ext cx="82225" cy="58175"/>
            </a:xfrm>
            <a:custGeom>
              <a:rect b="b" l="l" r="r" t="t"/>
              <a:pathLst>
                <a:path extrusionOk="0" h="2327" w="3289">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2" name="Google Shape;14812;p147"/>
          <p:cNvSpPr/>
          <p:nvPr/>
        </p:nvSpPr>
        <p:spPr>
          <a:xfrm>
            <a:off x="5551804" y="3614756"/>
            <a:ext cx="261375" cy="348975"/>
          </a:xfrm>
          <a:custGeom>
            <a:rect b="b" l="l" r="r" t="t"/>
            <a:pathLst>
              <a:path extrusionOk="0" h="13959" w="10455">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3" name="Google Shape;14813;p147"/>
          <p:cNvGrpSpPr/>
          <p:nvPr/>
        </p:nvGrpSpPr>
        <p:grpSpPr>
          <a:xfrm>
            <a:off x="4725464" y="3646131"/>
            <a:ext cx="348225" cy="286225"/>
            <a:chOff x="2444000" y="3698925"/>
            <a:chExt cx="348225" cy="286225"/>
          </a:xfrm>
        </p:grpSpPr>
        <p:sp>
          <p:nvSpPr>
            <p:cNvPr id="14814" name="Google Shape;14814;p147"/>
            <p:cNvSpPr/>
            <p:nvPr/>
          </p:nvSpPr>
          <p:spPr>
            <a:xfrm>
              <a:off x="2444000" y="3698925"/>
              <a:ext cx="348225" cy="286225"/>
            </a:xfrm>
            <a:custGeom>
              <a:rect b="b" l="l" r="r" t="t"/>
              <a:pathLst>
                <a:path extrusionOk="0" h="11449" w="13929">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47"/>
            <p:cNvSpPr/>
            <p:nvPr/>
          </p:nvSpPr>
          <p:spPr>
            <a:xfrm>
              <a:off x="2596000" y="3786550"/>
              <a:ext cx="51200" cy="59175"/>
            </a:xfrm>
            <a:custGeom>
              <a:rect b="b" l="l" r="r" t="t"/>
              <a:pathLst>
                <a:path extrusionOk="0" h="2367" w="2048">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47"/>
            <p:cNvSpPr/>
            <p:nvPr/>
          </p:nvSpPr>
          <p:spPr>
            <a:xfrm>
              <a:off x="2641750" y="3774925"/>
              <a:ext cx="34925" cy="31825"/>
            </a:xfrm>
            <a:custGeom>
              <a:rect b="b" l="l" r="r" t="t"/>
              <a:pathLst>
                <a:path extrusionOk="0" h="1273" w="1397">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147"/>
          <p:cNvGrpSpPr/>
          <p:nvPr/>
        </p:nvGrpSpPr>
        <p:grpSpPr>
          <a:xfrm>
            <a:off x="4008639" y="3614744"/>
            <a:ext cx="318750" cy="349000"/>
            <a:chOff x="7735125" y="2492275"/>
            <a:chExt cx="318750" cy="349000"/>
          </a:xfrm>
        </p:grpSpPr>
        <p:sp>
          <p:nvSpPr>
            <p:cNvPr id="14818" name="Google Shape;14818;p147"/>
            <p:cNvSpPr/>
            <p:nvPr/>
          </p:nvSpPr>
          <p:spPr>
            <a:xfrm>
              <a:off x="7880625" y="2613025"/>
              <a:ext cx="83300" cy="77550"/>
            </a:xfrm>
            <a:custGeom>
              <a:rect b="b" l="l" r="r" t="t"/>
              <a:pathLst>
                <a:path extrusionOk="0" h="3102" w="3332">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47"/>
            <p:cNvSpPr/>
            <p:nvPr/>
          </p:nvSpPr>
          <p:spPr>
            <a:xfrm>
              <a:off x="7735125" y="2492275"/>
              <a:ext cx="318750" cy="349000"/>
            </a:xfrm>
            <a:custGeom>
              <a:rect b="b" l="l" r="r" t="t"/>
              <a:pathLst>
                <a:path extrusionOk="0" h="13960" w="1275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47"/>
            <p:cNvSpPr/>
            <p:nvPr/>
          </p:nvSpPr>
          <p:spPr>
            <a:xfrm>
              <a:off x="7804150" y="2589225"/>
              <a:ext cx="58175" cy="10100"/>
            </a:xfrm>
            <a:custGeom>
              <a:rect b="b" l="l" r="r" t="t"/>
              <a:pathLst>
                <a:path extrusionOk="0" h="404" w="2327">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47"/>
            <p:cNvSpPr/>
            <p:nvPr/>
          </p:nvSpPr>
          <p:spPr>
            <a:xfrm>
              <a:off x="7804150" y="2613250"/>
              <a:ext cx="52750" cy="10125"/>
            </a:xfrm>
            <a:custGeom>
              <a:rect b="b" l="l" r="r" t="t"/>
              <a:pathLst>
                <a:path extrusionOk="0" h="405" w="211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47"/>
            <p:cNvSpPr/>
            <p:nvPr/>
          </p:nvSpPr>
          <p:spPr>
            <a:xfrm>
              <a:off x="7805350" y="2637825"/>
              <a:ext cx="44900" cy="9850"/>
            </a:xfrm>
            <a:custGeom>
              <a:rect b="b" l="l" r="r" t="t"/>
              <a:pathLst>
                <a:path extrusionOk="0" h="394" w="1796">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47"/>
            <p:cNvSpPr/>
            <p:nvPr/>
          </p:nvSpPr>
          <p:spPr>
            <a:xfrm>
              <a:off x="7804150" y="2662125"/>
              <a:ext cx="47325" cy="10100"/>
            </a:xfrm>
            <a:custGeom>
              <a:rect b="b" l="l" r="r" t="t"/>
              <a:pathLst>
                <a:path extrusionOk="0" h="404" w="1893">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47"/>
            <p:cNvSpPr/>
            <p:nvPr/>
          </p:nvSpPr>
          <p:spPr>
            <a:xfrm>
              <a:off x="7805350" y="2686675"/>
              <a:ext cx="52325" cy="10625"/>
            </a:xfrm>
            <a:custGeom>
              <a:rect b="b" l="l" r="r" t="t"/>
              <a:pathLst>
                <a:path extrusionOk="0" h="425" w="2093">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47"/>
            <p:cNvSpPr/>
            <p:nvPr/>
          </p:nvSpPr>
          <p:spPr>
            <a:xfrm>
              <a:off x="7804150" y="2710975"/>
              <a:ext cx="68250" cy="10875"/>
            </a:xfrm>
            <a:custGeom>
              <a:rect b="b" l="l" r="r" t="t"/>
              <a:pathLst>
                <a:path extrusionOk="0" h="435" w="273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47"/>
            <p:cNvSpPr/>
            <p:nvPr/>
          </p:nvSpPr>
          <p:spPr>
            <a:xfrm>
              <a:off x="7805225" y="2735525"/>
              <a:ext cx="111075" cy="10500"/>
            </a:xfrm>
            <a:custGeom>
              <a:rect b="b" l="l" r="r" t="t"/>
              <a:pathLst>
                <a:path extrusionOk="0" h="420" w="4443">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47"/>
            <p:cNvSpPr/>
            <p:nvPr/>
          </p:nvSpPr>
          <p:spPr>
            <a:xfrm>
              <a:off x="7849900" y="2786925"/>
              <a:ext cx="37025" cy="31975"/>
            </a:xfrm>
            <a:custGeom>
              <a:rect b="b" l="l" r="r" t="t"/>
              <a:pathLst>
                <a:path extrusionOk="0" h="1279" w="1481">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147"/>
          <p:cNvGrpSpPr/>
          <p:nvPr/>
        </p:nvGrpSpPr>
        <p:grpSpPr>
          <a:xfrm>
            <a:off x="3226820" y="3642669"/>
            <a:ext cx="349775" cy="293150"/>
            <a:chOff x="1680925" y="3695825"/>
            <a:chExt cx="349775" cy="293150"/>
          </a:xfrm>
        </p:grpSpPr>
        <p:sp>
          <p:nvSpPr>
            <p:cNvPr id="14829" name="Google Shape;14829;p147"/>
            <p:cNvSpPr/>
            <p:nvPr/>
          </p:nvSpPr>
          <p:spPr>
            <a:xfrm>
              <a:off x="1947700" y="3716175"/>
              <a:ext cx="10100" cy="10500"/>
            </a:xfrm>
            <a:custGeom>
              <a:rect b="b" l="l" r="r" t="t"/>
              <a:pathLst>
                <a:path extrusionOk="0" h="420" w="404">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47"/>
            <p:cNvSpPr/>
            <p:nvPr/>
          </p:nvSpPr>
          <p:spPr>
            <a:xfrm>
              <a:off x="1968625" y="3716775"/>
              <a:ext cx="10125" cy="10100"/>
            </a:xfrm>
            <a:custGeom>
              <a:rect b="b" l="l" r="r" t="t"/>
              <a:pathLst>
                <a:path extrusionOk="0" h="404" w="405">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47"/>
            <p:cNvSpPr/>
            <p:nvPr/>
          </p:nvSpPr>
          <p:spPr>
            <a:xfrm>
              <a:off x="1989175" y="3717925"/>
              <a:ext cx="12450" cy="8175"/>
            </a:xfrm>
            <a:custGeom>
              <a:rect b="b" l="l" r="r" t="t"/>
              <a:pathLst>
                <a:path extrusionOk="0" h="327" w="498">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47"/>
            <p:cNvSpPr/>
            <p:nvPr/>
          </p:nvSpPr>
          <p:spPr>
            <a:xfrm>
              <a:off x="1832150" y="3909850"/>
              <a:ext cx="175275" cy="36475"/>
            </a:xfrm>
            <a:custGeom>
              <a:rect b="b" l="l" r="r" t="t"/>
              <a:pathLst>
                <a:path extrusionOk="0" h="1459" w="7011">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47"/>
            <p:cNvSpPr/>
            <p:nvPr/>
          </p:nvSpPr>
          <p:spPr>
            <a:xfrm>
              <a:off x="1680925" y="3695825"/>
              <a:ext cx="349775" cy="293150"/>
            </a:xfrm>
            <a:custGeom>
              <a:rect b="b" l="l" r="r" t="t"/>
              <a:pathLst>
                <a:path extrusionOk="0" h="11726" w="13991">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47"/>
            <p:cNvSpPr/>
            <p:nvPr/>
          </p:nvSpPr>
          <p:spPr>
            <a:xfrm>
              <a:off x="1700325" y="3766375"/>
              <a:ext cx="111675" cy="93900"/>
            </a:xfrm>
            <a:custGeom>
              <a:rect b="b" l="l" r="r" t="t"/>
              <a:pathLst>
                <a:path extrusionOk="0" h="3756" w="4467">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47"/>
            <p:cNvSpPr/>
            <p:nvPr/>
          </p:nvSpPr>
          <p:spPr>
            <a:xfrm>
              <a:off x="1713500" y="3878850"/>
              <a:ext cx="96175" cy="10100"/>
            </a:xfrm>
            <a:custGeom>
              <a:rect b="b" l="l" r="r" t="t"/>
              <a:pathLst>
                <a:path extrusionOk="0" h="404" w="3847">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47"/>
            <p:cNvSpPr/>
            <p:nvPr/>
          </p:nvSpPr>
          <p:spPr>
            <a:xfrm>
              <a:off x="1711950" y="3904425"/>
              <a:ext cx="99275" cy="10900"/>
            </a:xfrm>
            <a:custGeom>
              <a:rect b="b" l="l" r="r" t="t"/>
              <a:pathLst>
                <a:path extrusionOk="0" h="436" w="3971">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47"/>
            <p:cNvSpPr/>
            <p:nvPr/>
          </p:nvSpPr>
          <p:spPr>
            <a:xfrm>
              <a:off x="1712900" y="3930675"/>
              <a:ext cx="96625" cy="10275"/>
            </a:xfrm>
            <a:custGeom>
              <a:rect b="b" l="l" r="r" t="t"/>
              <a:pathLst>
                <a:path extrusionOk="0" h="411" w="3865">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47"/>
            <p:cNvSpPr/>
            <p:nvPr/>
          </p:nvSpPr>
          <p:spPr>
            <a:xfrm>
              <a:off x="1832150" y="3778025"/>
              <a:ext cx="175275" cy="36475"/>
            </a:xfrm>
            <a:custGeom>
              <a:rect b="b" l="l" r="r" t="t"/>
              <a:pathLst>
                <a:path extrusionOk="0" h="1459" w="7011">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47"/>
            <p:cNvSpPr/>
            <p:nvPr/>
          </p:nvSpPr>
          <p:spPr>
            <a:xfrm>
              <a:off x="1831550" y="3833725"/>
              <a:ext cx="176475" cy="10275"/>
            </a:xfrm>
            <a:custGeom>
              <a:rect b="b" l="l" r="r" t="t"/>
              <a:pathLst>
                <a:path extrusionOk="0" h="411" w="7059">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47"/>
            <p:cNvSpPr/>
            <p:nvPr/>
          </p:nvSpPr>
          <p:spPr>
            <a:xfrm>
              <a:off x="1831575" y="3857100"/>
              <a:ext cx="176450" cy="10175"/>
            </a:xfrm>
            <a:custGeom>
              <a:rect b="b" l="l" r="r" t="t"/>
              <a:pathLst>
                <a:path extrusionOk="0" h="407" w="7058">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47"/>
            <p:cNvSpPr/>
            <p:nvPr/>
          </p:nvSpPr>
          <p:spPr>
            <a:xfrm>
              <a:off x="1830600" y="3881175"/>
              <a:ext cx="178375" cy="10875"/>
            </a:xfrm>
            <a:custGeom>
              <a:rect b="b" l="l" r="r" t="t"/>
              <a:pathLst>
                <a:path extrusionOk="0" h="435" w="7135">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147"/>
          <p:cNvGrpSpPr/>
          <p:nvPr/>
        </p:nvGrpSpPr>
        <p:grpSpPr>
          <a:xfrm>
            <a:off x="2440785" y="3646131"/>
            <a:ext cx="348975" cy="286225"/>
            <a:chOff x="931825" y="3698925"/>
            <a:chExt cx="348975" cy="286225"/>
          </a:xfrm>
        </p:grpSpPr>
        <p:sp>
          <p:nvSpPr>
            <p:cNvPr id="14843" name="Google Shape;14843;p147"/>
            <p:cNvSpPr/>
            <p:nvPr/>
          </p:nvSpPr>
          <p:spPr>
            <a:xfrm>
              <a:off x="931825" y="3698925"/>
              <a:ext cx="348975" cy="286225"/>
            </a:xfrm>
            <a:custGeom>
              <a:rect b="b" l="l" r="r" t="t"/>
              <a:pathLst>
                <a:path extrusionOk="0" h="11449" w="13959">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47"/>
            <p:cNvSpPr/>
            <p:nvPr/>
          </p:nvSpPr>
          <p:spPr>
            <a:xfrm>
              <a:off x="1058225" y="3771050"/>
              <a:ext cx="113225" cy="96825"/>
            </a:xfrm>
            <a:custGeom>
              <a:rect b="b" l="l" r="r" t="t"/>
              <a:pathLst>
                <a:path extrusionOk="0" h="3873" w="4529">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147"/>
          <p:cNvGrpSpPr/>
          <p:nvPr/>
        </p:nvGrpSpPr>
        <p:grpSpPr>
          <a:xfrm>
            <a:off x="1732570" y="3642656"/>
            <a:ext cx="348975" cy="293175"/>
            <a:chOff x="7719625" y="4198325"/>
            <a:chExt cx="348975" cy="293175"/>
          </a:xfrm>
        </p:grpSpPr>
        <p:sp>
          <p:nvSpPr>
            <p:cNvPr id="14846" name="Google Shape;14846;p147"/>
            <p:cNvSpPr/>
            <p:nvPr/>
          </p:nvSpPr>
          <p:spPr>
            <a:xfrm>
              <a:off x="7984600" y="4219275"/>
              <a:ext cx="11900" cy="7550"/>
            </a:xfrm>
            <a:custGeom>
              <a:rect b="b" l="l" r="r" t="t"/>
              <a:pathLst>
                <a:path extrusionOk="0" h="302" w="476">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47"/>
            <p:cNvSpPr/>
            <p:nvPr/>
          </p:nvSpPr>
          <p:spPr>
            <a:xfrm>
              <a:off x="8006200" y="4219025"/>
              <a:ext cx="11225" cy="10600"/>
            </a:xfrm>
            <a:custGeom>
              <a:rect b="b" l="l" r="r" t="t"/>
              <a:pathLst>
                <a:path extrusionOk="0" h="424" w="449">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47"/>
            <p:cNvSpPr/>
            <p:nvPr/>
          </p:nvSpPr>
          <p:spPr>
            <a:xfrm>
              <a:off x="8027900" y="4219025"/>
              <a:ext cx="10475" cy="10600"/>
            </a:xfrm>
            <a:custGeom>
              <a:rect b="b" l="l" r="r" t="t"/>
              <a:pathLst>
                <a:path extrusionOk="0" h="424" w="419">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47"/>
            <p:cNvSpPr/>
            <p:nvPr/>
          </p:nvSpPr>
          <p:spPr>
            <a:xfrm>
              <a:off x="7719625" y="4198325"/>
              <a:ext cx="348975" cy="293175"/>
            </a:xfrm>
            <a:custGeom>
              <a:rect b="b" l="l" r="r" t="t"/>
              <a:pathLst>
                <a:path extrusionOk="0" h="11727" w="13959">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47"/>
            <p:cNvSpPr/>
            <p:nvPr/>
          </p:nvSpPr>
          <p:spPr>
            <a:xfrm>
              <a:off x="7905725" y="4260375"/>
              <a:ext cx="130300" cy="63000"/>
            </a:xfrm>
            <a:custGeom>
              <a:rect b="b" l="l" r="r" t="t"/>
              <a:pathLst>
                <a:path extrusionOk="0" h="2520" w="5212">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47"/>
            <p:cNvSpPr/>
            <p:nvPr/>
          </p:nvSpPr>
          <p:spPr>
            <a:xfrm>
              <a:off x="7938475" y="4282050"/>
              <a:ext cx="64825" cy="10175"/>
            </a:xfrm>
            <a:custGeom>
              <a:rect b="b" l="l" r="r" t="t"/>
              <a:pathLst>
                <a:path extrusionOk="0" h="407" w="2593">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47"/>
            <p:cNvSpPr/>
            <p:nvPr/>
          </p:nvSpPr>
          <p:spPr>
            <a:xfrm>
              <a:off x="7905725" y="4334725"/>
              <a:ext cx="130300" cy="62925"/>
            </a:xfrm>
            <a:custGeom>
              <a:rect b="b" l="l" r="r" t="t"/>
              <a:pathLst>
                <a:path extrusionOk="0" h="2517" w="5212">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47"/>
            <p:cNvSpPr/>
            <p:nvPr/>
          </p:nvSpPr>
          <p:spPr>
            <a:xfrm>
              <a:off x="7936750" y="4356525"/>
              <a:ext cx="67500" cy="10125"/>
            </a:xfrm>
            <a:custGeom>
              <a:rect b="b" l="l" r="r" t="t"/>
              <a:pathLst>
                <a:path extrusionOk="0" h="405" w="270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47"/>
            <p:cNvSpPr/>
            <p:nvPr/>
          </p:nvSpPr>
          <p:spPr>
            <a:xfrm>
              <a:off x="7904950" y="4408500"/>
              <a:ext cx="131075" cy="62825"/>
            </a:xfrm>
            <a:custGeom>
              <a:rect b="b" l="l" r="r" t="t"/>
              <a:pathLst>
                <a:path extrusionOk="0" h="2513" w="5243">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47"/>
            <p:cNvSpPr/>
            <p:nvPr/>
          </p:nvSpPr>
          <p:spPr>
            <a:xfrm>
              <a:off x="7938300" y="4429425"/>
              <a:ext cx="64400" cy="10100"/>
            </a:xfrm>
            <a:custGeom>
              <a:rect b="b" l="l" r="r" t="t"/>
              <a:pathLst>
                <a:path extrusionOk="0" h="404" w="2576">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147"/>
          <p:cNvGrpSpPr/>
          <p:nvPr/>
        </p:nvGrpSpPr>
        <p:grpSpPr>
          <a:xfrm>
            <a:off x="1049269" y="3626156"/>
            <a:ext cx="366825" cy="326175"/>
            <a:chOff x="6971275" y="4181600"/>
            <a:chExt cx="366825" cy="326175"/>
          </a:xfrm>
        </p:grpSpPr>
        <p:sp>
          <p:nvSpPr>
            <p:cNvPr id="14857" name="Google Shape;14857;p147"/>
            <p:cNvSpPr/>
            <p:nvPr/>
          </p:nvSpPr>
          <p:spPr>
            <a:xfrm>
              <a:off x="6971275" y="4181600"/>
              <a:ext cx="366825" cy="326175"/>
            </a:xfrm>
            <a:custGeom>
              <a:rect b="b" l="l" r="r" t="t"/>
              <a:pathLst>
                <a:path extrusionOk="0" h="13047" w="14673">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47"/>
            <p:cNvSpPr/>
            <p:nvPr/>
          </p:nvSpPr>
          <p:spPr>
            <a:xfrm>
              <a:off x="7151175" y="4270450"/>
              <a:ext cx="131100" cy="93875"/>
            </a:xfrm>
            <a:custGeom>
              <a:rect b="b" l="l" r="r" t="t"/>
              <a:pathLst>
                <a:path extrusionOk="0" h="3755" w="5244">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47"/>
            <p:cNvSpPr/>
            <p:nvPr/>
          </p:nvSpPr>
          <p:spPr>
            <a:xfrm>
              <a:off x="7146525" y="4221400"/>
              <a:ext cx="91550" cy="55275"/>
            </a:xfrm>
            <a:custGeom>
              <a:rect b="b" l="l" r="r" t="t"/>
              <a:pathLst>
                <a:path extrusionOk="0" h="2211" w="3662">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47"/>
            <p:cNvSpPr/>
            <p:nvPr/>
          </p:nvSpPr>
          <p:spPr>
            <a:xfrm>
              <a:off x="7198025" y="4247000"/>
              <a:ext cx="33050" cy="30450"/>
            </a:xfrm>
            <a:custGeom>
              <a:rect b="b" l="l" r="r" t="t"/>
              <a:pathLst>
                <a:path extrusionOk="0" h="1218" w="1322">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47"/>
            <p:cNvSpPr/>
            <p:nvPr/>
          </p:nvSpPr>
          <p:spPr>
            <a:xfrm>
              <a:off x="7123275" y="4288300"/>
              <a:ext cx="39575" cy="31800"/>
            </a:xfrm>
            <a:custGeom>
              <a:rect b="b" l="l" r="r" t="t"/>
              <a:pathLst>
                <a:path extrusionOk="0" h="1272" w="1583">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2" name="Google Shape;14862;p147"/>
          <p:cNvSpPr/>
          <p:nvPr/>
        </p:nvSpPr>
        <p:spPr>
          <a:xfrm>
            <a:off x="1057794" y="4215352"/>
            <a:ext cx="349775" cy="225725"/>
          </a:xfrm>
          <a:custGeom>
            <a:rect b="b" l="l" r="r" t="t"/>
            <a:pathLst>
              <a:path extrusionOk="0" h="9029" w="13991">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3" name="Google Shape;14863;p147"/>
          <p:cNvGrpSpPr/>
          <p:nvPr/>
        </p:nvGrpSpPr>
        <p:grpSpPr>
          <a:xfrm>
            <a:off x="1731395" y="4180277"/>
            <a:ext cx="351325" cy="295875"/>
            <a:chOff x="5451325" y="4196775"/>
            <a:chExt cx="351325" cy="295875"/>
          </a:xfrm>
        </p:grpSpPr>
        <p:sp>
          <p:nvSpPr>
            <p:cNvPr id="14864" name="Google Shape;14864;p147"/>
            <p:cNvSpPr/>
            <p:nvPr/>
          </p:nvSpPr>
          <p:spPr>
            <a:xfrm>
              <a:off x="5712225" y="4214625"/>
              <a:ext cx="11325" cy="7550"/>
            </a:xfrm>
            <a:custGeom>
              <a:rect b="b" l="l" r="r" t="t"/>
              <a:pathLst>
                <a:path extrusionOk="0" h="302" w="453">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47"/>
            <p:cNvSpPr/>
            <p:nvPr/>
          </p:nvSpPr>
          <p:spPr>
            <a:xfrm>
              <a:off x="5736275" y="4214625"/>
              <a:ext cx="11300" cy="7550"/>
            </a:xfrm>
            <a:custGeom>
              <a:rect b="b" l="l" r="r" t="t"/>
              <a:pathLst>
                <a:path extrusionOk="0" h="302" w="452">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47"/>
            <p:cNvSpPr/>
            <p:nvPr/>
          </p:nvSpPr>
          <p:spPr>
            <a:xfrm>
              <a:off x="5760500" y="4214625"/>
              <a:ext cx="11125" cy="7550"/>
            </a:xfrm>
            <a:custGeom>
              <a:rect b="b" l="l" r="r" t="t"/>
              <a:pathLst>
                <a:path extrusionOk="0" h="302" w="445">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47"/>
            <p:cNvSpPr/>
            <p:nvPr/>
          </p:nvSpPr>
          <p:spPr>
            <a:xfrm>
              <a:off x="5596350" y="4389875"/>
              <a:ext cx="54300" cy="46550"/>
            </a:xfrm>
            <a:custGeom>
              <a:rect b="b" l="l" r="r" t="t"/>
              <a:pathLst>
                <a:path extrusionOk="0" h="1862" w="2172">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47"/>
            <p:cNvSpPr/>
            <p:nvPr/>
          </p:nvSpPr>
          <p:spPr>
            <a:xfrm>
              <a:off x="5451325" y="4196775"/>
              <a:ext cx="351325" cy="295875"/>
            </a:xfrm>
            <a:custGeom>
              <a:rect b="b" l="l" r="r" t="t"/>
              <a:pathLst>
                <a:path extrusionOk="0" h="11835" w="14053">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47"/>
            <p:cNvSpPr/>
            <p:nvPr/>
          </p:nvSpPr>
          <p:spPr>
            <a:xfrm>
              <a:off x="5570750" y="4275850"/>
              <a:ext cx="112300" cy="10950"/>
            </a:xfrm>
            <a:custGeom>
              <a:rect b="b" l="l" r="r" t="t"/>
              <a:pathLst>
                <a:path extrusionOk="0" h="438" w="4492">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47"/>
            <p:cNvSpPr/>
            <p:nvPr/>
          </p:nvSpPr>
          <p:spPr>
            <a:xfrm>
              <a:off x="5572300" y="4326025"/>
              <a:ext cx="111375" cy="10500"/>
            </a:xfrm>
            <a:custGeom>
              <a:rect b="b" l="l" r="r" t="t"/>
              <a:pathLst>
                <a:path extrusionOk="0" h="420" w="4455">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47"/>
            <p:cNvSpPr/>
            <p:nvPr/>
          </p:nvSpPr>
          <p:spPr>
            <a:xfrm>
              <a:off x="5525775" y="4299925"/>
              <a:ext cx="204750" cy="10100"/>
            </a:xfrm>
            <a:custGeom>
              <a:rect b="b" l="l" r="r" t="t"/>
              <a:pathLst>
                <a:path extrusionOk="0" h="404" w="819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47"/>
            <p:cNvSpPr/>
            <p:nvPr/>
          </p:nvSpPr>
          <p:spPr>
            <a:xfrm>
              <a:off x="5702150" y="4370500"/>
              <a:ext cx="52425" cy="33950"/>
            </a:xfrm>
            <a:custGeom>
              <a:rect b="b" l="l" r="r" t="t"/>
              <a:pathLst>
                <a:path extrusionOk="0" h="1358" w="2097">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47"/>
            <p:cNvSpPr/>
            <p:nvPr/>
          </p:nvSpPr>
          <p:spPr>
            <a:xfrm>
              <a:off x="5498625" y="4382125"/>
              <a:ext cx="44225" cy="10875"/>
            </a:xfrm>
            <a:custGeom>
              <a:rect b="b" l="l" r="r" t="t"/>
              <a:pathLst>
                <a:path extrusionOk="0" h="435" w="1769">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147"/>
          <p:cNvGrpSpPr/>
          <p:nvPr/>
        </p:nvGrpSpPr>
        <p:grpSpPr>
          <a:xfrm>
            <a:off x="2440773" y="4174252"/>
            <a:ext cx="349000" cy="307925"/>
            <a:chOff x="4720050" y="4190575"/>
            <a:chExt cx="349000" cy="307925"/>
          </a:xfrm>
        </p:grpSpPr>
        <p:sp>
          <p:nvSpPr>
            <p:cNvPr id="14875" name="Google Shape;14875;p147"/>
            <p:cNvSpPr/>
            <p:nvPr/>
          </p:nvSpPr>
          <p:spPr>
            <a:xfrm>
              <a:off x="4755925" y="447052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47"/>
            <p:cNvSpPr/>
            <p:nvPr/>
          </p:nvSpPr>
          <p:spPr>
            <a:xfrm>
              <a:off x="4720050" y="4273550"/>
              <a:ext cx="349000" cy="224950"/>
            </a:xfrm>
            <a:custGeom>
              <a:rect b="b" l="l" r="r" t="t"/>
              <a:pathLst>
                <a:path extrusionOk="0" h="8998" w="1396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47"/>
            <p:cNvSpPr/>
            <p:nvPr/>
          </p:nvSpPr>
          <p:spPr>
            <a:xfrm>
              <a:off x="4823950" y="4336950"/>
              <a:ext cx="141950" cy="96775"/>
            </a:xfrm>
            <a:custGeom>
              <a:rect b="b" l="l" r="r" t="t"/>
              <a:pathLst>
                <a:path extrusionOk="0" h="3871" w="5678">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47"/>
            <p:cNvSpPr/>
            <p:nvPr/>
          </p:nvSpPr>
          <p:spPr>
            <a:xfrm>
              <a:off x="4874375" y="4235750"/>
              <a:ext cx="40350" cy="16500"/>
            </a:xfrm>
            <a:custGeom>
              <a:rect b="b" l="l" r="r" t="t"/>
              <a:pathLst>
                <a:path extrusionOk="0" h="660" w="1614">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47"/>
            <p:cNvSpPr/>
            <p:nvPr/>
          </p:nvSpPr>
          <p:spPr>
            <a:xfrm>
              <a:off x="4856850" y="4213275"/>
              <a:ext cx="74150" cy="23075"/>
            </a:xfrm>
            <a:custGeom>
              <a:rect b="b" l="l" r="r" t="t"/>
              <a:pathLst>
                <a:path extrusionOk="0" h="923" w="2966">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47"/>
            <p:cNvSpPr/>
            <p:nvPr/>
          </p:nvSpPr>
          <p:spPr>
            <a:xfrm>
              <a:off x="4841800" y="4190575"/>
              <a:ext cx="105500" cy="29700"/>
            </a:xfrm>
            <a:custGeom>
              <a:rect b="b" l="l" r="r" t="t"/>
              <a:pathLst>
                <a:path extrusionOk="0" h="1188" w="422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147"/>
          <p:cNvGrpSpPr/>
          <p:nvPr/>
        </p:nvGrpSpPr>
        <p:grpSpPr>
          <a:xfrm>
            <a:off x="3227208" y="4179677"/>
            <a:ext cx="349000" cy="297075"/>
            <a:chOff x="3960075" y="4196000"/>
            <a:chExt cx="349000" cy="297075"/>
          </a:xfrm>
        </p:grpSpPr>
        <p:sp>
          <p:nvSpPr>
            <p:cNvPr id="14882" name="Google Shape;14882;p147"/>
            <p:cNvSpPr/>
            <p:nvPr/>
          </p:nvSpPr>
          <p:spPr>
            <a:xfrm>
              <a:off x="3993425" y="4297550"/>
              <a:ext cx="281525" cy="162150"/>
            </a:xfrm>
            <a:custGeom>
              <a:rect b="b" l="l" r="r" t="t"/>
              <a:pathLst>
                <a:path extrusionOk="0" h="6486" w="11261">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47"/>
            <p:cNvSpPr/>
            <p:nvPr/>
          </p:nvSpPr>
          <p:spPr>
            <a:xfrm>
              <a:off x="4102775" y="4333075"/>
              <a:ext cx="62825" cy="70025"/>
            </a:xfrm>
            <a:custGeom>
              <a:rect b="b" l="l" r="r" t="t"/>
              <a:pathLst>
                <a:path extrusionOk="0" h="2801" w="2513">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47"/>
            <p:cNvSpPr/>
            <p:nvPr/>
          </p:nvSpPr>
          <p:spPr>
            <a:xfrm>
              <a:off x="3960075" y="4196000"/>
              <a:ext cx="349000" cy="297075"/>
            </a:xfrm>
            <a:custGeom>
              <a:rect b="b" l="l" r="r" t="t"/>
              <a:pathLst>
                <a:path extrusionOk="0" h="11883" w="1396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47"/>
            <p:cNvSpPr/>
            <p:nvPr/>
          </p:nvSpPr>
          <p:spPr>
            <a:xfrm>
              <a:off x="422607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47"/>
            <p:cNvSpPr/>
            <p:nvPr/>
          </p:nvSpPr>
          <p:spPr>
            <a:xfrm>
              <a:off x="4247000" y="4246600"/>
              <a:ext cx="10875" cy="9925"/>
            </a:xfrm>
            <a:custGeom>
              <a:rect b="b" l="l" r="r" t="t"/>
              <a:pathLst>
                <a:path extrusionOk="0" h="397" w="435">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47"/>
            <p:cNvSpPr/>
            <p:nvPr/>
          </p:nvSpPr>
          <p:spPr>
            <a:xfrm>
              <a:off x="426872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147"/>
          <p:cNvGrpSpPr/>
          <p:nvPr/>
        </p:nvGrpSpPr>
        <p:grpSpPr>
          <a:xfrm>
            <a:off x="3993514" y="4188227"/>
            <a:ext cx="349000" cy="279975"/>
            <a:chOff x="3196225" y="4204550"/>
            <a:chExt cx="349000" cy="279975"/>
          </a:xfrm>
        </p:grpSpPr>
        <p:sp>
          <p:nvSpPr>
            <p:cNvPr id="14889" name="Google Shape;14889;p147"/>
            <p:cNvSpPr/>
            <p:nvPr/>
          </p:nvSpPr>
          <p:spPr>
            <a:xfrm>
              <a:off x="3461825" y="4226250"/>
              <a:ext cx="11650" cy="8175"/>
            </a:xfrm>
            <a:custGeom>
              <a:rect b="b" l="l" r="r" t="t"/>
              <a:pathLst>
                <a:path extrusionOk="0" h="327" w="466">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47"/>
            <p:cNvSpPr/>
            <p:nvPr/>
          </p:nvSpPr>
          <p:spPr>
            <a:xfrm>
              <a:off x="3482775" y="4226250"/>
              <a:ext cx="11650" cy="8175"/>
            </a:xfrm>
            <a:custGeom>
              <a:rect b="b" l="l" r="r" t="t"/>
              <a:pathLst>
                <a:path extrusionOk="0" h="327" w="466">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47"/>
            <p:cNvSpPr/>
            <p:nvPr/>
          </p:nvSpPr>
          <p:spPr>
            <a:xfrm>
              <a:off x="3504875" y="4225475"/>
              <a:ext cx="10100" cy="10875"/>
            </a:xfrm>
            <a:custGeom>
              <a:rect b="b" l="l" r="r" t="t"/>
              <a:pathLst>
                <a:path extrusionOk="0" h="435" w="404">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47"/>
            <p:cNvSpPr/>
            <p:nvPr/>
          </p:nvSpPr>
          <p:spPr>
            <a:xfrm>
              <a:off x="3196225" y="4204550"/>
              <a:ext cx="349000" cy="279975"/>
            </a:xfrm>
            <a:custGeom>
              <a:rect b="b" l="l" r="r" t="t"/>
              <a:pathLst>
                <a:path extrusionOk="0" h="11199" w="1396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47"/>
            <p:cNvSpPr/>
            <p:nvPr/>
          </p:nvSpPr>
          <p:spPr>
            <a:xfrm>
              <a:off x="3223375" y="4273550"/>
              <a:ext cx="290825" cy="181500"/>
            </a:xfrm>
            <a:custGeom>
              <a:rect b="b" l="l" r="r" t="t"/>
              <a:pathLst>
                <a:path extrusionOk="0" h="7260" w="11633">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47"/>
            <p:cNvSpPr/>
            <p:nvPr/>
          </p:nvSpPr>
          <p:spPr>
            <a:xfrm>
              <a:off x="3278425" y="4332500"/>
              <a:ext cx="104725" cy="63600"/>
            </a:xfrm>
            <a:custGeom>
              <a:rect b="b" l="l" r="r" t="t"/>
              <a:pathLst>
                <a:path extrusionOk="0" h="2544" w="4189">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47"/>
            <p:cNvSpPr/>
            <p:nvPr/>
          </p:nvSpPr>
          <p:spPr>
            <a:xfrm>
              <a:off x="3383900" y="4357300"/>
              <a:ext cx="30250" cy="10125"/>
            </a:xfrm>
            <a:custGeom>
              <a:rect b="b" l="l" r="r" t="t"/>
              <a:pathLst>
                <a:path extrusionOk="0" h="405" w="121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47"/>
            <p:cNvSpPr/>
            <p:nvPr/>
          </p:nvSpPr>
          <p:spPr>
            <a:xfrm>
              <a:off x="3384850" y="4374325"/>
              <a:ext cx="28525" cy="10200"/>
            </a:xfrm>
            <a:custGeom>
              <a:rect b="b" l="l" r="r" t="t"/>
              <a:pathLst>
                <a:path extrusionOk="0" h="408" w="1141">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47"/>
            <p:cNvSpPr/>
            <p:nvPr/>
          </p:nvSpPr>
          <p:spPr>
            <a:xfrm>
              <a:off x="3332425" y="4357125"/>
              <a:ext cx="35200" cy="32000"/>
            </a:xfrm>
            <a:custGeom>
              <a:rect b="b" l="l" r="r" t="t"/>
              <a:pathLst>
                <a:path extrusionOk="0" h="1280" w="1408">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47"/>
            <p:cNvSpPr/>
            <p:nvPr/>
          </p:nvSpPr>
          <p:spPr>
            <a:xfrm>
              <a:off x="3426550" y="4357125"/>
              <a:ext cx="34600" cy="32400"/>
            </a:xfrm>
            <a:custGeom>
              <a:rect b="b" l="l" r="r" t="t"/>
              <a:pathLst>
                <a:path extrusionOk="0" h="1296" w="1384">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9" name="Google Shape;14899;p147"/>
          <p:cNvGrpSpPr/>
          <p:nvPr/>
        </p:nvGrpSpPr>
        <p:grpSpPr>
          <a:xfrm>
            <a:off x="4725076" y="4185827"/>
            <a:ext cx="349000" cy="284775"/>
            <a:chOff x="2443225" y="4202075"/>
            <a:chExt cx="349000" cy="284775"/>
          </a:xfrm>
        </p:grpSpPr>
        <p:sp>
          <p:nvSpPr>
            <p:cNvPr id="14900" name="Google Shape;14900;p147"/>
            <p:cNvSpPr/>
            <p:nvPr/>
          </p:nvSpPr>
          <p:spPr>
            <a:xfrm>
              <a:off x="2443225" y="4202075"/>
              <a:ext cx="349000" cy="284775"/>
            </a:xfrm>
            <a:custGeom>
              <a:rect b="b" l="l" r="r" t="t"/>
              <a:pathLst>
                <a:path extrusionOk="0" h="11391" w="1396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47"/>
            <p:cNvSpPr/>
            <p:nvPr/>
          </p:nvSpPr>
          <p:spPr>
            <a:xfrm>
              <a:off x="2617725" y="4232450"/>
              <a:ext cx="10875" cy="139625"/>
            </a:xfrm>
            <a:custGeom>
              <a:rect b="b" l="l" r="r" t="t"/>
              <a:pathLst>
                <a:path extrusionOk="0" h="5585" w="435">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47"/>
            <p:cNvSpPr/>
            <p:nvPr/>
          </p:nvSpPr>
          <p:spPr>
            <a:xfrm>
              <a:off x="2477350" y="4239450"/>
              <a:ext cx="125650" cy="125650"/>
            </a:xfrm>
            <a:custGeom>
              <a:rect b="b" l="l" r="r" t="t"/>
              <a:pathLst>
                <a:path extrusionOk="0" h="5026" w="5026">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47"/>
            <p:cNvSpPr/>
            <p:nvPr/>
          </p:nvSpPr>
          <p:spPr>
            <a:xfrm>
              <a:off x="2516125" y="4258825"/>
              <a:ext cx="46550" cy="56625"/>
            </a:xfrm>
            <a:custGeom>
              <a:rect b="b" l="l" r="r" t="t"/>
              <a:pathLst>
                <a:path extrusionOk="0" h="2265" w="1862">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47"/>
            <p:cNvSpPr/>
            <p:nvPr/>
          </p:nvSpPr>
          <p:spPr>
            <a:xfrm>
              <a:off x="2651050" y="4236225"/>
              <a:ext cx="108600" cy="31925"/>
            </a:xfrm>
            <a:custGeom>
              <a:rect b="b" l="l" r="r" t="t"/>
              <a:pathLst>
                <a:path extrusionOk="0" h="1277" w="4344">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47"/>
            <p:cNvSpPr/>
            <p:nvPr/>
          </p:nvSpPr>
          <p:spPr>
            <a:xfrm>
              <a:off x="2651050" y="4285200"/>
              <a:ext cx="108600" cy="31800"/>
            </a:xfrm>
            <a:custGeom>
              <a:rect b="b" l="l" r="r" t="t"/>
              <a:pathLst>
                <a:path extrusionOk="0" h="1272" w="4344">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47"/>
            <p:cNvSpPr/>
            <p:nvPr/>
          </p:nvSpPr>
          <p:spPr>
            <a:xfrm>
              <a:off x="2651050" y="4334050"/>
              <a:ext cx="108600" cy="31825"/>
            </a:xfrm>
            <a:custGeom>
              <a:rect b="b" l="l" r="r" t="t"/>
              <a:pathLst>
                <a:path extrusionOk="0" h="1273" w="4344">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147"/>
          <p:cNvGrpSpPr/>
          <p:nvPr/>
        </p:nvGrpSpPr>
        <p:grpSpPr>
          <a:xfrm>
            <a:off x="5507991" y="4174652"/>
            <a:ext cx="349000" cy="307125"/>
            <a:chOff x="1681700" y="4191350"/>
            <a:chExt cx="349000" cy="307125"/>
          </a:xfrm>
        </p:grpSpPr>
        <p:sp>
          <p:nvSpPr>
            <p:cNvPr id="14908" name="Google Shape;14908;p147"/>
            <p:cNvSpPr/>
            <p:nvPr/>
          </p:nvSpPr>
          <p:spPr>
            <a:xfrm>
              <a:off x="1849750" y="4215400"/>
              <a:ext cx="11125" cy="7550"/>
            </a:xfrm>
            <a:custGeom>
              <a:rect b="b" l="l" r="r" t="t"/>
              <a:pathLst>
                <a:path extrusionOk="0" h="302" w="445">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47"/>
            <p:cNvSpPr/>
            <p:nvPr/>
          </p:nvSpPr>
          <p:spPr>
            <a:xfrm>
              <a:off x="1681700" y="4191350"/>
              <a:ext cx="349000" cy="307125"/>
            </a:xfrm>
            <a:custGeom>
              <a:rect b="b" l="l" r="r" t="t"/>
              <a:pathLst>
                <a:path extrusionOk="0" h="12285" w="1396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47"/>
            <p:cNvSpPr/>
            <p:nvPr/>
          </p:nvSpPr>
          <p:spPr>
            <a:xfrm>
              <a:off x="1742200" y="4282875"/>
              <a:ext cx="100050" cy="100050"/>
            </a:xfrm>
            <a:custGeom>
              <a:rect b="b" l="l" r="r" t="t"/>
              <a:pathLst>
                <a:path extrusionOk="0" h="4002" w="4002">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47"/>
            <p:cNvSpPr/>
            <p:nvPr/>
          </p:nvSpPr>
          <p:spPr>
            <a:xfrm>
              <a:off x="1774775" y="4301775"/>
              <a:ext cx="48650" cy="40500"/>
            </a:xfrm>
            <a:custGeom>
              <a:rect b="b" l="l" r="r" t="t"/>
              <a:pathLst>
                <a:path extrusionOk="0" h="1620" w="1946">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47"/>
            <p:cNvSpPr/>
            <p:nvPr/>
          </p:nvSpPr>
          <p:spPr>
            <a:xfrm>
              <a:off x="1869375" y="4282875"/>
              <a:ext cx="100050" cy="100050"/>
            </a:xfrm>
            <a:custGeom>
              <a:rect b="b" l="l" r="r" t="t"/>
              <a:pathLst>
                <a:path extrusionOk="0" h="4002" w="4002">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47"/>
            <p:cNvSpPr/>
            <p:nvPr/>
          </p:nvSpPr>
          <p:spPr>
            <a:xfrm>
              <a:off x="1901950" y="4301775"/>
              <a:ext cx="47950" cy="40500"/>
            </a:xfrm>
            <a:custGeom>
              <a:rect b="b" l="l" r="r" t="t"/>
              <a:pathLst>
                <a:path extrusionOk="0" h="1620" w="1918">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147"/>
          <p:cNvGrpSpPr/>
          <p:nvPr/>
        </p:nvGrpSpPr>
        <p:grpSpPr>
          <a:xfrm>
            <a:off x="6274770" y="4194040"/>
            <a:ext cx="348975" cy="268350"/>
            <a:chOff x="7719625" y="1964175"/>
            <a:chExt cx="348975" cy="268350"/>
          </a:xfrm>
        </p:grpSpPr>
        <p:sp>
          <p:nvSpPr>
            <p:cNvPr id="14915" name="Google Shape;14915;p147"/>
            <p:cNvSpPr/>
            <p:nvPr/>
          </p:nvSpPr>
          <p:spPr>
            <a:xfrm>
              <a:off x="7985600" y="1985325"/>
              <a:ext cx="10900" cy="10500"/>
            </a:xfrm>
            <a:custGeom>
              <a:rect b="b" l="l" r="r" t="t"/>
              <a:pathLst>
                <a:path extrusionOk="0" h="420" w="436">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47"/>
            <p:cNvSpPr/>
            <p:nvPr/>
          </p:nvSpPr>
          <p:spPr>
            <a:xfrm>
              <a:off x="8007325" y="1985125"/>
              <a:ext cx="10100" cy="10100"/>
            </a:xfrm>
            <a:custGeom>
              <a:rect b="b" l="l" r="r" t="t"/>
              <a:pathLst>
                <a:path extrusionOk="0" h="404" w="404">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47"/>
            <p:cNvSpPr/>
            <p:nvPr/>
          </p:nvSpPr>
          <p:spPr>
            <a:xfrm>
              <a:off x="8028250" y="1985125"/>
              <a:ext cx="10125" cy="10100"/>
            </a:xfrm>
            <a:custGeom>
              <a:rect b="b" l="l" r="r" t="t"/>
              <a:pathLst>
                <a:path extrusionOk="0" h="404" w="405">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47"/>
            <p:cNvSpPr/>
            <p:nvPr/>
          </p:nvSpPr>
          <p:spPr>
            <a:xfrm>
              <a:off x="7757375" y="2039400"/>
              <a:ext cx="11900" cy="7550"/>
            </a:xfrm>
            <a:custGeom>
              <a:rect b="b" l="l" r="r" t="t"/>
              <a:pathLst>
                <a:path extrusionOk="0" h="302" w="476">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47"/>
            <p:cNvSpPr/>
            <p:nvPr/>
          </p:nvSpPr>
          <p:spPr>
            <a:xfrm>
              <a:off x="7757375" y="2129375"/>
              <a:ext cx="11900" cy="7550"/>
            </a:xfrm>
            <a:custGeom>
              <a:rect b="b" l="l" r="r" t="t"/>
              <a:pathLst>
                <a:path extrusionOk="0" h="302" w="476">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47"/>
            <p:cNvSpPr/>
            <p:nvPr/>
          </p:nvSpPr>
          <p:spPr>
            <a:xfrm>
              <a:off x="7719625" y="1964175"/>
              <a:ext cx="348975" cy="268350"/>
            </a:xfrm>
            <a:custGeom>
              <a:rect b="b" l="l" r="r" t="t"/>
              <a:pathLst>
                <a:path extrusionOk="0" h="10734" w="13959">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47"/>
            <p:cNvSpPr/>
            <p:nvPr/>
          </p:nvSpPr>
          <p:spPr>
            <a:xfrm>
              <a:off x="7756850" y="2061125"/>
              <a:ext cx="75225" cy="10100"/>
            </a:xfrm>
            <a:custGeom>
              <a:rect b="b" l="l" r="r" t="t"/>
              <a:pathLst>
                <a:path extrusionOk="0" h="404" w="3009">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47"/>
            <p:cNvSpPr/>
            <p:nvPr/>
          </p:nvSpPr>
          <p:spPr>
            <a:xfrm>
              <a:off x="7774675" y="2039400"/>
              <a:ext cx="110925" cy="10900"/>
            </a:xfrm>
            <a:custGeom>
              <a:rect b="b" l="l" r="r" t="t"/>
              <a:pathLst>
                <a:path extrusionOk="0" h="436" w="4437">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47"/>
            <p:cNvSpPr/>
            <p:nvPr/>
          </p:nvSpPr>
          <p:spPr>
            <a:xfrm>
              <a:off x="7758400" y="2079375"/>
              <a:ext cx="35675" cy="30625"/>
            </a:xfrm>
            <a:custGeom>
              <a:rect b="b" l="l" r="r" t="t"/>
              <a:pathLst>
                <a:path extrusionOk="0" h="1225" w="1427">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47"/>
            <p:cNvSpPr/>
            <p:nvPr/>
          </p:nvSpPr>
          <p:spPr>
            <a:xfrm>
              <a:off x="7800275" y="2079375"/>
              <a:ext cx="36475" cy="30625"/>
            </a:xfrm>
            <a:custGeom>
              <a:rect b="b" l="l" r="r" t="t"/>
              <a:pathLst>
                <a:path extrusionOk="0" h="1225" w="1459">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47"/>
            <p:cNvSpPr/>
            <p:nvPr/>
          </p:nvSpPr>
          <p:spPr>
            <a:xfrm>
              <a:off x="7847575" y="2079725"/>
              <a:ext cx="35700" cy="30650"/>
            </a:xfrm>
            <a:custGeom>
              <a:rect b="b" l="l" r="r" t="t"/>
              <a:pathLst>
                <a:path extrusionOk="0" h="1226" w="1428">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47"/>
            <p:cNvSpPr/>
            <p:nvPr/>
          </p:nvSpPr>
          <p:spPr>
            <a:xfrm>
              <a:off x="7758400" y="2151075"/>
              <a:ext cx="71350" cy="10100"/>
            </a:xfrm>
            <a:custGeom>
              <a:rect b="b" l="l" r="r" t="t"/>
              <a:pathLst>
                <a:path extrusionOk="0" h="404" w="2854">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47"/>
            <p:cNvSpPr/>
            <p:nvPr/>
          </p:nvSpPr>
          <p:spPr>
            <a:xfrm>
              <a:off x="7776225" y="2129375"/>
              <a:ext cx="109375" cy="10100"/>
            </a:xfrm>
            <a:custGeom>
              <a:rect b="b" l="l" r="r" t="t"/>
              <a:pathLst>
                <a:path extrusionOk="0" h="404" w="4375">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47"/>
            <p:cNvSpPr/>
            <p:nvPr/>
          </p:nvSpPr>
          <p:spPr>
            <a:xfrm>
              <a:off x="7758400" y="2169300"/>
              <a:ext cx="35675" cy="30650"/>
            </a:xfrm>
            <a:custGeom>
              <a:rect b="b" l="l" r="r" t="t"/>
              <a:pathLst>
                <a:path extrusionOk="0" h="1226" w="1427">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47"/>
            <p:cNvSpPr/>
            <p:nvPr/>
          </p:nvSpPr>
          <p:spPr>
            <a:xfrm>
              <a:off x="7800275" y="2169700"/>
              <a:ext cx="36475" cy="30625"/>
            </a:xfrm>
            <a:custGeom>
              <a:rect b="b" l="l" r="r" t="t"/>
              <a:pathLst>
                <a:path extrusionOk="0" h="1225" w="1459">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47"/>
            <p:cNvSpPr/>
            <p:nvPr/>
          </p:nvSpPr>
          <p:spPr>
            <a:xfrm>
              <a:off x="7847575" y="2169700"/>
              <a:ext cx="35700" cy="30625"/>
            </a:xfrm>
            <a:custGeom>
              <a:rect b="b" l="l" r="r" t="t"/>
              <a:pathLst>
                <a:path extrusionOk="0" h="1225" w="1428">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47"/>
            <p:cNvSpPr/>
            <p:nvPr/>
          </p:nvSpPr>
          <p:spPr>
            <a:xfrm>
              <a:off x="7942950" y="2031950"/>
              <a:ext cx="93075" cy="175750"/>
            </a:xfrm>
            <a:custGeom>
              <a:rect b="b" l="l" r="r" t="t"/>
              <a:pathLst>
                <a:path extrusionOk="0" h="7030" w="3723">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147"/>
          <p:cNvGrpSpPr/>
          <p:nvPr/>
        </p:nvGrpSpPr>
        <p:grpSpPr>
          <a:xfrm>
            <a:off x="7009133" y="4193277"/>
            <a:ext cx="348975" cy="269875"/>
            <a:chOff x="931825" y="4209975"/>
            <a:chExt cx="348975" cy="269875"/>
          </a:xfrm>
        </p:grpSpPr>
        <p:sp>
          <p:nvSpPr>
            <p:cNvPr id="14933" name="Google Shape;14933;p147"/>
            <p:cNvSpPr/>
            <p:nvPr/>
          </p:nvSpPr>
          <p:spPr>
            <a:xfrm>
              <a:off x="1062875" y="4246425"/>
              <a:ext cx="78350" cy="10100"/>
            </a:xfrm>
            <a:custGeom>
              <a:rect b="b" l="l" r="r" t="t"/>
              <a:pathLst>
                <a:path extrusionOk="0" h="404" w="3134">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47"/>
            <p:cNvSpPr/>
            <p:nvPr/>
          </p:nvSpPr>
          <p:spPr>
            <a:xfrm>
              <a:off x="1061325" y="4268900"/>
              <a:ext cx="81450" cy="10875"/>
            </a:xfrm>
            <a:custGeom>
              <a:rect b="b" l="l" r="r" t="t"/>
              <a:pathLst>
                <a:path extrusionOk="0" h="435" w="3258">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47"/>
            <p:cNvSpPr/>
            <p:nvPr/>
          </p:nvSpPr>
          <p:spPr>
            <a:xfrm>
              <a:off x="1061325" y="4291400"/>
              <a:ext cx="81450" cy="10100"/>
            </a:xfrm>
            <a:custGeom>
              <a:rect b="b" l="l" r="r" t="t"/>
              <a:pathLst>
                <a:path extrusionOk="0" h="404" w="3258">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47"/>
            <p:cNvSpPr/>
            <p:nvPr/>
          </p:nvSpPr>
          <p:spPr>
            <a:xfrm>
              <a:off x="931825" y="4209975"/>
              <a:ext cx="348975" cy="269875"/>
            </a:xfrm>
            <a:custGeom>
              <a:rect b="b" l="l" r="r" t="t"/>
              <a:pathLst>
                <a:path extrusionOk="0" h="10795" w="13959">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47"/>
            <p:cNvSpPr/>
            <p:nvPr/>
          </p:nvSpPr>
          <p:spPr>
            <a:xfrm>
              <a:off x="1030000" y="4392150"/>
              <a:ext cx="145350" cy="31200"/>
            </a:xfrm>
            <a:custGeom>
              <a:rect b="b" l="l" r="r" t="t"/>
              <a:pathLst>
                <a:path extrusionOk="0" h="1248" w="5814">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8" name="Google Shape;14938;p147"/>
          <p:cNvSpPr/>
          <p:nvPr/>
        </p:nvSpPr>
        <p:spPr>
          <a:xfrm>
            <a:off x="7754253" y="4153727"/>
            <a:ext cx="330400" cy="348975"/>
          </a:xfrm>
          <a:custGeom>
            <a:rect b="b" l="l" r="r" t="t"/>
            <a:pathLst>
              <a:path extrusionOk="0" h="13959" w="13216">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9" name="Google Shape;14939;p147"/>
          <p:cNvGrpSpPr/>
          <p:nvPr/>
        </p:nvGrpSpPr>
        <p:grpSpPr>
          <a:xfrm>
            <a:off x="2469085" y="1921888"/>
            <a:ext cx="292375" cy="348975"/>
            <a:chOff x="1709625" y="1923875"/>
            <a:chExt cx="292375" cy="348975"/>
          </a:xfrm>
        </p:grpSpPr>
        <p:sp>
          <p:nvSpPr>
            <p:cNvPr id="14940" name="Google Shape;14940;p147"/>
            <p:cNvSpPr/>
            <p:nvPr/>
          </p:nvSpPr>
          <p:spPr>
            <a:xfrm>
              <a:off x="1709625" y="1923875"/>
              <a:ext cx="292375" cy="348975"/>
            </a:xfrm>
            <a:custGeom>
              <a:rect b="b" l="l" r="r" t="t"/>
              <a:pathLst>
                <a:path extrusionOk="0" h="13959" w="11695">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47"/>
            <p:cNvSpPr/>
            <p:nvPr/>
          </p:nvSpPr>
          <p:spPr>
            <a:xfrm>
              <a:off x="1777875" y="2002175"/>
              <a:ext cx="78350" cy="10125"/>
            </a:xfrm>
            <a:custGeom>
              <a:rect b="b" l="l" r="r" t="t"/>
              <a:pathLst>
                <a:path extrusionOk="0" h="405" w="3134">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47"/>
            <p:cNvSpPr/>
            <p:nvPr/>
          </p:nvSpPr>
          <p:spPr>
            <a:xfrm>
              <a:off x="1779575" y="2154150"/>
              <a:ext cx="50850" cy="10175"/>
            </a:xfrm>
            <a:custGeom>
              <a:rect b="b" l="l" r="r" t="t"/>
              <a:pathLst>
                <a:path extrusionOk="0" h="407" w="2034">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47"/>
            <p:cNvSpPr/>
            <p:nvPr/>
          </p:nvSpPr>
          <p:spPr>
            <a:xfrm>
              <a:off x="1779425" y="2178225"/>
              <a:ext cx="50425" cy="10100"/>
            </a:xfrm>
            <a:custGeom>
              <a:rect b="b" l="l" r="r" t="t"/>
              <a:pathLst>
                <a:path extrusionOk="0" h="404" w="2017">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47"/>
            <p:cNvSpPr/>
            <p:nvPr/>
          </p:nvSpPr>
          <p:spPr>
            <a:xfrm>
              <a:off x="1777875" y="2203000"/>
              <a:ext cx="53525" cy="10150"/>
            </a:xfrm>
            <a:custGeom>
              <a:rect b="b" l="l" r="r" t="t"/>
              <a:pathLst>
                <a:path extrusionOk="0" h="406" w="2141">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47"/>
            <p:cNvSpPr/>
            <p:nvPr/>
          </p:nvSpPr>
          <p:spPr>
            <a:xfrm>
              <a:off x="1777875" y="2227075"/>
              <a:ext cx="53525" cy="10100"/>
            </a:xfrm>
            <a:custGeom>
              <a:rect b="b" l="l" r="r" t="t"/>
              <a:pathLst>
                <a:path extrusionOk="0" h="404" w="2141">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47"/>
            <p:cNvSpPr/>
            <p:nvPr/>
          </p:nvSpPr>
          <p:spPr>
            <a:xfrm>
              <a:off x="1777875" y="2086725"/>
              <a:ext cx="152000" cy="10875"/>
            </a:xfrm>
            <a:custGeom>
              <a:rect b="b" l="l" r="r" t="t"/>
              <a:pathLst>
                <a:path extrusionOk="0" h="435" w="608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47"/>
            <p:cNvSpPr/>
            <p:nvPr/>
          </p:nvSpPr>
          <p:spPr>
            <a:xfrm>
              <a:off x="1777875" y="2109975"/>
              <a:ext cx="152000" cy="10100"/>
            </a:xfrm>
            <a:custGeom>
              <a:rect b="b" l="l" r="r" t="t"/>
              <a:pathLst>
                <a:path extrusionOk="0" h="404" w="608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47"/>
            <p:cNvSpPr/>
            <p:nvPr/>
          </p:nvSpPr>
          <p:spPr>
            <a:xfrm>
              <a:off x="1780200" y="2025450"/>
              <a:ext cx="148125" cy="40350"/>
            </a:xfrm>
            <a:custGeom>
              <a:rect b="b" l="l" r="r" t="t"/>
              <a:pathLst>
                <a:path extrusionOk="0" h="1614" w="5925">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47"/>
            <p:cNvSpPr/>
            <p:nvPr/>
          </p:nvSpPr>
          <p:spPr>
            <a:xfrm>
              <a:off x="1955450" y="2175125"/>
              <a:ext cx="24075" cy="41700"/>
            </a:xfrm>
            <a:custGeom>
              <a:rect b="b" l="l" r="r" t="t"/>
              <a:pathLst>
                <a:path extrusionOk="0" h="1668" w="963">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47"/>
            <p:cNvSpPr/>
            <p:nvPr/>
          </p:nvSpPr>
          <p:spPr>
            <a:xfrm>
              <a:off x="1915125" y="2175125"/>
              <a:ext cx="33375" cy="41900"/>
            </a:xfrm>
            <a:custGeom>
              <a:rect b="b" l="l" r="r" t="t"/>
              <a:pathLst>
                <a:path extrusionOk="0" h="1676" w="1335">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47"/>
            <p:cNvSpPr/>
            <p:nvPr/>
          </p:nvSpPr>
          <p:spPr>
            <a:xfrm>
              <a:off x="1877525" y="2174800"/>
              <a:ext cx="33750" cy="41625"/>
            </a:xfrm>
            <a:custGeom>
              <a:rect b="b" l="l" r="r" t="t"/>
              <a:pathLst>
                <a:path extrusionOk="0" h="1665" w="135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2" name="Google Shape;14952;p147"/>
          <p:cNvGrpSpPr/>
          <p:nvPr/>
        </p:nvGrpSpPr>
        <p:grpSpPr>
          <a:xfrm>
            <a:off x="1057019" y="2442506"/>
            <a:ext cx="351325" cy="342775"/>
            <a:chOff x="1680925" y="3066150"/>
            <a:chExt cx="351325" cy="342775"/>
          </a:xfrm>
        </p:grpSpPr>
        <p:sp>
          <p:nvSpPr>
            <p:cNvPr id="14953" name="Google Shape;14953;p147"/>
            <p:cNvSpPr/>
            <p:nvPr/>
          </p:nvSpPr>
          <p:spPr>
            <a:xfrm>
              <a:off x="1949250" y="3134775"/>
              <a:ext cx="41125" cy="16700"/>
            </a:xfrm>
            <a:custGeom>
              <a:rect b="b" l="l" r="r" t="t"/>
              <a:pathLst>
                <a:path extrusionOk="0" h="668" w="1645">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47"/>
            <p:cNvSpPr/>
            <p:nvPr/>
          </p:nvSpPr>
          <p:spPr>
            <a:xfrm>
              <a:off x="1931650" y="3112675"/>
              <a:ext cx="74225" cy="23275"/>
            </a:xfrm>
            <a:custGeom>
              <a:rect b="b" l="l" r="r" t="t"/>
              <a:pathLst>
                <a:path extrusionOk="0" h="931" w="2969">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47"/>
            <p:cNvSpPr/>
            <p:nvPr/>
          </p:nvSpPr>
          <p:spPr>
            <a:xfrm>
              <a:off x="1917450" y="3089400"/>
              <a:ext cx="105500" cy="29700"/>
            </a:xfrm>
            <a:custGeom>
              <a:rect b="b" l="l" r="r" t="t"/>
              <a:pathLst>
                <a:path extrusionOk="0" h="1188" w="422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47"/>
            <p:cNvSpPr/>
            <p:nvPr/>
          </p:nvSpPr>
          <p:spPr>
            <a:xfrm>
              <a:off x="1680925" y="3066150"/>
              <a:ext cx="351325" cy="342775"/>
            </a:xfrm>
            <a:custGeom>
              <a:rect b="b" l="l" r="r" t="t"/>
              <a:pathLst>
                <a:path extrusionOk="0" h="13711" w="14053">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47"/>
            <p:cNvSpPr/>
            <p:nvPr/>
          </p:nvSpPr>
          <p:spPr>
            <a:xfrm>
              <a:off x="1809650" y="3208050"/>
              <a:ext cx="79900" cy="68575"/>
            </a:xfrm>
            <a:custGeom>
              <a:rect b="b" l="l" r="r" t="t"/>
              <a:pathLst>
                <a:path extrusionOk="0" h="2743" w="3196">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47"/>
            <p:cNvSpPr/>
            <p:nvPr/>
          </p:nvSpPr>
          <p:spPr>
            <a:xfrm>
              <a:off x="1849975" y="3225300"/>
              <a:ext cx="15550" cy="26200"/>
            </a:xfrm>
            <a:custGeom>
              <a:rect b="b" l="l" r="r" t="t"/>
              <a:pathLst>
                <a:path extrusionOk="0" h="1048" w="622">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9" name="Google Shape;14959;p147"/>
          <p:cNvGrpSpPr/>
          <p:nvPr/>
        </p:nvGrpSpPr>
        <p:grpSpPr>
          <a:xfrm>
            <a:off x="3990414" y="2498331"/>
            <a:ext cx="355200" cy="231125"/>
            <a:chOff x="3953100" y="3121200"/>
            <a:chExt cx="355200" cy="231125"/>
          </a:xfrm>
        </p:grpSpPr>
        <p:sp>
          <p:nvSpPr>
            <p:cNvPr id="14960" name="Google Shape;14960;p147"/>
            <p:cNvSpPr/>
            <p:nvPr/>
          </p:nvSpPr>
          <p:spPr>
            <a:xfrm>
              <a:off x="3953100" y="3121200"/>
              <a:ext cx="355200" cy="231125"/>
            </a:xfrm>
            <a:custGeom>
              <a:rect b="b" l="l" r="r" t="t"/>
              <a:pathLst>
                <a:path extrusionOk="0" h="9245" w="14208">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47"/>
            <p:cNvSpPr/>
            <p:nvPr/>
          </p:nvSpPr>
          <p:spPr>
            <a:xfrm>
              <a:off x="4094225" y="3142825"/>
              <a:ext cx="93100" cy="79200"/>
            </a:xfrm>
            <a:custGeom>
              <a:rect b="b" l="l" r="r" t="t"/>
              <a:pathLst>
                <a:path extrusionOk="0" h="3168" w="3724">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47"/>
            <p:cNvSpPr/>
            <p:nvPr/>
          </p:nvSpPr>
          <p:spPr>
            <a:xfrm>
              <a:off x="4115175" y="3163900"/>
              <a:ext cx="44225" cy="37200"/>
            </a:xfrm>
            <a:custGeom>
              <a:rect b="b" l="l" r="r" t="t"/>
              <a:pathLst>
                <a:path extrusionOk="0" h="1488" w="1769">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47"/>
            <p:cNvSpPr/>
            <p:nvPr/>
          </p:nvSpPr>
          <p:spPr>
            <a:xfrm>
              <a:off x="4011700" y="3178325"/>
              <a:ext cx="41025" cy="9850"/>
            </a:xfrm>
            <a:custGeom>
              <a:rect b="b" l="l" r="r" t="t"/>
              <a:pathLst>
                <a:path extrusionOk="0" h="394" w="1641">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47"/>
            <p:cNvSpPr/>
            <p:nvPr/>
          </p:nvSpPr>
          <p:spPr>
            <a:xfrm>
              <a:off x="4217525" y="3178475"/>
              <a:ext cx="39275" cy="10475"/>
            </a:xfrm>
            <a:custGeom>
              <a:rect b="b" l="l" r="r" t="t"/>
              <a:pathLst>
                <a:path extrusionOk="0" h="419" w="1571">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147"/>
          <p:cNvGrpSpPr/>
          <p:nvPr/>
        </p:nvGrpSpPr>
        <p:grpSpPr>
          <a:xfrm>
            <a:off x="5507616" y="1963326"/>
            <a:ext cx="349750" cy="266100"/>
            <a:chOff x="931825" y="2533500"/>
            <a:chExt cx="349750" cy="266100"/>
          </a:xfrm>
        </p:grpSpPr>
        <p:sp>
          <p:nvSpPr>
            <p:cNvPr id="14966" name="Google Shape;14966;p147"/>
            <p:cNvSpPr/>
            <p:nvPr/>
          </p:nvSpPr>
          <p:spPr>
            <a:xfrm>
              <a:off x="1137325" y="2698375"/>
              <a:ext cx="144250" cy="101225"/>
            </a:xfrm>
            <a:custGeom>
              <a:rect b="b" l="l" r="r" t="t"/>
              <a:pathLst>
                <a:path extrusionOk="0" h="4049" w="577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47"/>
            <p:cNvSpPr/>
            <p:nvPr/>
          </p:nvSpPr>
          <p:spPr>
            <a:xfrm>
              <a:off x="931825" y="2533500"/>
              <a:ext cx="184575" cy="111625"/>
            </a:xfrm>
            <a:custGeom>
              <a:rect b="b" l="l" r="r" t="t"/>
              <a:pathLst>
                <a:path extrusionOk="0" h="4465" w="7383">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47"/>
            <p:cNvSpPr/>
            <p:nvPr/>
          </p:nvSpPr>
          <p:spPr>
            <a:xfrm>
              <a:off x="1010125" y="2770575"/>
              <a:ext cx="41900" cy="16600"/>
            </a:xfrm>
            <a:custGeom>
              <a:rect b="b" l="l" r="r" t="t"/>
              <a:pathLst>
                <a:path extrusionOk="0" h="664" w="1676">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47"/>
            <p:cNvSpPr/>
            <p:nvPr/>
          </p:nvSpPr>
          <p:spPr>
            <a:xfrm>
              <a:off x="991750" y="2746650"/>
              <a:ext cx="77350" cy="24050"/>
            </a:xfrm>
            <a:custGeom>
              <a:rect b="b" l="l" r="r" t="t"/>
              <a:pathLst>
                <a:path extrusionOk="0" h="962" w="3094">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47"/>
            <p:cNvSpPr/>
            <p:nvPr/>
          </p:nvSpPr>
          <p:spPr>
            <a:xfrm>
              <a:off x="974700" y="2722600"/>
              <a:ext cx="111450" cy="31050"/>
            </a:xfrm>
            <a:custGeom>
              <a:rect b="b" l="l" r="r" t="t"/>
              <a:pathLst>
                <a:path extrusionOk="0" h="1242" w="4458">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47"/>
            <p:cNvSpPr/>
            <p:nvPr/>
          </p:nvSpPr>
          <p:spPr>
            <a:xfrm>
              <a:off x="1026425" y="2682150"/>
              <a:ext cx="11275" cy="7900"/>
            </a:xfrm>
            <a:custGeom>
              <a:rect b="b" l="l" r="r" t="t"/>
              <a:pathLst>
                <a:path extrusionOk="0" h="316" w="451">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47"/>
            <p:cNvSpPr/>
            <p:nvPr/>
          </p:nvSpPr>
          <p:spPr>
            <a:xfrm>
              <a:off x="1026425" y="266400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47"/>
            <p:cNvSpPr/>
            <p:nvPr/>
          </p:nvSpPr>
          <p:spPr>
            <a:xfrm>
              <a:off x="1026425" y="270045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47"/>
            <p:cNvSpPr/>
            <p:nvPr/>
          </p:nvSpPr>
          <p:spPr>
            <a:xfrm>
              <a:off x="1107850" y="2766650"/>
              <a:ext cx="10100" cy="10250"/>
            </a:xfrm>
            <a:custGeom>
              <a:rect b="b" l="l" r="r" t="t"/>
              <a:pathLst>
                <a:path extrusionOk="0" h="410" w="404">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47"/>
            <p:cNvSpPr/>
            <p:nvPr/>
          </p:nvSpPr>
          <p:spPr>
            <a:xfrm>
              <a:off x="1125300" y="2766650"/>
              <a:ext cx="11650" cy="9475"/>
            </a:xfrm>
            <a:custGeom>
              <a:rect b="b" l="l" r="r" t="t"/>
              <a:pathLst>
                <a:path extrusionOk="0" h="379" w="466">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47"/>
            <p:cNvSpPr/>
            <p:nvPr/>
          </p:nvSpPr>
          <p:spPr>
            <a:xfrm>
              <a:off x="1089225" y="2766650"/>
              <a:ext cx="10125" cy="10250"/>
            </a:xfrm>
            <a:custGeom>
              <a:rect b="b" l="l" r="r" t="t"/>
              <a:pathLst>
                <a:path extrusionOk="0" h="410" w="405">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80" name="Shape 14980"/>
        <p:cNvGrpSpPr/>
        <p:nvPr/>
      </p:nvGrpSpPr>
      <p:grpSpPr>
        <a:xfrm>
          <a:off x="0" y="0"/>
          <a:ext cx="0" cy="0"/>
          <a:chOff x="0" y="0"/>
          <a:chExt cx="0" cy="0"/>
        </a:xfrm>
      </p:grpSpPr>
      <p:sp>
        <p:nvSpPr>
          <p:cNvPr id="14981" name="Google Shape;14981;p1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4982" name="Google Shape;14982;p148"/>
          <p:cNvSpPr txBox="1"/>
          <p:nvPr>
            <p:ph idx="4294967295" type="title"/>
          </p:nvPr>
        </p:nvSpPr>
        <p:spPr>
          <a:xfrm>
            <a:off x="1068100" y="1415850"/>
            <a:ext cx="7047300" cy="25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1600">
                <a:latin typeface="Arial"/>
                <a:ea typeface="Arial"/>
                <a:cs typeface="Arial"/>
                <a:sym typeface="Arial"/>
              </a:rPr>
              <a:t>Laboratory</a:t>
            </a:r>
            <a:endParaRPr sz="1600">
              <a:solidFill>
                <a:srgbClr val="FFFFFF"/>
              </a:solidFill>
              <a:latin typeface="Arial"/>
              <a:ea typeface="Arial"/>
              <a:cs typeface="Arial"/>
              <a:sym typeface="Arial"/>
            </a:endParaRPr>
          </a:p>
        </p:txBody>
      </p:sp>
      <p:grpSp>
        <p:nvGrpSpPr>
          <p:cNvPr id="14983" name="Google Shape;14983;p148"/>
          <p:cNvGrpSpPr/>
          <p:nvPr/>
        </p:nvGrpSpPr>
        <p:grpSpPr>
          <a:xfrm>
            <a:off x="1744350" y="1935686"/>
            <a:ext cx="432875" cy="345275"/>
            <a:chOff x="2480288" y="2463956"/>
            <a:chExt cx="432875" cy="345275"/>
          </a:xfrm>
        </p:grpSpPr>
        <p:sp>
          <p:nvSpPr>
            <p:cNvPr id="14984" name="Google Shape;14984;p148"/>
            <p:cNvSpPr/>
            <p:nvPr/>
          </p:nvSpPr>
          <p:spPr>
            <a:xfrm>
              <a:off x="2673188" y="2611856"/>
              <a:ext cx="60975" cy="52325"/>
            </a:xfrm>
            <a:custGeom>
              <a:rect b="b" l="l" r="r" t="t"/>
              <a:pathLst>
                <a:path extrusionOk="0" h="2093" w="2439">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48"/>
            <p:cNvSpPr/>
            <p:nvPr/>
          </p:nvSpPr>
          <p:spPr>
            <a:xfrm>
              <a:off x="2653113" y="2527031"/>
              <a:ext cx="110350" cy="75425"/>
            </a:xfrm>
            <a:custGeom>
              <a:rect b="b" l="l" r="r" t="t"/>
              <a:pathLst>
                <a:path extrusionOk="0" h="3017" w="4414">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48"/>
            <p:cNvSpPr/>
            <p:nvPr/>
          </p:nvSpPr>
          <p:spPr>
            <a:xfrm>
              <a:off x="2596788" y="2623281"/>
              <a:ext cx="94925" cy="102350"/>
            </a:xfrm>
            <a:custGeom>
              <a:rect b="b" l="l" r="r" t="t"/>
              <a:pathLst>
                <a:path extrusionOk="0" h="4094" w="3797">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48"/>
            <p:cNvSpPr/>
            <p:nvPr/>
          </p:nvSpPr>
          <p:spPr>
            <a:xfrm>
              <a:off x="2724863" y="2623931"/>
              <a:ext cx="94925" cy="102000"/>
            </a:xfrm>
            <a:custGeom>
              <a:rect b="b" l="l" r="r" t="t"/>
              <a:pathLst>
                <a:path extrusionOk="0" h="4080" w="3797">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48"/>
            <p:cNvSpPr/>
            <p:nvPr/>
          </p:nvSpPr>
          <p:spPr>
            <a:xfrm>
              <a:off x="2480288" y="2463956"/>
              <a:ext cx="432875" cy="345275"/>
            </a:xfrm>
            <a:custGeom>
              <a:rect b="b" l="l" r="r" t="t"/>
              <a:pathLst>
                <a:path extrusionOk="0" h="13811" w="17315">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48"/>
            <p:cNvSpPr/>
            <p:nvPr/>
          </p:nvSpPr>
          <p:spPr>
            <a:xfrm>
              <a:off x="2545863" y="2492756"/>
              <a:ext cx="327175" cy="289200"/>
            </a:xfrm>
            <a:custGeom>
              <a:rect b="b" l="l" r="r" t="t"/>
              <a:pathLst>
                <a:path extrusionOk="0" h="11568" w="13087">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148"/>
          <p:cNvGrpSpPr/>
          <p:nvPr/>
        </p:nvGrpSpPr>
        <p:grpSpPr>
          <a:xfrm>
            <a:off x="2525719" y="1936261"/>
            <a:ext cx="362650" cy="344125"/>
            <a:chOff x="1766613" y="2464331"/>
            <a:chExt cx="362650" cy="344125"/>
          </a:xfrm>
        </p:grpSpPr>
        <p:sp>
          <p:nvSpPr>
            <p:cNvPr id="14991" name="Google Shape;14991;p148"/>
            <p:cNvSpPr/>
            <p:nvPr/>
          </p:nvSpPr>
          <p:spPr>
            <a:xfrm>
              <a:off x="1885438" y="2722806"/>
              <a:ext cx="10050" cy="20850"/>
            </a:xfrm>
            <a:custGeom>
              <a:rect b="b" l="l" r="r" t="t"/>
              <a:pathLst>
                <a:path extrusionOk="0" h="834" w="402">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48"/>
            <p:cNvSpPr/>
            <p:nvPr/>
          </p:nvSpPr>
          <p:spPr>
            <a:xfrm>
              <a:off x="2000388" y="2722806"/>
              <a:ext cx="10050" cy="20850"/>
            </a:xfrm>
            <a:custGeom>
              <a:rect b="b" l="l" r="r" t="t"/>
              <a:pathLst>
                <a:path extrusionOk="0" h="834" w="402">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48"/>
            <p:cNvSpPr/>
            <p:nvPr/>
          </p:nvSpPr>
          <p:spPr>
            <a:xfrm>
              <a:off x="1928638" y="2732456"/>
              <a:ext cx="40150" cy="16400"/>
            </a:xfrm>
            <a:custGeom>
              <a:rect b="b" l="l" r="r" t="t"/>
              <a:pathLst>
                <a:path extrusionOk="0" h="656" w="1606">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48"/>
            <p:cNvSpPr/>
            <p:nvPr/>
          </p:nvSpPr>
          <p:spPr>
            <a:xfrm>
              <a:off x="1766613" y="2464331"/>
              <a:ext cx="362650" cy="344125"/>
            </a:xfrm>
            <a:custGeom>
              <a:rect b="b" l="l" r="r" t="t"/>
              <a:pathLst>
                <a:path extrusionOk="0" h="13765" w="14506">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148"/>
          <p:cNvGrpSpPr/>
          <p:nvPr/>
        </p:nvGrpSpPr>
        <p:grpSpPr>
          <a:xfrm>
            <a:off x="3372119" y="1935774"/>
            <a:ext cx="207550" cy="345100"/>
            <a:chOff x="7124238" y="4142231"/>
            <a:chExt cx="207550" cy="345100"/>
          </a:xfrm>
        </p:grpSpPr>
        <p:sp>
          <p:nvSpPr>
            <p:cNvPr id="14996" name="Google Shape;14996;p148"/>
            <p:cNvSpPr/>
            <p:nvPr/>
          </p:nvSpPr>
          <p:spPr>
            <a:xfrm>
              <a:off x="7184413" y="4397056"/>
              <a:ext cx="10825" cy="17750"/>
            </a:xfrm>
            <a:custGeom>
              <a:rect b="b" l="l" r="r" t="t"/>
              <a:pathLst>
                <a:path extrusionOk="0" h="710" w="433">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48"/>
            <p:cNvSpPr/>
            <p:nvPr/>
          </p:nvSpPr>
          <p:spPr>
            <a:xfrm>
              <a:off x="7262338" y="4397056"/>
              <a:ext cx="10050" cy="17750"/>
            </a:xfrm>
            <a:custGeom>
              <a:rect b="b" l="l" r="r" t="t"/>
              <a:pathLst>
                <a:path extrusionOk="0" h="710" w="402">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48"/>
            <p:cNvSpPr/>
            <p:nvPr/>
          </p:nvSpPr>
          <p:spPr>
            <a:xfrm>
              <a:off x="7211788" y="4403606"/>
              <a:ext cx="32050" cy="14675"/>
            </a:xfrm>
            <a:custGeom>
              <a:rect b="b" l="l" r="r" t="t"/>
              <a:pathLst>
                <a:path extrusionOk="0" h="587" w="1282">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48"/>
            <p:cNvSpPr/>
            <p:nvPr/>
          </p:nvSpPr>
          <p:spPr>
            <a:xfrm>
              <a:off x="7152013" y="4355381"/>
              <a:ext cx="152775" cy="104950"/>
            </a:xfrm>
            <a:custGeom>
              <a:rect b="b" l="l" r="r" t="t"/>
              <a:pathLst>
                <a:path extrusionOk="0" h="4198" w="6111">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48"/>
            <p:cNvSpPr/>
            <p:nvPr/>
          </p:nvSpPr>
          <p:spPr>
            <a:xfrm>
              <a:off x="7124238" y="4142231"/>
              <a:ext cx="207550" cy="345100"/>
            </a:xfrm>
            <a:custGeom>
              <a:rect b="b" l="l" r="r" t="t"/>
              <a:pathLst>
                <a:path extrusionOk="0" h="13804" w="8302">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148"/>
          <p:cNvGrpSpPr/>
          <p:nvPr/>
        </p:nvGrpSpPr>
        <p:grpSpPr>
          <a:xfrm>
            <a:off x="4042718" y="1940699"/>
            <a:ext cx="355675" cy="335250"/>
            <a:chOff x="1055681" y="2468781"/>
            <a:chExt cx="355675" cy="335250"/>
          </a:xfrm>
        </p:grpSpPr>
        <p:sp>
          <p:nvSpPr>
            <p:cNvPr id="15002" name="Google Shape;15002;p148"/>
            <p:cNvSpPr/>
            <p:nvPr/>
          </p:nvSpPr>
          <p:spPr>
            <a:xfrm>
              <a:off x="1197156" y="2653381"/>
              <a:ext cx="17475" cy="14850"/>
            </a:xfrm>
            <a:custGeom>
              <a:rect b="b" l="l" r="r" t="t"/>
              <a:pathLst>
                <a:path extrusionOk="0" h="594" w="699">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48"/>
            <p:cNvSpPr/>
            <p:nvPr/>
          </p:nvSpPr>
          <p:spPr>
            <a:xfrm>
              <a:off x="1247306" y="2602456"/>
              <a:ext cx="17475" cy="14875"/>
            </a:xfrm>
            <a:custGeom>
              <a:rect b="b" l="l" r="r" t="t"/>
              <a:pathLst>
                <a:path extrusionOk="0" h="595" w="699">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48"/>
            <p:cNvSpPr/>
            <p:nvPr/>
          </p:nvSpPr>
          <p:spPr>
            <a:xfrm>
              <a:off x="1221306" y="2625581"/>
              <a:ext cx="23400" cy="22550"/>
            </a:xfrm>
            <a:custGeom>
              <a:rect b="b" l="l" r="r" t="t"/>
              <a:pathLst>
                <a:path extrusionOk="0" h="902" w="936">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48"/>
            <p:cNvSpPr/>
            <p:nvPr/>
          </p:nvSpPr>
          <p:spPr>
            <a:xfrm>
              <a:off x="1162131" y="2567531"/>
              <a:ext cx="141225" cy="138325"/>
            </a:xfrm>
            <a:custGeom>
              <a:rect b="b" l="l" r="r" t="t"/>
              <a:pathLst>
                <a:path extrusionOk="0" h="5533" w="5649">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148"/>
            <p:cNvSpPr/>
            <p:nvPr/>
          </p:nvSpPr>
          <p:spPr>
            <a:xfrm>
              <a:off x="1055681" y="2468781"/>
              <a:ext cx="355675" cy="335250"/>
            </a:xfrm>
            <a:custGeom>
              <a:rect b="b" l="l" r="r" t="t"/>
              <a:pathLst>
                <a:path extrusionOk="0" h="13410" w="14227">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148"/>
          <p:cNvGrpSpPr/>
          <p:nvPr/>
        </p:nvGrpSpPr>
        <p:grpSpPr>
          <a:xfrm>
            <a:off x="4803025" y="1953236"/>
            <a:ext cx="347225" cy="310175"/>
            <a:chOff x="7055563" y="3039906"/>
            <a:chExt cx="347225" cy="310175"/>
          </a:xfrm>
        </p:grpSpPr>
        <p:sp>
          <p:nvSpPr>
            <p:cNvPr id="15008" name="Google Shape;15008;p148"/>
            <p:cNvSpPr/>
            <p:nvPr/>
          </p:nvSpPr>
          <p:spPr>
            <a:xfrm>
              <a:off x="7165888" y="3133881"/>
              <a:ext cx="10050" cy="20225"/>
            </a:xfrm>
            <a:custGeom>
              <a:rect b="b" l="l" r="r" t="t"/>
              <a:pathLst>
                <a:path extrusionOk="0" h="809" w="402">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48"/>
            <p:cNvSpPr/>
            <p:nvPr/>
          </p:nvSpPr>
          <p:spPr>
            <a:xfrm>
              <a:off x="7281613" y="3135181"/>
              <a:ext cx="10075" cy="18925"/>
            </a:xfrm>
            <a:custGeom>
              <a:rect b="b" l="l" r="r" t="t"/>
              <a:pathLst>
                <a:path extrusionOk="0" h="757" w="403">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48"/>
            <p:cNvSpPr/>
            <p:nvPr/>
          </p:nvSpPr>
          <p:spPr>
            <a:xfrm>
              <a:off x="7209088" y="3143206"/>
              <a:ext cx="40750" cy="17075"/>
            </a:xfrm>
            <a:custGeom>
              <a:rect b="b" l="l" r="r" t="t"/>
              <a:pathLst>
                <a:path extrusionOk="0" h="683" w="163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48"/>
            <p:cNvSpPr/>
            <p:nvPr/>
          </p:nvSpPr>
          <p:spPr>
            <a:xfrm>
              <a:off x="7055563" y="3039906"/>
              <a:ext cx="347225" cy="310175"/>
            </a:xfrm>
            <a:custGeom>
              <a:rect b="b" l="l" r="r" t="t"/>
              <a:pathLst>
                <a:path extrusionOk="0" h="12407" w="13889">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148"/>
          <p:cNvGrpSpPr/>
          <p:nvPr/>
        </p:nvGrpSpPr>
        <p:grpSpPr>
          <a:xfrm>
            <a:off x="5493756" y="1947061"/>
            <a:ext cx="352625" cy="322525"/>
            <a:chOff x="6314113" y="3033731"/>
            <a:chExt cx="352625" cy="322525"/>
          </a:xfrm>
        </p:grpSpPr>
        <p:sp>
          <p:nvSpPr>
            <p:cNvPr id="15013" name="Google Shape;15013;p148"/>
            <p:cNvSpPr/>
            <p:nvPr/>
          </p:nvSpPr>
          <p:spPr>
            <a:xfrm>
              <a:off x="6366563" y="3160881"/>
              <a:ext cx="12000" cy="16375"/>
            </a:xfrm>
            <a:custGeom>
              <a:rect b="b" l="l" r="r" t="t"/>
              <a:pathLst>
                <a:path extrusionOk="0" h="655" w="48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48"/>
            <p:cNvSpPr/>
            <p:nvPr/>
          </p:nvSpPr>
          <p:spPr>
            <a:xfrm>
              <a:off x="6441413" y="3160881"/>
              <a:ext cx="10050" cy="16375"/>
            </a:xfrm>
            <a:custGeom>
              <a:rect b="b" l="l" r="r" t="t"/>
              <a:pathLst>
                <a:path extrusionOk="0" h="655" w="402">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48"/>
            <p:cNvSpPr/>
            <p:nvPr/>
          </p:nvSpPr>
          <p:spPr>
            <a:xfrm>
              <a:off x="6393163" y="3166356"/>
              <a:ext cx="31300" cy="14375"/>
            </a:xfrm>
            <a:custGeom>
              <a:rect b="b" l="l" r="r" t="t"/>
              <a:pathLst>
                <a:path extrusionOk="0" h="575" w="1252">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48"/>
            <p:cNvSpPr/>
            <p:nvPr/>
          </p:nvSpPr>
          <p:spPr>
            <a:xfrm>
              <a:off x="6386638" y="3271356"/>
              <a:ext cx="46300" cy="49500"/>
            </a:xfrm>
            <a:custGeom>
              <a:rect b="b" l="l" r="r" t="t"/>
              <a:pathLst>
                <a:path extrusionOk="0" h="1980" w="1852">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48"/>
            <p:cNvSpPr/>
            <p:nvPr/>
          </p:nvSpPr>
          <p:spPr>
            <a:xfrm>
              <a:off x="6329538" y="3245131"/>
              <a:ext cx="45550" cy="49500"/>
            </a:xfrm>
            <a:custGeom>
              <a:rect b="b" l="l" r="r" t="t"/>
              <a:pathLst>
                <a:path extrusionOk="0" h="1980" w="1822">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48"/>
            <p:cNvSpPr/>
            <p:nvPr/>
          </p:nvSpPr>
          <p:spPr>
            <a:xfrm>
              <a:off x="6443713" y="3245131"/>
              <a:ext cx="46325" cy="49500"/>
            </a:xfrm>
            <a:custGeom>
              <a:rect b="b" l="l" r="r" t="t"/>
              <a:pathLst>
                <a:path extrusionOk="0" h="1980" w="1853">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48"/>
            <p:cNvSpPr/>
            <p:nvPr/>
          </p:nvSpPr>
          <p:spPr>
            <a:xfrm>
              <a:off x="6523188" y="3239731"/>
              <a:ext cx="104950" cy="86450"/>
            </a:xfrm>
            <a:custGeom>
              <a:rect b="b" l="l" r="r" t="t"/>
              <a:pathLst>
                <a:path extrusionOk="0" h="3458" w="4198">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48"/>
            <p:cNvSpPr/>
            <p:nvPr/>
          </p:nvSpPr>
          <p:spPr>
            <a:xfrm>
              <a:off x="6314113" y="3033731"/>
              <a:ext cx="352625" cy="322525"/>
            </a:xfrm>
            <a:custGeom>
              <a:rect b="b" l="l" r="r" t="t"/>
              <a:pathLst>
                <a:path extrusionOk="0" h="12901" w="14105">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148"/>
          <p:cNvGrpSpPr/>
          <p:nvPr/>
        </p:nvGrpSpPr>
        <p:grpSpPr>
          <a:xfrm>
            <a:off x="6283838" y="1935486"/>
            <a:ext cx="278550" cy="345675"/>
            <a:chOff x="4841988" y="4141656"/>
            <a:chExt cx="278550" cy="345675"/>
          </a:xfrm>
        </p:grpSpPr>
        <p:sp>
          <p:nvSpPr>
            <p:cNvPr id="15022" name="Google Shape;15022;p148"/>
            <p:cNvSpPr/>
            <p:nvPr/>
          </p:nvSpPr>
          <p:spPr>
            <a:xfrm>
              <a:off x="4946163" y="4363106"/>
              <a:ext cx="10050" cy="15450"/>
            </a:xfrm>
            <a:custGeom>
              <a:rect b="b" l="l" r="r" t="t"/>
              <a:pathLst>
                <a:path extrusionOk="0" h="618" w="402">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48"/>
            <p:cNvSpPr/>
            <p:nvPr/>
          </p:nvSpPr>
          <p:spPr>
            <a:xfrm>
              <a:off x="5006338" y="4363106"/>
              <a:ext cx="10825" cy="15450"/>
            </a:xfrm>
            <a:custGeom>
              <a:rect b="b" l="l" r="r" t="t"/>
              <a:pathLst>
                <a:path extrusionOk="0" h="618" w="433">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48"/>
            <p:cNvSpPr/>
            <p:nvPr/>
          </p:nvSpPr>
          <p:spPr>
            <a:xfrm>
              <a:off x="4966613" y="4368081"/>
              <a:ext cx="29300" cy="13550"/>
            </a:xfrm>
            <a:custGeom>
              <a:rect b="b" l="l" r="r" t="t"/>
              <a:pathLst>
                <a:path extrusionOk="0" h="542" w="1172">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48"/>
            <p:cNvSpPr/>
            <p:nvPr/>
          </p:nvSpPr>
          <p:spPr>
            <a:xfrm>
              <a:off x="4841988" y="4141656"/>
              <a:ext cx="278550" cy="345675"/>
            </a:xfrm>
            <a:custGeom>
              <a:rect b="b" l="l" r="r" t="t"/>
              <a:pathLst>
                <a:path extrusionOk="0" h="13827" w="11142">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48"/>
            <p:cNvSpPr/>
            <p:nvPr/>
          </p:nvSpPr>
          <p:spPr>
            <a:xfrm>
              <a:off x="4858188" y="4170206"/>
              <a:ext cx="226875" cy="291675"/>
            </a:xfrm>
            <a:custGeom>
              <a:rect b="b" l="l" r="r" t="t"/>
              <a:pathLst>
                <a:path extrusionOk="0" h="11667" w="9075">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48"/>
            <p:cNvSpPr/>
            <p:nvPr/>
          </p:nvSpPr>
          <p:spPr>
            <a:xfrm>
              <a:off x="4902163" y="4199331"/>
              <a:ext cx="157425" cy="229375"/>
            </a:xfrm>
            <a:custGeom>
              <a:rect b="b" l="l" r="r" t="t"/>
              <a:pathLst>
                <a:path extrusionOk="0" h="9175" w="6297">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148"/>
          <p:cNvGrpSpPr/>
          <p:nvPr/>
        </p:nvGrpSpPr>
        <p:grpSpPr>
          <a:xfrm>
            <a:off x="7019550" y="1935511"/>
            <a:ext cx="366500" cy="345625"/>
            <a:chOff x="4804963" y="3581531"/>
            <a:chExt cx="366500" cy="345625"/>
          </a:xfrm>
        </p:grpSpPr>
        <p:sp>
          <p:nvSpPr>
            <p:cNvPr id="15029" name="Google Shape;15029;p148"/>
            <p:cNvSpPr/>
            <p:nvPr/>
          </p:nvSpPr>
          <p:spPr>
            <a:xfrm>
              <a:off x="5015588" y="3626081"/>
              <a:ext cx="17775" cy="15650"/>
            </a:xfrm>
            <a:custGeom>
              <a:rect b="b" l="l" r="r" t="t"/>
              <a:pathLst>
                <a:path extrusionOk="0" h="626" w="711">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48"/>
            <p:cNvSpPr/>
            <p:nvPr/>
          </p:nvSpPr>
          <p:spPr>
            <a:xfrm>
              <a:off x="5080413" y="3690131"/>
              <a:ext cx="16975" cy="16400"/>
            </a:xfrm>
            <a:custGeom>
              <a:rect b="b" l="l" r="r" t="t"/>
              <a:pathLst>
                <a:path extrusionOk="0" h="656" w="679">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48"/>
            <p:cNvSpPr/>
            <p:nvPr/>
          </p:nvSpPr>
          <p:spPr>
            <a:xfrm>
              <a:off x="5041063" y="3656531"/>
              <a:ext cx="27025" cy="24700"/>
            </a:xfrm>
            <a:custGeom>
              <a:rect b="b" l="l" r="r" t="t"/>
              <a:pathLst>
                <a:path extrusionOk="0" h="988" w="1081">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48"/>
            <p:cNvSpPr/>
            <p:nvPr/>
          </p:nvSpPr>
          <p:spPr>
            <a:xfrm>
              <a:off x="4804963" y="3581531"/>
              <a:ext cx="366500" cy="345625"/>
            </a:xfrm>
            <a:custGeom>
              <a:rect b="b" l="l" r="r" t="t"/>
              <a:pathLst>
                <a:path extrusionOk="0" h="13825" w="1466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148"/>
          <p:cNvGrpSpPr/>
          <p:nvPr/>
        </p:nvGrpSpPr>
        <p:grpSpPr>
          <a:xfrm>
            <a:off x="7766436" y="1935686"/>
            <a:ext cx="297075" cy="345275"/>
            <a:chOff x="1799788" y="4142056"/>
            <a:chExt cx="297075" cy="345275"/>
          </a:xfrm>
        </p:grpSpPr>
        <p:sp>
          <p:nvSpPr>
            <p:cNvPr id="15034" name="Google Shape;15034;p148"/>
            <p:cNvSpPr/>
            <p:nvPr/>
          </p:nvSpPr>
          <p:spPr>
            <a:xfrm>
              <a:off x="1898538" y="4197206"/>
              <a:ext cx="10050" cy="18550"/>
            </a:xfrm>
            <a:custGeom>
              <a:rect b="b" l="l" r="r" t="t"/>
              <a:pathLst>
                <a:path extrusionOk="0" h="742" w="402">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48"/>
            <p:cNvSpPr/>
            <p:nvPr/>
          </p:nvSpPr>
          <p:spPr>
            <a:xfrm>
              <a:off x="1986488" y="4197981"/>
              <a:ext cx="10850" cy="17775"/>
            </a:xfrm>
            <a:custGeom>
              <a:rect b="b" l="l" r="r" t="t"/>
              <a:pathLst>
                <a:path extrusionOk="0" h="711" w="434">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48"/>
            <p:cNvSpPr/>
            <p:nvPr/>
          </p:nvSpPr>
          <p:spPr>
            <a:xfrm>
              <a:off x="1931713" y="4204731"/>
              <a:ext cx="33200" cy="14875"/>
            </a:xfrm>
            <a:custGeom>
              <a:rect b="b" l="l" r="r" t="t"/>
              <a:pathLst>
                <a:path extrusionOk="0" h="595" w="1328">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48"/>
            <p:cNvSpPr/>
            <p:nvPr/>
          </p:nvSpPr>
          <p:spPr>
            <a:xfrm>
              <a:off x="1931713" y="4160831"/>
              <a:ext cx="37075" cy="31775"/>
            </a:xfrm>
            <a:custGeom>
              <a:rect b="b" l="l" r="r" t="t"/>
              <a:pathLst>
                <a:path extrusionOk="0" h="1271" w="1483">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148"/>
            <p:cNvSpPr/>
            <p:nvPr/>
          </p:nvSpPr>
          <p:spPr>
            <a:xfrm>
              <a:off x="1871013" y="4280956"/>
              <a:ext cx="48475" cy="23875"/>
            </a:xfrm>
            <a:custGeom>
              <a:rect b="b" l="l" r="r" t="t"/>
              <a:pathLst>
                <a:path extrusionOk="0" h="955" w="1939">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148"/>
            <p:cNvSpPr/>
            <p:nvPr/>
          </p:nvSpPr>
          <p:spPr>
            <a:xfrm>
              <a:off x="1946563" y="4288131"/>
              <a:ext cx="75300" cy="10225"/>
            </a:xfrm>
            <a:custGeom>
              <a:rect b="b" l="l" r="r" t="t"/>
              <a:pathLst>
                <a:path extrusionOk="0" h="409" w="3012">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48"/>
            <p:cNvSpPr/>
            <p:nvPr/>
          </p:nvSpPr>
          <p:spPr>
            <a:xfrm>
              <a:off x="1870763" y="4329731"/>
              <a:ext cx="47100" cy="24425"/>
            </a:xfrm>
            <a:custGeom>
              <a:rect b="b" l="l" r="r" t="t"/>
              <a:pathLst>
                <a:path extrusionOk="0" h="977" w="1884">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48"/>
            <p:cNvSpPr/>
            <p:nvPr/>
          </p:nvSpPr>
          <p:spPr>
            <a:xfrm>
              <a:off x="1947138" y="4336856"/>
              <a:ext cx="74875" cy="10075"/>
            </a:xfrm>
            <a:custGeom>
              <a:rect b="b" l="l" r="r" t="t"/>
              <a:pathLst>
                <a:path extrusionOk="0" h="403" w="2995">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48"/>
            <p:cNvSpPr/>
            <p:nvPr/>
          </p:nvSpPr>
          <p:spPr>
            <a:xfrm>
              <a:off x="1870763" y="4378906"/>
              <a:ext cx="47100" cy="23875"/>
            </a:xfrm>
            <a:custGeom>
              <a:rect b="b" l="l" r="r" t="t"/>
              <a:pathLst>
                <a:path extrusionOk="0" h="955" w="1884">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48"/>
            <p:cNvSpPr/>
            <p:nvPr/>
          </p:nvSpPr>
          <p:spPr>
            <a:xfrm>
              <a:off x="1947138" y="4385481"/>
              <a:ext cx="74875" cy="10825"/>
            </a:xfrm>
            <a:custGeom>
              <a:rect b="b" l="l" r="r" t="t"/>
              <a:pathLst>
                <a:path extrusionOk="0" h="433" w="2995">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48"/>
            <p:cNvSpPr/>
            <p:nvPr/>
          </p:nvSpPr>
          <p:spPr>
            <a:xfrm>
              <a:off x="1799788" y="4142056"/>
              <a:ext cx="297075" cy="345275"/>
            </a:xfrm>
            <a:custGeom>
              <a:rect b="b" l="l" r="r" t="t"/>
              <a:pathLst>
                <a:path extrusionOk="0" h="13811" w="11883">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5" name="Google Shape;15045;p148"/>
          <p:cNvGrpSpPr/>
          <p:nvPr/>
        </p:nvGrpSpPr>
        <p:grpSpPr>
          <a:xfrm>
            <a:off x="7742136" y="2500687"/>
            <a:ext cx="345675" cy="321775"/>
            <a:chOff x="5563388" y="3034481"/>
            <a:chExt cx="345675" cy="321775"/>
          </a:xfrm>
        </p:grpSpPr>
        <p:sp>
          <p:nvSpPr>
            <p:cNvPr id="15046" name="Google Shape;15046;p148"/>
            <p:cNvSpPr/>
            <p:nvPr/>
          </p:nvSpPr>
          <p:spPr>
            <a:xfrm>
              <a:off x="5684513" y="3122456"/>
              <a:ext cx="10075" cy="18550"/>
            </a:xfrm>
            <a:custGeom>
              <a:rect b="b" l="l" r="r" t="t"/>
              <a:pathLst>
                <a:path extrusionOk="0" h="742" w="403">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48"/>
            <p:cNvSpPr/>
            <p:nvPr/>
          </p:nvSpPr>
          <p:spPr>
            <a:xfrm>
              <a:off x="5777113" y="3122456"/>
              <a:ext cx="10825" cy="18550"/>
            </a:xfrm>
            <a:custGeom>
              <a:rect b="b" l="l" r="r" t="t"/>
              <a:pathLst>
                <a:path extrusionOk="0" h="742" w="433">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48"/>
            <p:cNvSpPr/>
            <p:nvPr/>
          </p:nvSpPr>
          <p:spPr>
            <a:xfrm>
              <a:off x="5719238" y="3129756"/>
              <a:ext cx="35100" cy="15875"/>
            </a:xfrm>
            <a:custGeom>
              <a:rect b="b" l="l" r="r" t="t"/>
              <a:pathLst>
                <a:path extrusionOk="0" h="635" w="1404">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48"/>
            <p:cNvSpPr/>
            <p:nvPr/>
          </p:nvSpPr>
          <p:spPr>
            <a:xfrm>
              <a:off x="5597338" y="3157956"/>
              <a:ext cx="277775" cy="164350"/>
            </a:xfrm>
            <a:custGeom>
              <a:rect b="b" l="l" r="r" t="t"/>
              <a:pathLst>
                <a:path extrusionOk="0" h="6574" w="11111">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48"/>
            <p:cNvSpPr/>
            <p:nvPr/>
          </p:nvSpPr>
          <p:spPr>
            <a:xfrm>
              <a:off x="5685288" y="3189581"/>
              <a:ext cx="101100" cy="100325"/>
            </a:xfrm>
            <a:custGeom>
              <a:rect b="b" l="l" r="r" t="t"/>
              <a:pathLst>
                <a:path extrusionOk="0" h="4013" w="4044">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48"/>
            <p:cNvSpPr/>
            <p:nvPr/>
          </p:nvSpPr>
          <p:spPr>
            <a:xfrm>
              <a:off x="5563388" y="3034481"/>
              <a:ext cx="345675" cy="321775"/>
            </a:xfrm>
            <a:custGeom>
              <a:rect b="b" l="l" r="r" t="t"/>
              <a:pathLst>
                <a:path extrusionOk="0" h="12871" w="13827">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148"/>
          <p:cNvGrpSpPr/>
          <p:nvPr/>
        </p:nvGrpSpPr>
        <p:grpSpPr>
          <a:xfrm>
            <a:off x="7028425" y="2489050"/>
            <a:ext cx="348750" cy="345050"/>
            <a:chOff x="4806513" y="3022356"/>
            <a:chExt cx="348750" cy="345050"/>
          </a:xfrm>
        </p:grpSpPr>
        <p:sp>
          <p:nvSpPr>
            <p:cNvPr id="15053" name="Google Shape;15053;p148"/>
            <p:cNvSpPr/>
            <p:nvPr/>
          </p:nvSpPr>
          <p:spPr>
            <a:xfrm>
              <a:off x="4929188" y="3221606"/>
              <a:ext cx="19225" cy="17050"/>
            </a:xfrm>
            <a:custGeom>
              <a:rect b="b" l="l" r="r" t="t"/>
              <a:pathLst>
                <a:path extrusionOk="0" h="682" w="769">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48"/>
            <p:cNvSpPr/>
            <p:nvPr/>
          </p:nvSpPr>
          <p:spPr>
            <a:xfrm>
              <a:off x="5007888" y="3142906"/>
              <a:ext cx="17750" cy="17000"/>
            </a:xfrm>
            <a:custGeom>
              <a:rect b="b" l="l" r="r" t="t"/>
              <a:pathLst>
                <a:path extrusionOk="0" h="680" w="71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48"/>
            <p:cNvSpPr/>
            <p:nvPr/>
          </p:nvSpPr>
          <p:spPr>
            <a:xfrm>
              <a:off x="4966213" y="3179156"/>
              <a:ext cx="29700" cy="29100"/>
            </a:xfrm>
            <a:custGeom>
              <a:rect b="b" l="l" r="r" t="t"/>
              <a:pathLst>
                <a:path extrusionOk="0" h="1164" w="1188">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48"/>
            <p:cNvSpPr/>
            <p:nvPr/>
          </p:nvSpPr>
          <p:spPr>
            <a:xfrm>
              <a:off x="4856663" y="3071531"/>
              <a:ext cx="267750" cy="266225"/>
            </a:xfrm>
            <a:custGeom>
              <a:rect b="b" l="l" r="r" t="t"/>
              <a:pathLst>
                <a:path extrusionOk="0" h="10649" w="1071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48"/>
            <p:cNvSpPr/>
            <p:nvPr/>
          </p:nvSpPr>
          <p:spPr>
            <a:xfrm>
              <a:off x="4806513" y="3022356"/>
              <a:ext cx="348750" cy="345050"/>
            </a:xfrm>
            <a:custGeom>
              <a:rect b="b" l="l" r="r" t="t"/>
              <a:pathLst>
                <a:path extrusionOk="0" h="13802" w="1395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148"/>
          <p:cNvGrpSpPr/>
          <p:nvPr/>
        </p:nvGrpSpPr>
        <p:grpSpPr>
          <a:xfrm>
            <a:off x="6248738" y="2488737"/>
            <a:ext cx="348750" cy="345675"/>
            <a:chOff x="4806513" y="2463556"/>
            <a:chExt cx="348750" cy="345675"/>
          </a:xfrm>
        </p:grpSpPr>
        <p:sp>
          <p:nvSpPr>
            <p:cNvPr id="15059" name="Google Shape;15059;p148"/>
            <p:cNvSpPr/>
            <p:nvPr/>
          </p:nvSpPr>
          <p:spPr>
            <a:xfrm>
              <a:off x="4966988" y="2641406"/>
              <a:ext cx="10050" cy="9275"/>
            </a:xfrm>
            <a:custGeom>
              <a:rect b="b" l="l" r="r" t="t"/>
              <a:pathLst>
                <a:path extrusionOk="0" h="371" w="402">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48"/>
            <p:cNvSpPr/>
            <p:nvPr/>
          </p:nvSpPr>
          <p:spPr>
            <a:xfrm>
              <a:off x="4806513" y="2463556"/>
              <a:ext cx="348750" cy="345675"/>
            </a:xfrm>
            <a:custGeom>
              <a:rect b="b" l="l" r="r" t="t"/>
              <a:pathLst>
                <a:path extrusionOk="0" h="13827" w="1395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148"/>
          <p:cNvGrpSpPr/>
          <p:nvPr/>
        </p:nvGrpSpPr>
        <p:grpSpPr>
          <a:xfrm>
            <a:off x="5497231" y="2530787"/>
            <a:ext cx="345675" cy="261575"/>
            <a:chOff x="4051938" y="3063831"/>
            <a:chExt cx="345675" cy="261575"/>
          </a:xfrm>
        </p:grpSpPr>
        <p:sp>
          <p:nvSpPr>
            <p:cNvPr id="15062" name="Google Shape;15062;p148"/>
            <p:cNvSpPr/>
            <p:nvPr/>
          </p:nvSpPr>
          <p:spPr>
            <a:xfrm>
              <a:off x="4222713" y="3063831"/>
              <a:ext cx="174900" cy="261575"/>
            </a:xfrm>
            <a:custGeom>
              <a:rect b="b" l="l" r="r" t="t"/>
              <a:pathLst>
                <a:path extrusionOk="0" h="10463" w="6996">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48"/>
            <p:cNvSpPr/>
            <p:nvPr/>
          </p:nvSpPr>
          <p:spPr>
            <a:xfrm>
              <a:off x="4051938" y="3063831"/>
              <a:ext cx="175025" cy="261575"/>
            </a:xfrm>
            <a:custGeom>
              <a:rect b="b" l="l" r="r" t="t"/>
              <a:pathLst>
                <a:path extrusionOk="0" h="10463" w="7001">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148"/>
          <p:cNvGrpSpPr/>
          <p:nvPr/>
        </p:nvGrpSpPr>
        <p:grpSpPr>
          <a:xfrm>
            <a:off x="4802650" y="2512987"/>
            <a:ext cx="347975" cy="297175"/>
            <a:chOff x="3292738" y="3045206"/>
            <a:chExt cx="347975" cy="297175"/>
          </a:xfrm>
        </p:grpSpPr>
        <p:sp>
          <p:nvSpPr>
            <p:cNvPr id="15065" name="Google Shape;15065;p148"/>
            <p:cNvSpPr/>
            <p:nvPr/>
          </p:nvSpPr>
          <p:spPr>
            <a:xfrm>
              <a:off x="3575888" y="3204256"/>
              <a:ext cx="10050" cy="20275"/>
            </a:xfrm>
            <a:custGeom>
              <a:rect b="b" l="l" r="r" t="t"/>
              <a:pathLst>
                <a:path extrusionOk="0" h="811" w="402">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48"/>
            <p:cNvSpPr/>
            <p:nvPr/>
          </p:nvSpPr>
          <p:spPr>
            <a:xfrm>
              <a:off x="3292738" y="3045206"/>
              <a:ext cx="347975" cy="297175"/>
            </a:xfrm>
            <a:custGeom>
              <a:rect b="b" l="l" r="r" t="t"/>
              <a:pathLst>
                <a:path extrusionOk="0" h="11887" w="13919">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7" name="Google Shape;15067;p148"/>
          <p:cNvGrpSpPr/>
          <p:nvPr/>
        </p:nvGrpSpPr>
        <p:grpSpPr>
          <a:xfrm>
            <a:off x="4045018" y="2504112"/>
            <a:ext cx="351075" cy="314925"/>
            <a:chOff x="2532763" y="3037481"/>
            <a:chExt cx="351075" cy="314925"/>
          </a:xfrm>
        </p:grpSpPr>
        <p:sp>
          <p:nvSpPr>
            <p:cNvPr id="15068" name="Google Shape;15068;p148"/>
            <p:cNvSpPr/>
            <p:nvPr/>
          </p:nvSpPr>
          <p:spPr>
            <a:xfrm>
              <a:off x="2702813" y="3147881"/>
              <a:ext cx="15900" cy="17050"/>
            </a:xfrm>
            <a:custGeom>
              <a:rect b="b" l="l" r="r" t="t"/>
              <a:pathLst>
                <a:path extrusionOk="0" h="682" w="636">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48"/>
            <p:cNvSpPr/>
            <p:nvPr/>
          </p:nvSpPr>
          <p:spPr>
            <a:xfrm>
              <a:off x="2779138" y="3112606"/>
              <a:ext cx="15975" cy="16825"/>
            </a:xfrm>
            <a:custGeom>
              <a:rect b="b" l="l" r="r" t="t"/>
              <a:pathLst>
                <a:path extrusionOk="0" h="673" w="639">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48"/>
            <p:cNvSpPr/>
            <p:nvPr/>
          </p:nvSpPr>
          <p:spPr>
            <a:xfrm>
              <a:off x="2733263" y="3132281"/>
              <a:ext cx="32525" cy="20300"/>
            </a:xfrm>
            <a:custGeom>
              <a:rect b="b" l="l" r="r" t="t"/>
              <a:pathLst>
                <a:path extrusionOk="0" h="812" w="1301">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48"/>
            <p:cNvSpPr/>
            <p:nvPr/>
          </p:nvSpPr>
          <p:spPr>
            <a:xfrm>
              <a:off x="2686288" y="3194206"/>
              <a:ext cx="38600" cy="33275"/>
            </a:xfrm>
            <a:custGeom>
              <a:rect b="b" l="l" r="r" t="t"/>
              <a:pathLst>
                <a:path extrusionOk="0" h="1331" w="1544">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48"/>
            <p:cNvSpPr/>
            <p:nvPr/>
          </p:nvSpPr>
          <p:spPr>
            <a:xfrm>
              <a:off x="2532763" y="3037481"/>
              <a:ext cx="351075" cy="314925"/>
            </a:xfrm>
            <a:custGeom>
              <a:rect b="b" l="l" r="r" t="t"/>
              <a:pathLst>
                <a:path extrusionOk="0" h="12597" w="14043">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3" name="Google Shape;15073;p148"/>
          <p:cNvSpPr/>
          <p:nvPr/>
        </p:nvSpPr>
        <p:spPr>
          <a:xfrm>
            <a:off x="3307294" y="2488612"/>
            <a:ext cx="337200" cy="345925"/>
          </a:xfrm>
          <a:custGeom>
            <a:rect b="b" l="l" r="r" t="t"/>
            <a:pathLst>
              <a:path extrusionOk="0" h="13837" w="13488">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4" name="Google Shape;15074;p148"/>
          <p:cNvGrpSpPr/>
          <p:nvPr/>
        </p:nvGrpSpPr>
        <p:grpSpPr>
          <a:xfrm>
            <a:off x="2526494" y="2487775"/>
            <a:ext cx="361100" cy="347600"/>
            <a:chOff x="1767388" y="3021206"/>
            <a:chExt cx="361100" cy="347600"/>
          </a:xfrm>
        </p:grpSpPr>
        <p:sp>
          <p:nvSpPr>
            <p:cNvPr id="15075" name="Google Shape;15075;p148"/>
            <p:cNvSpPr/>
            <p:nvPr/>
          </p:nvSpPr>
          <p:spPr>
            <a:xfrm>
              <a:off x="1885438" y="3181881"/>
              <a:ext cx="10050" cy="20850"/>
            </a:xfrm>
            <a:custGeom>
              <a:rect b="b" l="l" r="r" t="t"/>
              <a:pathLst>
                <a:path extrusionOk="0" h="834" w="402">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48"/>
            <p:cNvSpPr/>
            <p:nvPr/>
          </p:nvSpPr>
          <p:spPr>
            <a:xfrm>
              <a:off x="2000388" y="3181881"/>
              <a:ext cx="10050" cy="20850"/>
            </a:xfrm>
            <a:custGeom>
              <a:rect b="b" l="l" r="r" t="t"/>
              <a:pathLst>
                <a:path extrusionOk="0" h="834" w="402">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48"/>
            <p:cNvSpPr/>
            <p:nvPr/>
          </p:nvSpPr>
          <p:spPr>
            <a:xfrm>
              <a:off x="1928638" y="3191606"/>
              <a:ext cx="40150" cy="16325"/>
            </a:xfrm>
            <a:custGeom>
              <a:rect b="b" l="l" r="r" t="t"/>
              <a:pathLst>
                <a:path extrusionOk="0" h="653" w="1606">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48"/>
            <p:cNvSpPr/>
            <p:nvPr/>
          </p:nvSpPr>
          <p:spPr>
            <a:xfrm>
              <a:off x="1767388" y="3021206"/>
              <a:ext cx="361100" cy="347600"/>
            </a:xfrm>
            <a:custGeom>
              <a:rect b="b" l="l" r="r" t="t"/>
              <a:pathLst>
                <a:path extrusionOk="0" h="13904" w="14444">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148"/>
          <p:cNvGrpSpPr/>
          <p:nvPr/>
        </p:nvGrpSpPr>
        <p:grpSpPr>
          <a:xfrm>
            <a:off x="1781438" y="2489725"/>
            <a:ext cx="358700" cy="343700"/>
            <a:chOff x="1002088" y="3024131"/>
            <a:chExt cx="358700" cy="343700"/>
          </a:xfrm>
        </p:grpSpPr>
        <p:sp>
          <p:nvSpPr>
            <p:cNvPr id="15080" name="Google Shape;15080;p148"/>
            <p:cNvSpPr/>
            <p:nvPr/>
          </p:nvSpPr>
          <p:spPr>
            <a:xfrm>
              <a:off x="1205688" y="3159306"/>
              <a:ext cx="19025" cy="16400"/>
            </a:xfrm>
            <a:custGeom>
              <a:rect b="b" l="l" r="r" t="t"/>
              <a:pathLst>
                <a:path extrusionOk="0" h="656" w="761">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48"/>
            <p:cNvSpPr/>
            <p:nvPr/>
          </p:nvSpPr>
          <p:spPr>
            <a:xfrm>
              <a:off x="1276688" y="3088331"/>
              <a:ext cx="17750" cy="16600"/>
            </a:xfrm>
            <a:custGeom>
              <a:rect b="b" l="l" r="r" t="t"/>
              <a:pathLst>
                <a:path extrusionOk="0" h="664" w="71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48"/>
            <p:cNvSpPr/>
            <p:nvPr/>
          </p:nvSpPr>
          <p:spPr>
            <a:xfrm>
              <a:off x="1237963" y="3120906"/>
              <a:ext cx="28700" cy="27800"/>
            </a:xfrm>
            <a:custGeom>
              <a:rect b="b" l="l" r="r" t="t"/>
              <a:pathLst>
                <a:path extrusionOk="0" h="1112" w="1148">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48"/>
            <p:cNvSpPr/>
            <p:nvPr/>
          </p:nvSpPr>
          <p:spPr>
            <a:xfrm>
              <a:off x="1114663" y="3024131"/>
              <a:ext cx="246125" cy="261525"/>
            </a:xfrm>
            <a:custGeom>
              <a:rect b="b" l="l" r="r" t="t"/>
              <a:pathLst>
                <a:path extrusionOk="0" h="10461" w="9845">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48"/>
            <p:cNvSpPr/>
            <p:nvPr/>
          </p:nvSpPr>
          <p:spPr>
            <a:xfrm>
              <a:off x="1027563" y="3311281"/>
              <a:ext cx="49300" cy="36500"/>
            </a:xfrm>
            <a:custGeom>
              <a:rect b="b" l="l" r="r" t="t"/>
              <a:pathLst>
                <a:path extrusionOk="0" h="1460" w="1972">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48"/>
            <p:cNvSpPr/>
            <p:nvPr/>
          </p:nvSpPr>
          <p:spPr>
            <a:xfrm>
              <a:off x="1002088" y="3225856"/>
              <a:ext cx="138525" cy="141975"/>
            </a:xfrm>
            <a:custGeom>
              <a:rect b="b" l="l" r="r" t="t"/>
              <a:pathLst>
                <a:path extrusionOk="0" h="5679" w="5541">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148"/>
          <p:cNvGrpSpPr/>
          <p:nvPr/>
        </p:nvGrpSpPr>
        <p:grpSpPr>
          <a:xfrm>
            <a:off x="1047104" y="2488737"/>
            <a:ext cx="337825" cy="345675"/>
            <a:chOff x="1014488" y="3581531"/>
            <a:chExt cx="337825" cy="345675"/>
          </a:xfrm>
        </p:grpSpPr>
        <p:sp>
          <p:nvSpPr>
            <p:cNvPr id="15087" name="Google Shape;15087;p148"/>
            <p:cNvSpPr/>
            <p:nvPr/>
          </p:nvSpPr>
          <p:spPr>
            <a:xfrm>
              <a:off x="1135488" y="3834581"/>
              <a:ext cx="10050" cy="18550"/>
            </a:xfrm>
            <a:custGeom>
              <a:rect b="b" l="l" r="r" t="t"/>
              <a:pathLst>
                <a:path extrusionOk="0" h="742" w="402">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148"/>
            <p:cNvSpPr/>
            <p:nvPr/>
          </p:nvSpPr>
          <p:spPr>
            <a:xfrm>
              <a:off x="1228063" y="3834581"/>
              <a:ext cx="10050" cy="18550"/>
            </a:xfrm>
            <a:custGeom>
              <a:rect b="b" l="l" r="r" t="t"/>
              <a:pathLst>
                <a:path extrusionOk="0" h="742" w="402">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48"/>
            <p:cNvSpPr/>
            <p:nvPr/>
          </p:nvSpPr>
          <p:spPr>
            <a:xfrm>
              <a:off x="1169438" y="3842881"/>
              <a:ext cx="35900" cy="15075"/>
            </a:xfrm>
            <a:custGeom>
              <a:rect b="b" l="l" r="r" t="t"/>
              <a:pathLst>
                <a:path extrusionOk="0" h="603" w="1436">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48"/>
            <p:cNvSpPr/>
            <p:nvPr/>
          </p:nvSpPr>
          <p:spPr>
            <a:xfrm>
              <a:off x="1083013" y="3789431"/>
              <a:ext cx="209125" cy="110000"/>
            </a:xfrm>
            <a:custGeom>
              <a:rect b="b" l="l" r="r" t="t"/>
              <a:pathLst>
                <a:path extrusionOk="0" h="4400" w="8365">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48"/>
            <p:cNvSpPr/>
            <p:nvPr/>
          </p:nvSpPr>
          <p:spPr>
            <a:xfrm>
              <a:off x="1137038" y="3740456"/>
              <a:ext cx="49400" cy="42450"/>
            </a:xfrm>
            <a:custGeom>
              <a:rect b="b" l="l" r="r" t="t"/>
              <a:pathLst>
                <a:path extrusionOk="0" h="1698" w="1976">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48"/>
            <p:cNvSpPr/>
            <p:nvPr/>
          </p:nvSpPr>
          <p:spPr>
            <a:xfrm>
              <a:off x="1192588" y="3732831"/>
              <a:ext cx="44000" cy="37750"/>
            </a:xfrm>
            <a:custGeom>
              <a:rect b="b" l="l" r="r" t="t"/>
              <a:pathLst>
                <a:path extrusionOk="0" h="1510" w="176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48"/>
            <p:cNvSpPr/>
            <p:nvPr/>
          </p:nvSpPr>
          <p:spPr>
            <a:xfrm>
              <a:off x="1160938" y="3699656"/>
              <a:ext cx="37075" cy="32350"/>
            </a:xfrm>
            <a:custGeom>
              <a:rect b="b" l="l" r="r" t="t"/>
              <a:pathLst>
                <a:path extrusionOk="0" h="1294" w="1483">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48"/>
            <p:cNvSpPr/>
            <p:nvPr/>
          </p:nvSpPr>
          <p:spPr>
            <a:xfrm>
              <a:off x="1014488" y="3581531"/>
              <a:ext cx="337825" cy="345675"/>
            </a:xfrm>
            <a:custGeom>
              <a:rect b="b" l="l" r="r" t="t"/>
              <a:pathLst>
                <a:path extrusionOk="0" h="13827" w="13513">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148"/>
          <p:cNvGrpSpPr/>
          <p:nvPr/>
        </p:nvGrpSpPr>
        <p:grpSpPr>
          <a:xfrm>
            <a:off x="1069417" y="3020624"/>
            <a:ext cx="293200" cy="345675"/>
            <a:chOff x="2561313" y="4141656"/>
            <a:chExt cx="293200" cy="345675"/>
          </a:xfrm>
        </p:grpSpPr>
        <p:sp>
          <p:nvSpPr>
            <p:cNvPr id="15096" name="Google Shape;15096;p148"/>
            <p:cNvSpPr/>
            <p:nvPr/>
          </p:nvSpPr>
          <p:spPr>
            <a:xfrm>
              <a:off x="2656963" y="4363106"/>
              <a:ext cx="10075" cy="18525"/>
            </a:xfrm>
            <a:custGeom>
              <a:rect b="b" l="l" r="r" t="t"/>
              <a:pathLst>
                <a:path extrusionOk="0" h="741" w="403">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48"/>
            <p:cNvSpPr/>
            <p:nvPr/>
          </p:nvSpPr>
          <p:spPr>
            <a:xfrm>
              <a:off x="2748788" y="4363106"/>
              <a:ext cx="10050" cy="17750"/>
            </a:xfrm>
            <a:custGeom>
              <a:rect b="b" l="l" r="r" t="t"/>
              <a:pathLst>
                <a:path extrusionOk="0" h="710" w="402">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48"/>
            <p:cNvSpPr/>
            <p:nvPr/>
          </p:nvSpPr>
          <p:spPr>
            <a:xfrm>
              <a:off x="2690913" y="4369856"/>
              <a:ext cx="33975" cy="15650"/>
            </a:xfrm>
            <a:custGeom>
              <a:rect b="b" l="l" r="r" t="t"/>
              <a:pathLst>
                <a:path extrusionOk="0" h="626" w="1359">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48"/>
            <p:cNvSpPr/>
            <p:nvPr/>
          </p:nvSpPr>
          <p:spPr>
            <a:xfrm>
              <a:off x="2626888" y="4343806"/>
              <a:ext cx="161275" cy="60975"/>
            </a:xfrm>
            <a:custGeom>
              <a:rect b="b" l="l" r="r" t="t"/>
              <a:pathLst>
                <a:path extrusionOk="0" h="2439" w="6451">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48"/>
            <p:cNvSpPr/>
            <p:nvPr/>
          </p:nvSpPr>
          <p:spPr>
            <a:xfrm>
              <a:off x="2603738" y="4419431"/>
              <a:ext cx="49400" cy="41650"/>
            </a:xfrm>
            <a:custGeom>
              <a:rect b="b" l="l" r="r" t="t"/>
              <a:pathLst>
                <a:path extrusionOk="0" h="1666" w="1976">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48"/>
            <p:cNvSpPr/>
            <p:nvPr/>
          </p:nvSpPr>
          <p:spPr>
            <a:xfrm>
              <a:off x="2762663" y="4419431"/>
              <a:ext cx="48650" cy="41650"/>
            </a:xfrm>
            <a:custGeom>
              <a:rect b="b" l="l" r="r" t="t"/>
              <a:pathLst>
                <a:path extrusionOk="0" h="1666" w="1946">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48"/>
            <p:cNvSpPr/>
            <p:nvPr/>
          </p:nvSpPr>
          <p:spPr>
            <a:xfrm>
              <a:off x="2679338" y="4419431"/>
              <a:ext cx="49425" cy="41650"/>
            </a:xfrm>
            <a:custGeom>
              <a:rect b="b" l="l" r="r" t="t"/>
              <a:pathLst>
                <a:path extrusionOk="0" h="1666" w="1977">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48"/>
            <p:cNvSpPr/>
            <p:nvPr/>
          </p:nvSpPr>
          <p:spPr>
            <a:xfrm>
              <a:off x="2561313" y="4141656"/>
              <a:ext cx="293200" cy="345675"/>
            </a:xfrm>
            <a:custGeom>
              <a:rect b="b" l="l" r="r" t="t"/>
              <a:pathLst>
                <a:path extrusionOk="0" h="13827" w="11728">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148"/>
          <p:cNvGrpSpPr/>
          <p:nvPr/>
        </p:nvGrpSpPr>
        <p:grpSpPr>
          <a:xfrm>
            <a:off x="1786400" y="3020724"/>
            <a:ext cx="348775" cy="345475"/>
            <a:chOff x="7790063" y="1921756"/>
            <a:chExt cx="348775" cy="345475"/>
          </a:xfrm>
        </p:grpSpPr>
        <p:sp>
          <p:nvSpPr>
            <p:cNvPr id="15105" name="Google Shape;15105;p148"/>
            <p:cNvSpPr/>
            <p:nvPr/>
          </p:nvSpPr>
          <p:spPr>
            <a:xfrm>
              <a:off x="7790063" y="1992606"/>
              <a:ext cx="267750" cy="274625"/>
            </a:xfrm>
            <a:custGeom>
              <a:rect b="b" l="l" r="r" t="t"/>
              <a:pathLst>
                <a:path extrusionOk="0" h="10985" w="1071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48"/>
            <p:cNvSpPr/>
            <p:nvPr/>
          </p:nvSpPr>
          <p:spPr>
            <a:xfrm>
              <a:off x="7955963" y="1921756"/>
              <a:ext cx="182875" cy="273650"/>
            </a:xfrm>
            <a:custGeom>
              <a:rect b="b" l="l" r="r" t="t"/>
              <a:pathLst>
                <a:path extrusionOk="0" h="10946" w="7315">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148"/>
          <p:cNvGrpSpPr/>
          <p:nvPr/>
        </p:nvGrpSpPr>
        <p:grpSpPr>
          <a:xfrm>
            <a:off x="2550019" y="3020624"/>
            <a:ext cx="314050" cy="345675"/>
            <a:chOff x="6329538" y="3581531"/>
            <a:chExt cx="314050" cy="345675"/>
          </a:xfrm>
        </p:grpSpPr>
        <p:sp>
          <p:nvSpPr>
            <p:cNvPr id="15108" name="Google Shape;15108;p148"/>
            <p:cNvSpPr/>
            <p:nvPr/>
          </p:nvSpPr>
          <p:spPr>
            <a:xfrm>
              <a:off x="6409013" y="3621656"/>
              <a:ext cx="193675" cy="233025"/>
            </a:xfrm>
            <a:custGeom>
              <a:rect b="b" l="l" r="r" t="t"/>
              <a:pathLst>
                <a:path extrusionOk="0" h="9321" w="7747">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48"/>
            <p:cNvSpPr/>
            <p:nvPr/>
          </p:nvSpPr>
          <p:spPr>
            <a:xfrm>
              <a:off x="6354988" y="3655981"/>
              <a:ext cx="38600" cy="164350"/>
            </a:xfrm>
            <a:custGeom>
              <a:rect b="b" l="l" r="r" t="t"/>
              <a:pathLst>
                <a:path extrusionOk="0" h="6574" w="1544">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48"/>
            <p:cNvSpPr/>
            <p:nvPr/>
          </p:nvSpPr>
          <p:spPr>
            <a:xfrm>
              <a:off x="6329538" y="3581531"/>
              <a:ext cx="314050" cy="345675"/>
            </a:xfrm>
            <a:custGeom>
              <a:rect b="b" l="l" r="r" t="t"/>
              <a:pathLst>
                <a:path extrusionOk="0" h="13827" w="12562">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148"/>
          <p:cNvGrpSpPr/>
          <p:nvPr/>
        </p:nvGrpSpPr>
        <p:grpSpPr>
          <a:xfrm>
            <a:off x="3301894" y="3028699"/>
            <a:ext cx="348000" cy="329525"/>
            <a:chOff x="7054788" y="1930381"/>
            <a:chExt cx="348000" cy="329525"/>
          </a:xfrm>
        </p:grpSpPr>
        <p:sp>
          <p:nvSpPr>
            <p:cNvPr id="15112" name="Google Shape;15112;p148"/>
            <p:cNvSpPr/>
            <p:nvPr/>
          </p:nvSpPr>
          <p:spPr>
            <a:xfrm>
              <a:off x="7054788" y="1930381"/>
              <a:ext cx="348000" cy="329525"/>
            </a:xfrm>
            <a:custGeom>
              <a:rect b="b" l="l" r="r" t="t"/>
              <a:pathLst>
                <a:path extrusionOk="0" h="13181" w="1392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48"/>
            <p:cNvSpPr/>
            <p:nvPr/>
          </p:nvSpPr>
          <p:spPr>
            <a:xfrm>
              <a:off x="7244588" y="2131031"/>
              <a:ext cx="55575" cy="70225"/>
            </a:xfrm>
            <a:custGeom>
              <a:rect b="b" l="l" r="r" t="t"/>
              <a:pathLst>
                <a:path extrusionOk="0" h="2809" w="2223">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48"/>
            <p:cNvSpPr/>
            <p:nvPr/>
          </p:nvSpPr>
          <p:spPr>
            <a:xfrm>
              <a:off x="7155488" y="2131031"/>
              <a:ext cx="57875" cy="71975"/>
            </a:xfrm>
            <a:custGeom>
              <a:rect b="b" l="l" r="r" t="t"/>
              <a:pathLst>
                <a:path extrusionOk="0" h="2879" w="2315">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148"/>
          <p:cNvGrpSpPr/>
          <p:nvPr/>
        </p:nvGrpSpPr>
        <p:grpSpPr>
          <a:xfrm>
            <a:off x="4069706" y="3020624"/>
            <a:ext cx="301700" cy="345675"/>
            <a:chOff x="5584988" y="4141656"/>
            <a:chExt cx="301700" cy="345675"/>
          </a:xfrm>
        </p:grpSpPr>
        <p:sp>
          <p:nvSpPr>
            <p:cNvPr id="15116" name="Google Shape;15116;p148"/>
            <p:cNvSpPr/>
            <p:nvPr/>
          </p:nvSpPr>
          <p:spPr>
            <a:xfrm>
              <a:off x="5682988" y="4403206"/>
              <a:ext cx="10825" cy="18550"/>
            </a:xfrm>
            <a:custGeom>
              <a:rect b="b" l="l" r="r" t="t"/>
              <a:pathLst>
                <a:path extrusionOk="0" h="742" w="433">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48"/>
            <p:cNvSpPr/>
            <p:nvPr/>
          </p:nvSpPr>
          <p:spPr>
            <a:xfrm>
              <a:off x="5777113" y="4403206"/>
              <a:ext cx="10050" cy="18550"/>
            </a:xfrm>
            <a:custGeom>
              <a:rect b="b" l="l" r="r" t="t"/>
              <a:pathLst>
                <a:path extrusionOk="0" h="742" w="402">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48"/>
            <p:cNvSpPr/>
            <p:nvPr/>
          </p:nvSpPr>
          <p:spPr>
            <a:xfrm>
              <a:off x="5716538" y="4410856"/>
              <a:ext cx="37850" cy="15525"/>
            </a:xfrm>
            <a:custGeom>
              <a:rect b="b" l="l" r="r" t="t"/>
              <a:pathLst>
                <a:path extrusionOk="0" h="621" w="1514">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48"/>
            <p:cNvSpPr/>
            <p:nvPr/>
          </p:nvSpPr>
          <p:spPr>
            <a:xfrm>
              <a:off x="5618938" y="4355856"/>
              <a:ext cx="233025" cy="104475"/>
            </a:xfrm>
            <a:custGeom>
              <a:rect b="b" l="l" r="r" t="t"/>
              <a:pathLst>
                <a:path extrusionOk="0" h="4179" w="9321">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48"/>
            <p:cNvSpPr/>
            <p:nvPr/>
          </p:nvSpPr>
          <p:spPr>
            <a:xfrm>
              <a:off x="5724638" y="4309856"/>
              <a:ext cx="50950" cy="44300"/>
            </a:xfrm>
            <a:custGeom>
              <a:rect b="b" l="l" r="r" t="t"/>
              <a:pathLst>
                <a:path extrusionOk="0" h="1772" w="2038">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48"/>
            <p:cNvSpPr/>
            <p:nvPr/>
          </p:nvSpPr>
          <p:spPr>
            <a:xfrm>
              <a:off x="5708438" y="4259706"/>
              <a:ext cx="40925" cy="35125"/>
            </a:xfrm>
            <a:custGeom>
              <a:rect b="b" l="l" r="r" t="t"/>
              <a:pathLst>
                <a:path extrusionOk="0" h="1405" w="1637">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48"/>
            <p:cNvSpPr/>
            <p:nvPr/>
          </p:nvSpPr>
          <p:spPr>
            <a:xfrm>
              <a:off x="5584988" y="4141656"/>
              <a:ext cx="301700" cy="345675"/>
            </a:xfrm>
            <a:custGeom>
              <a:rect b="b" l="l" r="r" t="t"/>
              <a:pathLst>
                <a:path extrusionOk="0" h="13827" w="12068">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148"/>
          <p:cNvGrpSpPr/>
          <p:nvPr/>
        </p:nvGrpSpPr>
        <p:grpSpPr>
          <a:xfrm>
            <a:off x="4818450" y="3020624"/>
            <a:ext cx="316375" cy="345675"/>
            <a:chOff x="5578038" y="3581531"/>
            <a:chExt cx="316375" cy="345675"/>
          </a:xfrm>
        </p:grpSpPr>
        <p:sp>
          <p:nvSpPr>
            <p:cNvPr id="15124" name="Google Shape;15124;p148"/>
            <p:cNvSpPr/>
            <p:nvPr/>
          </p:nvSpPr>
          <p:spPr>
            <a:xfrm>
              <a:off x="5659838" y="3846006"/>
              <a:ext cx="10050" cy="17925"/>
            </a:xfrm>
            <a:custGeom>
              <a:rect b="b" l="l" r="r" t="t"/>
              <a:pathLst>
                <a:path extrusionOk="0" h="717" w="402">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48"/>
            <p:cNvSpPr/>
            <p:nvPr/>
          </p:nvSpPr>
          <p:spPr>
            <a:xfrm>
              <a:off x="5747788" y="3847331"/>
              <a:ext cx="9275" cy="16600"/>
            </a:xfrm>
            <a:custGeom>
              <a:rect b="b" l="l" r="r" t="t"/>
              <a:pathLst>
                <a:path extrusionOk="0" h="664" w="371">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48"/>
            <p:cNvSpPr/>
            <p:nvPr/>
          </p:nvSpPr>
          <p:spPr>
            <a:xfrm>
              <a:off x="5690888" y="3852256"/>
              <a:ext cx="33775" cy="15525"/>
            </a:xfrm>
            <a:custGeom>
              <a:rect b="b" l="l" r="r" t="t"/>
              <a:pathLst>
                <a:path extrusionOk="0" h="621" w="1351">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48"/>
            <p:cNvSpPr/>
            <p:nvPr/>
          </p:nvSpPr>
          <p:spPr>
            <a:xfrm>
              <a:off x="5604288" y="3800656"/>
              <a:ext cx="209575" cy="100325"/>
            </a:xfrm>
            <a:custGeom>
              <a:rect b="b" l="l" r="r" t="t"/>
              <a:pathLst>
                <a:path extrusionOk="0" h="4013" w="8383">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48"/>
            <p:cNvSpPr/>
            <p:nvPr/>
          </p:nvSpPr>
          <p:spPr>
            <a:xfrm>
              <a:off x="5713313" y="3762831"/>
              <a:ext cx="55325" cy="47450"/>
            </a:xfrm>
            <a:custGeom>
              <a:rect b="b" l="l" r="r" t="t"/>
              <a:pathLst>
                <a:path extrusionOk="0" h="1898" w="2213">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48"/>
            <p:cNvSpPr/>
            <p:nvPr/>
          </p:nvSpPr>
          <p:spPr>
            <a:xfrm>
              <a:off x="5652888" y="3749256"/>
              <a:ext cx="45550" cy="38300"/>
            </a:xfrm>
            <a:custGeom>
              <a:rect b="b" l="l" r="r" t="t"/>
              <a:pathLst>
                <a:path extrusionOk="0" h="1532" w="1822">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48"/>
            <p:cNvSpPr/>
            <p:nvPr/>
          </p:nvSpPr>
          <p:spPr>
            <a:xfrm>
              <a:off x="5693788" y="3706506"/>
              <a:ext cx="38600" cy="33300"/>
            </a:xfrm>
            <a:custGeom>
              <a:rect b="b" l="l" r="r" t="t"/>
              <a:pathLst>
                <a:path extrusionOk="0" h="1332" w="1544">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48"/>
            <p:cNvSpPr/>
            <p:nvPr/>
          </p:nvSpPr>
          <p:spPr>
            <a:xfrm>
              <a:off x="5597338" y="3660081"/>
              <a:ext cx="243050" cy="267125"/>
            </a:xfrm>
            <a:custGeom>
              <a:rect b="b" l="l" r="r" t="t"/>
              <a:pathLst>
                <a:path extrusionOk="0" h="10685" w="9722">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48"/>
            <p:cNvSpPr/>
            <p:nvPr/>
          </p:nvSpPr>
          <p:spPr>
            <a:xfrm>
              <a:off x="5578038" y="3581531"/>
              <a:ext cx="316375" cy="278075"/>
            </a:xfrm>
            <a:custGeom>
              <a:rect b="b" l="l" r="r" t="t"/>
              <a:pathLst>
                <a:path extrusionOk="0" h="11123" w="12655">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148"/>
          <p:cNvGrpSpPr/>
          <p:nvPr/>
        </p:nvGrpSpPr>
        <p:grpSpPr>
          <a:xfrm>
            <a:off x="5504556" y="3020724"/>
            <a:ext cx="331025" cy="345475"/>
            <a:chOff x="2540463" y="3580956"/>
            <a:chExt cx="331025" cy="345475"/>
          </a:xfrm>
        </p:grpSpPr>
        <p:sp>
          <p:nvSpPr>
            <p:cNvPr id="15134" name="Google Shape;15134;p148"/>
            <p:cNvSpPr/>
            <p:nvPr/>
          </p:nvSpPr>
          <p:spPr>
            <a:xfrm>
              <a:off x="2601413" y="3888456"/>
              <a:ext cx="10825" cy="16375"/>
            </a:xfrm>
            <a:custGeom>
              <a:rect b="b" l="l" r="r" t="t"/>
              <a:pathLst>
                <a:path extrusionOk="0" h="655" w="433">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48"/>
            <p:cNvSpPr/>
            <p:nvPr/>
          </p:nvSpPr>
          <p:spPr>
            <a:xfrm>
              <a:off x="2670088" y="3888606"/>
              <a:ext cx="11600" cy="16225"/>
            </a:xfrm>
            <a:custGeom>
              <a:rect b="b" l="l" r="r" t="t"/>
              <a:pathLst>
                <a:path extrusionOk="0" h="649" w="464">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48"/>
            <p:cNvSpPr/>
            <p:nvPr/>
          </p:nvSpPr>
          <p:spPr>
            <a:xfrm>
              <a:off x="2625763" y="3893581"/>
              <a:ext cx="29700" cy="13950"/>
            </a:xfrm>
            <a:custGeom>
              <a:rect b="b" l="l" r="r" t="t"/>
              <a:pathLst>
                <a:path extrusionOk="0" h="558" w="1188">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48"/>
            <p:cNvSpPr/>
            <p:nvPr/>
          </p:nvSpPr>
          <p:spPr>
            <a:xfrm>
              <a:off x="2540463" y="3580956"/>
              <a:ext cx="331025" cy="345475"/>
            </a:xfrm>
            <a:custGeom>
              <a:rect b="b" l="l" r="r" t="t"/>
              <a:pathLst>
                <a:path extrusionOk="0" h="13819" w="13241">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148"/>
          <p:cNvGrpSpPr/>
          <p:nvPr/>
        </p:nvGrpSpPr>
        <p:grpSpPr>
          <a:xfrm>
            <a:off x="6246038" y="3022174"/>
            <a:ext cx="354150" cy="342575"/>
            <a:chOff x="6307938" y="1923106"/>
            <a:chExt cx="354150" cy="342575"/>
          </a:xfrm>
        </p:grpSpPr>
        <p:sp>
          <p:nvSpPr>
            <p:cNvPr id="15139" name="Google Shape;15139;p148"/>
            <p:cNvSpPr/>
            <p:nvPr/>
          </p:nvSpPr>
          <p:spPr>
            <a:xfrm>
              <a:off x="6392038" y="2170181"/>
              <a:ext cx="17675" cy="14550"/>
            </a:xfrm>
            <a:custGeom>
              <a:rect b="b" l="l" r="r" t="t"/>
              <a:pathLst>
                <a:path extrusionOk="0" h="582" w="707">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48"/>
            <p:cNvSpPr/>
            <p:nvPr/>
          </p:nvSpPr>
          <p:spPr>
            <a:xfrm>
              <a:off x="6446338" y="2114081"/>
              <a:ext cx="18250" cy="15625"/>
            </a:xfrm>
            <a:custGeom>
              <a:rect b="b" l="l" r="r" t="t"/>
              <a:pathLst>
                <a:path extrusionOk="0" h="625" w="73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48"/>
            <p:cNvSpPr/>
            <p:nvPr/>
          </p:nvSpPr>
          <p:spPr>
            <a:xfrm>
              <a:off x="6417888" y="2139506"/>
              <a:ext cx="25100" cy="24725"/>
            </a:xfrm>
            <a:custGeom>
              <a:rect b="b" l="l" r="r" t="t"/>
              <a:pathLst>
                <a:path extrusionOk="0" h="989" w="1004">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48"/>
            <p:cNvSpPr/>
            <p:nvPr/>
          </p:nvSpPr>
          <p:spPr>
            <a:xfrm>
              <a:off x="6355763" y="2078431"/>
              <a:ext cx="162500" cy="143275"/>
            </a:xfrm>
            <a:custGeom>
              <a:rect b="b" l="l" r="r" t="t"/>
              <a:pathLst>
                <a:path extrusionOk="0" h="5731" w="650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48"/>
            <p:cNvSpPr/>
            <p:nvPr/>
          </p:nvSpPr>
          <p:spPr>
            <a:xfrm>
              <a:off x="6539388" y="1982906"/>
              <a:ext cx="17475" cy="13900"/>
            </a:xfrm>
            <a:custGeom>
              <a:rect b="b" l="l" r="r" t="t"/>
              <a:pathLst>
                <a:path extrusionOk="0" h="556" w="699">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48"/>
            <p:cNvSpPr/>
            <p:nvPr/>
          </p:nvSpPr>
          <p:spPr>
            <a:xfrm>
              <a:off x="6583363" y="2026106"/>
              <a:ext cx="16700" cy="13900"/>
            </a:xfrm>
            <a:custGeom>
              <a:rect b="b" l="l" r="r" t="t"/>
              <a:pathLst>
                <a:path extrusionOk="0" h="556" w="668">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48"/>
            <p:cNvSpPr/>
            <p:nvPr/>
          </p:nvSpPr>
          <p:spPr>
            <a:xfrm>
              <a:off x="6557913" y="2004481"/>
              <a:ext cx="20075" cy="19325"/>
            </a:xfrm>
            <a:custGeom>
              <a:rect b="b" l="l" r="r" t="t"/>
              <a:pathLst>
                <a:path extrusionOk="0" h="773" w="803">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48"/>
            <p:cNvSpPr/>
            <p:nvPr/>
          </p:nvSpPr>
          <p:spPr>
            <a:xfrm>
              <a:off x="6503013" y="1957856"/>
              <a:ext cx="123600" cy="109925"/>
            </a:xfrm>
            <a:custGeom>
              <a:rect b="b" l="l" r="r" t="t"/>
              <a:pathLst>
                <a:path extrusionOk="0" h="4397" w="4944">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48"/>
            <p:cNvSpPr/>
            <p:nvPr/>
          </p:nvSpPr>
          <p:spPr>
            <a:xfrm>
              <a:off x="6307938" y="2036706"/>
              <a:ext cx="241525" cy="228975"/>
            </a:xfrm>
            <a:custGeom>
              <a:rect b="b" l="l" r="r" t="t"/>
              <a:pathLst>
                <a:path extrusionOk="0" h="9159" w="9661">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48"/>
            <p:cNvSpPr/>
            <p:nvPr/>
          </p:nvSpPr>
          <p:spPr>
            <a:xfrm>
              <a:off x="6473813" y="1923106"/>
              <a:ext cx="188275" cy="179600"/>
            </a:xfrm>
            <a:custGeom>
              <a:rect b="b" l="l" r="r" t="t"/>
              <a:pathLst>
                <a:path extrusionOk="0" h="7184" w="7531">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148"/>
          <p:cNvGrpSpPr/>
          <p:nvPr/>
        </p:nvGrpSpPr>
        <p:grpSpPr>
          <a:xfrm>
            <a:off x="7059275" y="3020811"/>
            <a:ext cx="287050" cy="345300"/>
            <a:chOff x="4081238" y="4142031"/>
            <a:chExt cx="287050" cy="345300"/>
          </a:xfrm>
        </p:grpSpPr>
        <p:grpSp>
          <p:nvGrpSpPr>
            <p:cNvPr id="15150" name="Google Shape;15150;p148"/>
            <p:cNvGrpSpPr/>
            <p:nvPr/>
          </p:nvGrpSpPr>
          <p:grpSpPr>
            <a:xfrm>
              <a:off x="4160713" y="4237331"/>
              <a:ext cx="118850" cy="229950"/>
              <a:chOff x="4160713" y="4237331"/>
              <a:chExt cx="118850" cy="229950"/>
            </a:xfrm>
          </p:grpSpPr>
          <p:sp>
            <p:nvSpPr>
              <p:cNvPr id="15151" name="Google Shape;15151;p148"/>
              <p:cNvSpPr/>
              <p:nvPr/>
            </p:nvSpPr>
            <p:spPr>
              <a:xfrm>
                <a:off x="4170363" y="4443331"/>
                <a:ext cx="11200" cy="18550"/>
              </a:xfrm>
              <a:custGeom>
                <a:rect b="b" l="l" r="r" t="t"/>
                <a:pathLst>
                  <a:path extrusionOk="0" h="742" w="448">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48"/>
              <p:cNvSpPr/>
              <p:nvPr/>
            </p:nvSpPr>
            <p:spPr>
              <a:xfrm>
                <a:off x="4268738" y="4444106"/>
                <a:ext cx="10825" cy="18550"/>
              </a:xfrm>
              <a:custGeom>
                <a:rect b="b" l="l" r="r" t="t"/>
                <a:pathLst>
                  <a:path extrusionOk="0" h="742" w="433">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48"/>
              <p:cNvSpPr/>
              <p:nvPr/>
            </p:nvSpPr>
            <p:spPr>
              <a:xfrm>
                <a:off x="4207013" y="4451631"/>
                <a:ext cx="35525" cy="15650"/>
              </a:xfrm>
              <a:custGeom>
                <a:rect b="b" l="l" r="r" t="t"/>
                <a:pathLst>
                  <a:path extrusionOk="0" h="626" w="1421">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48"/>
              <p:cNvSpPr/>
              <p:nvPr/>
            </p:nvSpPr>
            <p:spPr>
              <a:xfrm>
                <a:off x="4160713" y="4370806"/>
                <a:ext cx="40925" cy="35150"/>
              </a:xfrm>
              <a:custGeom>
                <a:rect b="b" l="l" r="r" t="t"/>
                <a:pathLst>
                  <a:path extrusionOk="0" h="1406" w="1637">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48"/>
              <p:cNvSpPr/>
              <p:nvPr/>
            </p:nvSpPr>
            <p:spPr>
              <a:xfrm>
                <a:off x="4169213" y="4237331"/>
                <a:ext cx="38600" cy="33125"/>
              </a:xfrm>
              <a:custGeom>
                <a:rect b="b" l="l" r="r" t="t"/>
                <a:pathLst>
                  <a:path extrusionOk="0" h="1325" w="1544">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6" name="Google Shape;15156;p148"/>
            <p:cNvSpPr/>
            <p:nvPr/>
          </p:nvSpPr>
          <p:spPr>
            <a:xfrm>
              <a:off x="4081238" y="4142031"/>
              <a:ext cx="287050" cy="345300"/>
            </a:xfrm>
            <a:custGeom>
              <a:rect b="b" l="l" r="r" t="t"/>
              <a:pathLst>
                <a:path extrusionOk="0" h="13812" w="11482">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148"/>
          <p:cNvGrpSpPr/>
          <p:nvPr/>
        </p:nvGrpSpPr>
        <p:grpSpPr>
          <a:xfrm>
            <a:off x="7746761" y="3020624"/>
            <a:ext cx="336425" cy="345675"/>
            <a:chOff x="7795463" y="2463556"/>
            <a:chExt cx="336425" cy="345675"/>
          </a:xfrm>
        </p:grpSpPr>
        <p:sp>
          <p:nvSpPr>
            <p:cNvPr id="15158" name="Google Shape;15158;p148"/>
            <p:cNvSpPr/>
            <p:nvPr/>
          </p:nvSpPr>
          <p:spPr>
            <a:xfrm>
              <a:off x="7920838" y="2708906"/>
              <a:ext cx="10850" cy="16225"/>
            </a:xfrm>
            <a:custGeom>
              <a:rect b="b" l="l" r="r" t="t"/>
              <a:pathLst>
                <a:path extrusionOk="0" h="649" w="434">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48"/>
            <p:cNvSpPr/>
            <p:nvPr/>
          </p:nvSpPr>
          <p:spPr>
            <a:xfrm>
              <a:off x="7996088" y="2708131"/>
              <a:ext cx="10050" cy="17000"/>
            </a:xfrm>
            <a:custGeom>
              <a:rect b="b" l="l" r="r" t="t"/>
              <a:pathLst>
                <a:path extrusionOk="0" h="680" w="402">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48"/>
            <p:cNvSpPr/>
            <p:nvPr/>
          </p:nvSpPr>
          <p:spPr>
            <a:xfrm>
              <a:off x="7947688" y="2714656"/>
              <a:ext cx="32550" cy="14350"/>
            </a:xfrm>
            <a:custGeom>
              <a:rect b="b" l="l" r="r" t="t"/>
              <a:pathLst>
                <a:path extrusionOk="0" h="574" w="1302">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48"/>
            <p:cNvSpPr/>
            <p:nvPr/>
          </p:nvSpPr>
          <p:spPr>
            <a:xfrm>
              <a:off x="7891138" y="2690406"/>
              <a:ext cx="145850" cy="56350"/>
            </a:xfrm>
            <a:custGeom>
              <a:rect b="b" l="l" r="r" t="t"/>
              <a:pathLst>
                <a:path extrusionOk="0" h="2254" w="5834">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48"/>
            <p:cNvSpPr/>
            <p:nvPr/>
          </p:nvSpPr>
          <p:spPr>
            <a:xfrm>
              <a:off x="7835688" y="2754256"/>
              <a:ext cx="51625" cy="42525"/>
            </a:xfrm>
            <a:custGeom>
              <a:rect b="b" l="l" r="r" t="t"/>
              <a:pathLst>
                <a:path extrusionOk="0" h="1701" w="2065">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48"/>
            <p:cNvSpPr/>
            <p:nvPr/>
          </p:nvSpPr>
          <p:spPr>
            <a:xfrm>
              <a:off x="7908113" y="2754256"/>
              <a:ext cx="41700" cy="36175"/>
            </a:xfrm>
            <a:custGeom>
              <a:rect b="b" l="l" r="r" t="t"/>
              <a:pathLst>
                <a:path extrusionOk="0" h="1447" w="1668">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48"/>
            <p:cNvSpPr/>
            <p:nvPr/>
          </p:nvSpPr>
          <p:spPr>
            <a:xfrm>
              <a:off x="7978338" y="2754256"/>
              <a:ext cx="41675" cy="36175"/>
            </a:xfrm>
            <a:custGeom>
              <a:rect b="b" l="l" r="r" t="t"/>
              <a:pathLst>
                <a:path extrusionOk="0" h="1447" w="1667">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48"/>
            <p:cNvSpPr/>
            <p:nvPr/>
          </p:nvSpPr>
          <p:spPr>
            <a:xfrm>
              <a:off x="8047763" y="2753806"/>
              <a:ext cx="41700" cy="36200"/>
            </a:xfrm>
            <a:custGeom>
              <a:rect b="b" l="l" r="r" t="t"/>
              <a:pathLst>
                <a:path extrusionOk="0" h="1448" w="1668">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48"/>
            <p:cNvSpPr/>
            <p:nvPr/>
          </p:nvSpPr>
          <p:spPr>
            <a:xfrm>
              <a:off x="7795463" y="2463556"/>
              <a:ext cx="336425" cy="345675"/>
            </a:xfrm>
            <a:custGeom>
              <a:rect b="b" l="l" r="r" t="t"/>
              <a:pathLst>
                <a:path extrusionOk="0" h="13827" w="13457">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148"/>
          <p:cNvGrpSpPr/>
          <p:nvPr/>
        </p:nvGrpSpPr>
        <p:grpSpPr>
          <a:xfrm>
            <a:off x="7734286" y="3595042"/>
            <a:ext cx="361375" cy="330675"/>
            <a:chOff x="5552838" y="1929231"/>
            <a:chExt cx="361375" cy="330675"/>
          </a:xfrm>
        </p:grpSpPr>
        <p:sp>
          <p:nvSpPr>
            <p:cNvPr id="15168" name="Google Shape;15168;p148"/>
            <p:cNvSpPr/>
            <p:nvPr/>
          </p:nvSpPr>
          <p:spPr>
            <a:xfrm>
              <a:off x="5667538" y="2137981"/>
              <a:ext cx="10075" cy="20850"/>
            </a:xfrm>
            <a:custGeom>
              <a:rect b="b" l="l" r="r" t="t"/>
              <a:pathLst>
                <a:path extrusionOk="0" h="834" w="403">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48"/>
            <p:cNvSpPr/>
            <p:nvPr/>
          </p:nvSpPr>
          <p:spPr>
            <a:xfrm>
              <a:off x="5784813" y="2137981"/>
              <a:ext cx="10075" cy="20850"/>
            </a:xfrm>
            <a:custGeom>
              <a:rect b="b" l="l" r="r" t="t"/>
              <a:pathLst>
                <a:path extrusionOk="0" h="834" w="403">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48"/>
            <p:cNvSpPr/>
            <p:nvPr/>
          </p:nvSpPr>
          <p:spPr>
            <a:xfrm>
              <a:off x="5710763" y="2147581"/>
              <a:ext cx="42025" cy="16650"/>
            </a:xfrm>
            <a:custGeom>
              <a:rect b="b" l="l" r="r" t="t"/>
              <a:pathLst>
                <a:path extrusionOk="0" h="666" w="1681">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48"/>
            <p:cNvSpPr/>
            <p:nvPr/>
          </p:nvSpPr>
          <p:spPr>
            <a:xfrm>
              <a:off x="5552838" y="1929231"/>
              <a:ext cx="361375" cy="330675"/>
            </a:xfrm>
            <a:custGeom>
              <a:rect b="b" l="l" r="r" t="t"/>
              <a:pathLst>
                <a:path extrusionOk="0" h="13227" w="14455">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148"/>
          <p:cNvGrpSpPr/>
          <p:nvPr/>
        </p:nvGrpSpPr>
        <p:grpSpPr>
          <a:xfrm>
            <a:off x="7014175" y="3600642"/>
            <a:ext cx="377250" cy="319475"/>
            <a:chOff x="4784188" y="1934881"/>
            <a:chExt cx="377250" cy="319475"/>
          </a:xfrm>
        </p:grpSpPr>
        <p:sp>
          <p:nvSpPr>
            <p:cNvPr id="15173" name="Google Shape;15173;p148"/>
            <p:cNvSpPr/>
            <p:nvPr/>
          </p:nvSpPr>
          <p:spPr>
            <a:xfrm>
              <a:off x="5068838" y="2167281"/>
              <a:ext cx="10050" cy="14700"/>
            </a:xfrm>
            <a:custGeom>
              <a:rect b="b" l="l" r="r" t="t"/>
              <a:pathLst>
                <a:path extrusionOk="0" h="588" w="402">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48"/>
            <p:cNvSpPr/>
            <p:nvPr/>
          </p:nvSpPr>
          <p:spPr>
            <a:xfrm>
              <a:off x="5122463" y="2168056"/>
              <a:ext cx="10825" cy="14700"/>
            </a:xfrm>
            <a:custGeom>
              <a:rect b="b" l="l" r="r" t="t"/>
              <a:pathLst>
                <a:path extrusionOk="0" h="588" w="433">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48"/>
            <p:cNvSpPr/>
            <p:nvPr/>
          </p:nvSpPr>
          <p:spPr>
            <a:xfrm>
              <a:off x="5087538" y="2171831"/>
              <a:ext cx="26650" cy="13225"/>
            </a:xfrm>
            <a:custGeom>
              <a:rect b="b" l="l" r="r" t="t"/>
              <a:pathLst>
                <a:path extrusionOk="0" h="529" w="1066">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148"/>
            <p:cNvSpPr/>
            <p:nvPr/>
          </p:nvSpPr>
          <p:spPr>
            <a:xfrm>
              <a:off x="4831963" y="2092831"/>
              <a:ext cx="155875" cy="134100"/>
            </a:xfrm>
            <a:custGeom>
              <a:rect b="b" l="l" r="r" t="t"/>
              <a:pathLst>
                <a:path extrusionOk="0" h="5364" w="6235">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48"/>
            <p:cNvSpPr/>
            <p:nvPr/>
          </p:nvSpPr>
          <p:spPr>
            <a:xfrm>
              <a:off x="5040288" y="2094781"/>
              <a:ext cx="121150" cy="134650"/>
            </a:xfrm>
            <a:custGeom>
              <a:rect b="b" l="l" r="r" t="t"/>
              <a:pathLst>
                <a:path extrusionOk="0" h="5386" w="4846">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48"/>
            <p:cNvSpPr/>
            <p:nvPr/>
          </p:nvSpPr>
          <p:spPr>
            <a:xfrm>
              <a:off x="4784188" y="1934881"/>
              <a:ext cx="345625" cy="319475"/>
            </a:xfrm>
            <a:custGeom>
              <a:rect b="b" l="l" r="r" t="t"/>
              <a:pathLst>
                <a:path extrusionOk="0" h="12779" w="13825">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148"/>
          <p:cNvGrpSpPr/>
          <p:nvPr/>
        </p:nvGrpSpPr>
        <p:grpSpPr>
          <a:xfrm>
            <a:off x="6259925" y="3587542"/>
            <a:ext cx="326375" cy="345675"/>
            <a:chOff x="1784363" y="3581531"/>
            <a:chExt cx="326375" cy="345675"/>
          </a:xfrm>
        </p:grpSpPr>
        <p:sp>
          <p:nvSpPr>
            <p:cNvPr id="15180" name="Google Shape;15180;p148"/>
            <p:cNvSpPr/>
            <p:nvPr/>
          </p:nvSpPr>
          <p:spPr>
            <a:xfrm>
              <a:off x="1869213" y="3606981"/>
              <a:ext cx="42475" cy="75650"/>
            </a:xfrm>
            <a:custGeom>
              <a:rect b="b" l="l" r="r" t="t"/>
              <a:pathLst>
                <a:path extrusionOk="0" h="3026" w="1699">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48"/>
            <p:cNvSpPr/>
            <p:nvPr/>
          </p:nvSpPr>
          <p:spPr>
            <a:xfrm>
              <a:off x="1916288" y="3606206"/>
              <a:ext cx="57125" cy="75650"/>
            </a:xfrm>
            <a:custGeom>
              <a:rect b="b" l="l" r="r" t="t"/>
              <a:pathLst>
                <a:path extrusionOk="0" h="3026" w="2285">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48"/>
            <p:cNvSpPr/>
            <p:nvPr/>
          </p:nvSpPr>
          <p:spPr>
            <a:xfrm>
              <a:off x="1978788" y="3606981"/>
              <a:ext cx="49350" cy="74925"/>
            </a:xfrm>
            <a:custGeom>
              <a:rect b="b" l="l" r="r" t="t"/>
              <a:pathLst>
                <a:path extrusionOk="0" h="2997" w="1974">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48"/>
            <p:cNvSpPr/>
            <p:nvPr/>
          </p:nvSpPr>
          <p:spPr>
            <a:xfrm>
              <a:off x="1811363" y="3819156"/>
              <a:ext cx="54800" cy="54050"/>
            </a:xfrm>
            <a:custGeom>
              <a:rect b="b" l="l" r="r" t="t"/>
              <a:pathLst>
                <a:path extrusionOk="0" h="2162" w="2192">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48"/>
            <p:cNvSpPr/>
            <p:nvPr/>
          </p:nvSpPr>
          <p:spPr>
            <a:xfrm>
              <a:off x="1811363" y="3731206"/>
              <a:ext cx="54800" cy="54025"/>
            </a:xfrm>
            <a:custGeom>
              <a:rect b="b" l="l" r="r" t="t"/>
              <a:pathLst>
                <a:path extrusionOk="0" h="2161" w="2192">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48"/>
            <p:cNvSpPr/>
            <p:nvPr/>
          </p:nvSpPr>
          <p:spPr>
            <a:xfrm>
              <a:off x="2029713" y="3819156"/>
              <a:ext cx="54025" cy="54050"/>
            </a:xfrm>
            <a:custGeom>
              <a:rect b="b" l="l" r="r" t="t"/>
              <a:pathLst>
                <a:path extrusionOk="0" h="2162" w="2161">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48"/>
            <p:cNvSpPr/>
            <p:nvPr/>
          </p:nvSpPr>
          <p:spPr>
            <a:xfrm>
              <a:off x="2029713" y="3731206"/>
              <a:ext cx="54025" cy="54025"/>
            </a:xfrm>
            <a:custGeom>
              <a:rect b="b" l="l" r="r" t="t"/>
              <a:pathLst>
                <a:path extrusionOk="0" h="2161" w="2161">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48"/>
            <p:cNvSpPr/>
            <p:nvPr/>
          </p:nvSpPr>
          <p:spPr>
            <a:xfrm>
              <a:off x="1920913" y="3731206"/>
              <a:ext cx="54050" cy="54025"/>
            </a:xfrm>
            <a:custGeom>
              <a:rect b="b" l="l" r="r" t="t"/>
              <a:pathLst>
                <a:path extrusionOk="0" h="2161" w="2162">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48"/>
            <p:cNvSpPr/>
            <p:nvPr/>
          </p:nvSpPr>
          <p:spPr>
            <a:xfrm>
              <a:off x="1918613" y="3861606"/>
              <a:ext cx="15450" cy="13050"/>
            </a:xfrm>
            <a:custGeom>
              <a:rect b="b" l="l" r="r" t="t"/>
              <a:pathLst>
                <a:path extrusionOk="0" h="522" w="618">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48"/>
            <p:cNvSpPr/>
            <p:nvPr/>
          </p:nvSpPr>
          <p:spPr>
            <a:xfrm>
              <a:off x="1958713" y="3861606"/>
              <a:ext cx="15475" cy="13050"/>
            </a:xfrm>
            <a:custGeom>
              <a:rect b="b" l="l" r="r" t="t"/>
              <a:pathLst>
                <a:path extrusionOk="0" h="522" w="619">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48"/>
            <p:cNvSpPr/>
            <p:nvPr/>
          </p:nvSpPr>
          <p:spPr>
            <a:xfrm>
              <a:off x="1784363" y="3581531"/>
              <a:ext cx="326375" cy="290125"/>
            </a:xfrm>
            <a:custGeom>
              <a:rect b="b" l="l" r="r" t="t"/>
              <a:pathLst>
                <a:path extrusionOk="0" h="11605" w="13055">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48"/>
            <p:cNvSpPr/>
            <p:nvPr/>
          </p:nvSpPr>
          <p:spPr>
            <a:xfrm>
              <a:off x="1784363" y="3729656"/>
              <a:ext cx="326375" cy="197550"/>
            </a:xfrm>
            <a:custGeom>
              <a:rect b="b" l="l" r="r" t="t"/>
              <a:pathLst>
                <a:path extrusionOk="0" h="7902" w="13055">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148"/>
          <p:cNvGrpSpPr/>
          <p:nvPr/>
        </p:nvGrpSpPr>
        <p:grpSpPr>
          <a:xfrm>
            <a:off x="5521919" y="3587542"/>
            <a:ext cx="296300" cy="345675"/>
            <a:chOff x="1039038" y="4141656"/>
            <a:chExt cx="296300" cy="345675"/>
          </a:xfrm>
        </p:grpSpPr>
        <p:sp>
          <p:nvSpPr>
            <p:cNvPr id="15193" name="Google Shape;15193;p148"/>
            <p:cNvSpPr/>
            <p:nvPr/>
          </p:nvSpPr>
          <p:spPr>
            <a:xfrm>
              <a:off x="1120813" y="4177156"/>
              <a:ext cx="10075" cy="21625"/>
            </a:xfrm>
            <a:custGeom>
              <a:rect b="b" l="l" r="r" t="t"/>
              <a:pathLst>
                <a:path extrusionOk="0" h="865" w="403">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48"/>
            <p:cNvSpPr/>
            <p:nvPr/>
          </p:nvSpPr>
          <p:spPr>
            <a:xfrm>
              <a:off x="1242738" y="4177156"/>
              <a:ext cx="10050" cy="21625"/>
            </a:xfrm>
            <a:custGeom>
              <a:rect b="b" l="l" r="r" t="t"/>
              <a:pathLst>
                <a:path extrusionOk="0" h="865" w="402">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48"/>
            <p:cNvSpPr/>
            <p:nvPr/>
          </p:nvSpPr>
          <p:spPr>
            <a:xfrm>
              <a:off x="1165213" y="4187556"/>
              <a:ext cx="44150" cy="16750"/>
            </a:xfrm>
            <a:custGeom>
              <a:rect b="b" l="l" r="r" t="t"/>
              <a:pathLst>
                <a:path extrusionOk="0" h="670" w="1766">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48"/>
            <p:cNvSpPr/>
            <p:nvPr/>
          </p:nvSpPr>
          <p:spPr>
            <a:xfrm>
              <a:off x="1039038" y="4141656"/>
              <a:ext cx="296300" cy="345675"/>
            </a:xfrm>
            <a:custGeom>
              <a:rect b="b" l="l" r="r" t="t"/>
              <a:pathLst>
                <a:path extrusionOk="0" h="13827" w="11852">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48"/>
            <p:cNvSpPr/>
            <p:nvPr/>
          </p:nvSpPr>
          <p:spPr>
            <a:xfrm>
              <a:off x="1129313" y="4316806"/>
              <a:ext cx="114975" cy="10050"/>
            </a:xfrm>
            <a:custGeom>
              <a:rect b="b" l="l" r="r" t="t"/>
              <a:pathLst>
                <a:path extrusionOk="0" h="402" w="4599">
                  <a:moveTo>
                    <a:pt x="0" y="0"/>
                  </a:moveTo>
                  <a:lnTo>
                    <a:pt x="0" y="402"/>
                  </a:lnTo>
                  <a:lnTo>
                    <a:pt x="4599" y="402"/>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48"/>
            <p:cNvSpPr/>
            <p:nvPr/>
          </p:nvSpPr>
          <p:spPr>
            <a:xfrm>
              <a:off x="1129313" y="4346131"/>
              <a:ext cx="114975" cy="10050"/>
            </a:xfrm>
            <a:custGeom>
              <a:rect b="b" l="l" r="r" t="t"/>
              <a:pathLst>
                <a:path extrusionOk="0" h="402" w="4599">
                  <a:moveTo>
                    <a:pt x="0" y="0"/>
                  </a:moveTo>
                  <a:lnTo>
                    <a:pt x="0" y="401"/>
                  </a:lnTo>
                  <a:lnTo>
                    <a:pt x="4599" y="401"/>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48"/>
            <p:cNvSpPr/>
            <p:nvPr/>
          </p:nvSpPr>
          <p:spPr>
            <a:xfrm>
              <a:off x="1129313" y="4375431"/>
              <a:ext cx="114975" cy="10075"/>
            </a:xfrm>
            <a:custGeom>
              <a:rect b="b" l="l" r="r" t="t"/>
              <a:pathLst>
                <a:path extrusionOk="0" h="403" w="4599">
                  <a:moveTo>
                    <a:pt x="0" y="1"/>
                  </a:moveTo>
                  <a:lnTo>
                    <a:pt x="0" y="402"/>
                  </a:lnTo>
                  <a:lnTo>
                    <a:pt x="4599" y="402"/>
                  </a:lnTo>
                  <a:lnTo>
                    <a:pt x="459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0" name="Google Shape;15200;p148"/>
          <p:cNvGrpSpPr/>
          <p:nvPr/>
        </p:nvGrpSpPr>
        <p:grpSpPr>
          <a:xfrm>
            <a:off x="4805338" y="3587542"/>
            <a:ext cx="342600" cy="345675"/>
            <a:chOff x="5564163" y="2463556"/>
            <a:chExt cx="342600" cy="345675"/>
          </a:xfrm>
        </p:grpSpPr>
        <p:sp>
          <p:nvSpPr>
            <p:cNvPr id="15201" name="Google Shape;15201;p148"/>
            <p:cNvSpPr/>
            <p:nvPr/>
          </p:nvSpPr>
          <p:spPr>
            <a:xfrm>
              <a:off x="5743938" y="2580056"/>
              <a:ext cx="43225" cy="37025"/>
            </a:xfrm>
            <a:custGeom>
              <a:rect b="b" l="l" r="r" t="t"/>
              <a:pathLst>
                <a:path extrusionOk="0" h="1481" w="1729">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48"/>
            <p:cNvSpPr/>
            <p:nvPr/>
          </p:nvSpPr>
          <p:spPr>
            <a:xfrm>
              <a:off x="5705588" y="2566181"/>
              <a:ext cx="34500" cy="29725"/>
            </a:xfrm>
            <a:custGeom>
              <a:rect b="b" l="l" r="r" t="t"/>
              <a:pathLst>
                <a:path extrusionOk="0" h="1189" w="138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48"/>
            <p:cNvSpPr/>
            <p:nvPr/>
          </p:nvSpPr>
          <p:spPr>
            <a:xfrm>
              <a:off x="5564163" y="2463556"/>
              <a:ext cx="342600" cy="345675"/>
            </a:xfrm>
            <a:custGeom>
              <a:rect b="b" l="l" r="r" t="t"/>
              <a:pathLst>
                <a:path extrusionOk="0" h="13827" w="13704">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148"/>
          <p:cNvGrpSpPr/>
          <p:nvPr/>
        </p:nvGrpSpPr>
        <p:grpSpPr>
          <a:xfrm>
            <a:off x="4057356" y="3588017"/>
            <a:ext cx="326400" cy="344725"/>
            <a:chOff x="7065588" y="3581531"/>
            <a:chExt cx="326400" cy="344725"/>
          </a:xfrm>
        </p:grpSpPr>
        <p:sp>
          <p:nvSpPr>
            <p:cNvPr id="15205" name="Google Shape;15205;p148"/>
            <p:cNvSpPr/>
            <p:nvPr/>
          </p:nvSpPr>
          <p:spPr>
            <a:xfrm>
              <a:off x="7170513" y="3671031"/>
              <a:ext cx="10075" cy="18725"/>
            </a:xfrm>
            <a:custGeom>
              <a:rect b="b" l="l" r="r" t="t"/>
              <a:pathLst>
                <a:path extrusionOk="0" h="749" w="403">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48"/>
            <p:cNvSpPr/>
            <p:nvPr/>
          </p:nvSpPr>
          <p:spPr>
            <a:xfrm>
              <a:off x="7276988" y="3671031"/>
              <a:ext cx="10825" cy="19300"/>
            </a:xfrm>
            <a:custGeom>
              <a:rect b="b" l="l" r="r" t="t"/>
              <a:pathLst>
                <a:path extrusionOk="0" h="772" w="433">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48"/>
            <p:cNvSpPr/>
            <p:nvPr/>
          </p:nvSpPr>
          <p:spPr>
            <a:xfrm>
              <a:off x="7207938" y="3679431"/>
              <a:ext cx="41125" cy="16125"/>
            </a:xfrm>
            <a:custGeom>
              <a:rect b="b" l="l" r="r" t="t"/>
              <a:pathLst>
                <a:path extrusionOk="0" h="645" w="1645">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48"/>
            <p:cNvSpPr/>
            <p:nvPr/>
          </p:nvSpPr>
          <p:spPr>
            <a:xfrm>
              <a:off x="7065588" y="3581531"/>
              <a:ext cx="326400" cy="344725"/>
            </a:xfrm>
            <a:custGeom>
              <a:rect b="b" l="l" r="r" t="t"/>
              <a:pathLst>
                <a:path extrusionOk="0" h="13789" w="13056">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148"/>
          <p:cNvGrpSpPr/>
          <p:nvPr/>
        </p:nvGrpSpPr>
        <p:grpSpPr>
          <a:xfrm>
            <a:off x="3303056" y="3587905"/>
            <a:ext cx="345675" cy="344950"/>
            <a:chOff x="3294263" y="3582256"/>
            <a:chExt cx="345675" cy="344950"/>
          </a:xfrm>
        </p:grpSpPr>
        <p:sp>
          <p:nvSpPr>
            <p:cNvPr id="15210" name="Google Shape;15210;p148"/>
            <p:cNvSpPr/>
            <p:nvPr/>
          </p:nvSpPr>
          <p:spPr>
            <a:xfrm>
              <a:off x="3526513" y="3727206"/>
              <a:ext cx="10050" cy="22550"/>
            </a:xfrm>
            <a:custGeom>
              <a:rect b="b" l="l" r="r" t="t"/>
              <a:pathLst>
                <a:path extrusionOk="0" h="902" w="402">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48"/>
            <p:cNvSpPr/>
            <p:nvPr/>
          </p:nvSpPr>
          <p:spPr>
            <a:xfrm>
              <a:off x="3397663" y="3727206"/>
              <a:ext cx="10050" cy="22550"/>
            </a:xfrm>
            <a:custGeom>
              <a:rect b="b" l="l" r="r" t="t"/>
              <a:pathLst>
                <a:path extrusionOk="0" h="902" w="402">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48"/>
            <p:cNvSpPr/>
            <p:nvPr/>
          </p:nvSpPr>
          <p:spPr>
            <a:xfrm>
              <a:off x="3448238" y="3758556"/>
              <a:ext cx="35850" cy="15100"/>
            </a:xfrm>
            <a:custGeom>
              <a:rect b="b" l="l" r="r" t="t"/>
              <a:pathLst>
                <a:path extrusionOk="0" h="604" w="1434">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48"/>
            <p:cNvSpPr/>
            <p:nvPr/>
          </p:nvSpPr>
          <p:spPr>
            <a:xfrm>
              <a:off x="3294263" y="3582256"/>
              <a:ext cx="345675" cy="344950"/>
            </a:xfrm>
            <a:custGeom>
              <a:rect b="b" l="l" r="r" t="t"/>
              <a:pathLst>
                <a:path extrusionOk="0" h="13798" w="13827">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148"/>
          <p:cNvGrpSpPr/>
          <p:nvPr/>
        </p:nvGrpSpPr>
        <p:grpSpPr>
          <a:xfrm>
            <a:off x="2526881" y="3588130"/>
            <a:ext cx="360325" cy="344500"/>
            <a:chOff x="4038813" y="2463956"/>
            <a:chExt cx="360325" cy="344500"/>
          </a:xfrm>
        </p:grpSpPr>
        <p:grpSp>
          <p:nvGrpSpPr>
            <p:cNvPr id="15215" name="Google Shape;15215;p148"/>
            <p:cNvGrpSpPr/>
            <p:nvPr/>
          </p:nvGrpSpPr>
          <p:grpSpPr>
            <a:xfrm>
              <a:off x="4038813" y="2575656"/>
              <a:ext cx="360325" cy="232800"/>
              <a:chOff x="4038813" y="2575656"/>
              <a:chExt cx="360325" cy="232800"/>
            </a:xfrm>
          </p:grpSpPr>
          <p:sp>
            <p:nvSpPr>
              <p:cNvPr id="15216" name="Google Shape;15216;p148"/>
              <p:cNvSpPr/>
              <p:nvPr/>
            </p:nvSpPr>
            <p:spPr>
              <a:xfrm>
                <a:off x="4087413" y="2682481"/>
                <a:ext cx="17775" cy="16625"/>
              </a:xfrm>
              <a:custGeom>
                <a:rect b="b" l="l" r="r" t="t"/>
                <a:pathLst>
                  <a:path extrusionOk="0" h="665" w="711">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48"/>
              <p:cNvSpPr/>
              <p:nvPr/>
            </p:nvSpPr>
            <p:spPr>
              <a:xfrm>
                <a:off x="4161488" y="2755781"/>
                <a:ext cx="17775" cy="16800"/>
              </a:xfrm>
              <a:custGeom>
                <a:rect b="b" l="l" r="r" t="t"/>
                <a:pathLst>
                  <a:path extrusionOk="0" h="672" w="711">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48"/>
              <p:cNvSpPr/>
              <p:nvPr/>
            </p:nvSpPr>
            <p:spPr>
              <a:xfrm>
                <a:off x="4115213" y="2715856"/>
                <a:ext cx="29625" cy="28700"/>
              </a:xfrm>
              <a:custGeom>
                <a:rect b="b" l="l" r="r" t="t"/>
                <a:pathLst>
                  <a:path extrusionOk="0" h="1148" w="1185">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48"/>
              <p:cNvSpPr/>
              <p:nvPr/>
            </p:nvSpPr>
            <p:spPr>
              <a:xfrm>
                <a:off x="4038813" y="2575656"/>
                <a:ext cx="360325" cy="232800"/>
              </a:xfrm>
              <a:custGeom>
                <a:rect b="b" l="l" r="r" t="t"/>
                <a:pathLst>
                  <a:path extrusionOk="0" h="9312" w="14413">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0" name="Google Shape;15220;p148"/>
            <p:cNvSpPr/>
            <p:nvPr/>
          </p:nvSpPr>
          <p:spPr>
            <a:xfrm>
              <a:off x="4098213" y="2463956"/>
              <a:ext cx="162050" cy="269675"/>
            </a:xfrm>
            <a:custGeom>
              <a:rect b="b" l="l" r="r" t="t"/>
              <a:pathLst>
                <a:path extrusionOk="0" h="10787" w="6482">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148"/>
          <p:cNvGrpSpPr/>
          <p:nvPr/>
        </p:nvGrpSpPr>
        <p:grpSpPr>
          <a:xfrm>
            <a:off x="1858938" y="3587542"/>
            <a:ext cx="203700" cy="345675"/>
            <a:chOff x="7861838" y="4141656"/>
            <a:chExt cx="203700" cy="345675"/>
          </a:xfrm>
        </p:grpSpPr>
        <p:sp>
          <p:nvSpPr>
            <p:cNvPr id="15222" name="Google Shape;15222;p148"/>
            <p:cNvSpPr/>
            <p:nvPr/>
          </p:nvSpPr>
          <p:spPr>
            <a:xfrm>
              <a:off x="7915063" y="4445656"/>
              <a:ext cx="10050" cy="17775"/>
            </a:xfrm>
            <a:custGeom>
              <a:rect b="b" l="l" r="r" t="t"/>
              <a:pathLst>
                <a:path extrusionOk="0" h="711" w="402">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48"/>
            <p:cNvSpPr/>
            <p:nvPr/>
          </p:nvSpPr>
          <p:spPr>
            <a:xfrm>
              <a:off x="8002238" y="4445656"/>
              <a:ext cx="10825" cy="17775"/>
            </a:xfrm>
            <a:custGeom>
              <a:rect b="b" l="l" r="r" t="t"/>
              <a:pathLst>
                <a:path extrusionOk="0" h="711" w="433">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48"/>
            <p:cNvSpPr/>
            <p:nvPr/>
          </p:nvSpPr>
          <p:spPr>
            <a:xfrm>
              <a:off x="7945563" y="4452956"/>
              <a:ext cx="36250" cy="15100"/>
            </a:xfrm>
            <a:custGeom>
              <a:rect b="b" l="l" r="r" t="t"/>
              <a:pathLst>
                <a:path extrusionOk="0" h="604" w="145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48"/>
            <p:cNvSpPr/>
            <p:nvPr/>
          </p:nvSpPr>
          <p:spPr>
            <a:xfrm>
              <a:off x="7861838" y="4141656"/>
              <a:ext cx="203700" cy="345675"/>
            </a:xfrm>
            <a:custGeom>
              <a:rect b="b" l="l" r="r" t="t"/>
              <a:pathLst>
                <a:path extrusionOk="0" h="13827" w="8148">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6" name="Google Shape;15226;p148"/>
          <p:cNvGrpSpPr/>
          <p:nvPr/>
        </p:nvGrpSpPr>
        <p:grpSpPr>
          <a:xfrm>
            <a:off x="1067092" y="3587442"/>
            <a:ext cx="297850" cy="345875"/>
            <a:chOff x="3318963" y="4141656"/>
            <a:chExt cx="297850" cy="345875"/>
          </a:xfrm>
        </p:grpSpPr>
        <p:sp>
          <p:nvSpPr>
            <p:cNvPr id="15227" name="Google Shape;15227;p148"/>
            <p:cNvSpPr/>
            <p:nvPr/>
          </p:nvSpPr>
          <p:spPr>
            <a:xfrm>
              <a:off x="3511063" y="4180831"/>
              <a:ext cx="14700" cy="14300"/>
            </a:xfrm>
            <a:custGeom>
              <a:rect b="b" l="l" r="r" t="t"/>
              <a:pathLst>
                <a:path extrusionOk="0" h="572" w="588">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148"/>
            <p:cNvSpPr/>
            <p:nvPr/>
          </p:nvSpPr>
          <p:spPr>
            <a:xfrm>
              <a:off x="3556588" y="4226331"/>
              <a:ext cx="15475" cy="14500"/>
            </a:xfrm>
            <a:custGeom>
              <a:rect b="b" l="l" r="r" t="t"/>
              <a:pathLst>
                <a:path extrusionOk="0" h="580" w="619">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48"/>
            <p:cNvSpPr/>
            <p:nvPr/>
          </p:nvSpPr>
          <p:spPr>
            <a:xfrm>
              <a:off x="3528813" y="4201856"/>
              <a:ext cx="22075" cy="21625"/>
            </a:xfrm>
            <a:custGeom>
              <a:rect b="b" l="l" r="r" t="t"/>
              <a:pathLst>
                <a:path extrusionOk="0" h="865" w="883">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48"/>
            <p:cNvSpPr/>
            <p:nvPr/>
          </p:nvSpPr>
          <p:spPr>
            <a:xfrm>
              <a:off x="3318963" y="4404556"/>
              <a:ext cx="75625" cy="82975"/>
            </a:xfrm>
            <a:custGeom>
              <a:rect b="b" l="l" r="r" t="t"/>
              <a:pathLst>
                <a:path extrusionOk="0" h="3319" w="3025">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48"/>
            <p:cNvSpPr/>
            <p:nvPr/>
          </p:nvSpPr>
          <p:spPr>
            <a:xfrm>
              <a:off x="3352913" y="4141656"/>
              <a:ext cx="263900" cy="256175"/>
            </a:xfrm>
            <a:custGeom>
              <a:rect b="b" l="l" r="r" t="t"/>
              <a:pathLst>
                <a:path extrusionOk="0" h="10247" w="10556">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148"/>
          <p:cNvGrpSpPr/>
          <p:nvPr/>
        </p:nvGrpSpPr>
        <p:grpSpPr>
          <a:xfrm>
            <a:off x="1048192" y="4153730"/>
            <a:ext cx="335650" cy="345675"/>
            <a:chOff x="6318738" y="2463556"/>
            <a:chExt cx="335650" cy="345675"/>
          </a:xfrm>
        </p:grpSpPr>
        <p:sp>
          <p:nvSpPr>
            <p:cNvPr id="15233" name="Google Shape;15233;p148"/>
            <p:cNvSpPr/>
            <p:nvPr/>
          </p:nvSpPr>
          <p:spPr>
            <a:xfrm>
              <a:off x="6429063" y="2508306"/>
              <a:ext cx="10825" cy="20100"/>
            </a:xfrm>
            <a:custGeom>
              <a:rect b="b" l="l" r="r" t="t"/>
              <a:pathLst>
                <a:path extrusionOk="0" h="804" w="433">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48"/>
            <p:cNvSpPr/>
            <p:nvPr/>
          </p:nvSpPr>
          <p:spPr>
            <a:xfrm>
              <a:off x="6533213" y="2508306"/>
              <a:ext cx="10075" cy="20100"/>
            </a:xfrm>
            <a:custGeom>
              <a:rect b="b" l="l" r="r" t="t"/>
              <a:pathLst>
                <a:path extrusionOk="0" h="804" w="403">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148"/>
            <p:cNvSpPr/>
            <p:nvPr/>
          </p:nvSpPr>
          <p:spPr>
            <a:xfrm>
              <a:off x="6467638" y="2517481"/>
              <a:ext cx="38425" cy="16325"/>
            </a:xfrm>
            <a:custGeom>
              <a:rect b="b" l="l" r="r" t="t"/>
              <a:pathLst>
                <a:path extrusionOk="0" h="653" w="1537">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48"/>
            <p:cNvSpPr/>
            <p:nvPr/>
          </p:nvSpPr>
          <p:spPr>
            <a:xfrm>
              <a:off x="6415938" y="2603206"/>
              <a:ext cx="202175" cy="137375"/>
            </a:xfrm>
            <a:custGeom>
              <a:rect b="b" l="l" r="r" t="t"/>
              <a:pathLst>
                <a:path extrusionOk="0" h="5495" w="8087">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48"/>
            <p:cNvSpPr/>
            <p:nvPr/>
          </p:nvSpPr>
          <p:spPr>
            <a:xfrm>
              <a:off x="6318738" y="2463556"/>
              <a:ext cx="335650" cy="345675"/>
            </a:xfrm>
            <a:custGeom>
              <a:rect b="b" l="l" r="r" t="t"/>
              <a:pathLst>
                <a:path extrusionOk="0" h="13827" w="13426">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48"/>
            <p:cNvSpPr/>
            <p:nvPr/>
          </p:nvSpPr>
          <p:spPr>
            <a:xfrm>
              <a:off x="6385088" y="2491331"/>
              <a:ext cx="202175" cy="60225"/>
            </a:xfrm>
            <a:custGeom>
              <a:rect b="b" l="l" r="r" t="t"/>
              <a:pathLst>
                <a:path extrusionOk="0" h="2409" w="8087">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148"/>
            <p:cNvSpPr/>
            <p:nvPr/>
          </p:nvSpPr>
          <p:spPr>
            <a:xfrm>
              <a:off x="6359638" y="2603206"/>
              <a:ext cx="40125" cy="137550"/>
            </a:xfrm>
            <a:custGeom>
              <a:rect b="b" l="l" r="r" t="t"/>
              <a:pathLst>
                <a:path extrusionOk="0" h="5502" w="1605">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148"/>
          <p:cNvGrpSpPr/>
          <p:nvPr/>
        </p:nvGrpSpPr>
        <p:grpSpPr>
          <a:xfrm>
            <a:off x="1787563" y="4169492"/>
            <a:ext cx="346450" cy="314150"/>
            <a:chOff x="4051938" y="1937256"/>
            <a:chExt cx="346450" cy="314150"/>
          </a:xfrm>
        </p:grpSpPr>
        <p:sp>
          <p:nvSpPr>
            <p:cNvPr id="15241" name="Google Shape;15241;p148"/>
            <p:cNvSpPr/>
            <p:nvPr/>
          </p:nvSpPr>
          <p:spPr>
            <a:xfrm>
              <a:off x="4165338" y="2050031"/>
              <a:ext cx="104200" cy="88750"/>
            </a:xfrm>
            <a:custGeom>
              <a:rect b="b" l="l" r="r" t="t"/>
              <a:pathLst>
                <a:path extrusionOk="0" h="3550" w="4168">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48"/>
            <p:cNvSpPr/>
            <p:nvPr/>
          </p:nvSpPr>
          <p:spPr>
            <a:xfrm>
              <a:off x="4051938" y="1937256"/>
              <a:ext cx="346450" cy="314150"/>
            </a:xfrm>
            <a:custGeom>
              <a:rect b="b" l="l" r="r" t="t"/>
              <a:pathLst>
                <a:path extrusionOk="0" h="12566" w="13858">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3" name="Google Shape;15243;p148"/>
          <p:cNvSpPr/>
          <p:nvPr/>
        </p:nvSpPr>
        <p:spPr>
          <a:xfrm>
            <a:off x="2532281" y="4153430"/>
            <a:ext cx="349525" cy="346275"/>
          </a:xfrm>
          <a:custGeom>
            <a:rect b="b" l="l" r="r" t="t"/>
            <a:pathLst>
              <a:path extrusionOk="0" h="13851" w="13981">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4" name="Google Shape;15244;p148"/>
          <p:cNvGrpSpPr/>
          <p:nvPr/>
        </p:nvGrpSpPr>
        <p:grpSpPr>
          <a:xfrm>
            <a:off x="3301506" y="4153680"/>
            <a:ext cx="348775" cy="345775"/>
            <a:chOff x="3293488" y="1921231"/>
            <a:chExt cx="348775" cy="345775"/>
          </a:xfrm>
        </p:grpSpPr>
        <p:sp>
          <p:nvSpPr>
            <p:cNvPr id="15245" name="Google Shape;15245;p148"/>
            <p:cNvSpPr/>
            <p:nvPr/>
          </p:nvSpPr>
          <p:spPr>
            <a:xfrm>
              <a:off x="3423113" y="2086131"/>
              <a:ext cx="10050" cy="16375"/>
            </a:xfrm>
            <a:custGeom>
              <a:rect b="b" l="l" r="r" t="t"/>
              <a:pathLst>
                <a:path extrusionOk="0" h="655" w="402">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48"/>
            <p:cNvSpPr/>
            <p:nvPr/>
          </p:nvSpPr>
          <p:spPr>
            <a:xfrm>
              <a:off x="3496413" y="2086131"/>
              <a:ext cx="10050" cy="16375"/>
            </a:xfrm>
            <a:custGeom>
              <a:rect b="b" l="l" r="r" t="t"/>
              <a:pathLst>
                <a:path extrusionOk="0" h="655" w="402">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48"/>
            <p:cNvSpPr/>
            <p:nvPr/>
          </p:nvSpPr>
          <p:spPr>
            <a:xfrm>
              <a:off x="3448788" y="2092031"/>
              <a:ext cx="30675" cy="14150"/>
            </a:xfrm>
            <a:custGeom>
              <a:rect b="b" l="l" r="r" t="t"/>
              <a:pathLst>
                <a:path extrusionOk="0" h="566" w="1227">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48"/>
            <p:cNvSpPr/>
            <p:nvPr/>
          </p:nvSpPr>
          <p:spPr>
            <a:xfrm>
              <a:off x="3293488" y="1921231"/>
              <a:ext cx="348775" cy="345775"/>
            </a:xfrm>
            <a:custGeom>
              <a:rect b="b" l="l" r="r" t="t"/>
              <a:pathLst>
                <a:path extrusionOk="0" h="13831" w="13951">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148"/>
          <p:cNvGrpSpPr/>
          <p:nvPr/>
        </p:nvGrpSpPr>
        <p:grpSpPr>
          <a:xfrm>
            <a:off x="4094393" y="4154405"/>
            <a:ext cx="252325" cy="344325"/>
            <a:chOff x="6360388" y="4142256"/>
            <a:chExt cx="252325" cy="344325"/>
          </a:xfrm>
        </p:grpSpPr>
        <p:sp>
          <p:nvSpPr>
            <p:cNvPr id="15250" name="Google Shape;15250;p148"/>
            <p:cNvSpPr/>
            <p:nvPr/>
          </p:nvSpPr>
          <p:spPr>
            <a:xfrm>
              <a:off x="6427138" y="4405531"/>
              <a:ext cx="11600" cy="17575"/>
            </a:xfrm>
            <a:custGeom>
              <a:rect b="b" l="l" r="r" t="t"/>
              <a:pathLst>
                <a:path extrusionOk="0" h="703" w="464">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48"/>
            <p:cNvSpPr/>
            <p:nvPr/>
          </p:nvSpPr>
          <p:spPr>
            <a:xfrm>
              <a:off x="6534388" y="4406106"/>
              <a:ext cx="10825" cy="18150"/>
            </a:xfrm>
            <a:custGeom>
              <a:rect b="b" l="l" r="r" t="t"/>
              <a:pathLst>
                <a:path extrusionOk="0" h="726" w="433">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48"/>
            <p:cNvSpPr/>
            <p:nvPr/>
          </p:nvSpPr>
          <p:spPr>
            <a:xfrm>
              <a:off x="6466863" y="4413706"/>
              <a:ext cx="37850" cy="15575"/>
            </a:xfrm>
            <a:custGeom>
              <a:rect b="b" l="l" r="r" t="t"/>
              <a:pathLst>
                <a:path extrusionOk="0" h="623" w="1514">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48"/>
            <p:cNvSpPr/>
            <p:nvPr/>
          </p:nvSpPr>
          <p:spPr>
            <a:xfrm>
              <a:off x="6360388" y="4142256"/>
              <a:ext cx="252325" cy="344325"/>
            </a:xfrm>
            <a:custGeom>
              <a:rect b="b" l="l" r="r" t="t"/>
              <a:pathLst>
                <a:path extrusionOk="0" h="13773" w="10093">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148"/>
          <p:cNvGrpSpPr/>
          <p:nvPr/>
        </p:nvGrpSpPr>
        <p:grpSpPr>
          <a:xfrm>
            <a:off x="4794650" y="4161442"/>
            <a:ext cx="363975" cy="330250"/>
            <a:chOff x="2526038" y="1929656"/>
            <a:chExt cx="363975" cy="330250"/>
          </a:xfrm>
        </p:grpSpPr>
        <p:sp>
          <p:nvSpPr>
            <p:cNvPr id="15255" name="Google Shape;15255;p148"/>
            <p:cNvSpPr/>
            <p:nvPr/>
          </p:nvSpPr>
          <p:spPr>
            <a:xfrm>
              <a:off x="2633838" y="1962831"/>
              <a:ext cx="10825" cy="23175"/>
            </a:xfrm>
            <a:custGeom>
              <a:rect b="b" l="l" r="r" t="t"/>
              <a:pathLst>
                <a:path extrusionOk="0" h="927" w="433">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48"/>
            <p:cNvSpPr/>
            <p:nvPr/>
          </p:nvSpPr>
          <p:spPr>
            <a:xfrm>
              <a:off x="2772713" y="1962831"/>
              <a:ext cx="10050" cy="23175"/>
            </a:xfrm>
            <a:custGeom>
              <a:rect b="b" l="l" r="r" t="t"/>
              <a:pathLst>
                <a:path extrusionOk="0" h="927" w="402">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48"/>
            <p:cNvSpPr/>
            <p:nvPr/>
          </p:nvSpPr>
          <p:spPr>
            <a:xfrm>
              <a:off x="2684163" y="1974331"/>
              <a:ext cx="48275" cy="18625"/>
            </a:xfrm>
            <a:custGeom>
              <a:rect b="b" l="l" r="r" t="t"/>
              <a:pathLst>
                <a:path extrusionOk="0" h="745" w="1931">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48"/>
            <p:cNvSpPr/>
            <p:nvPr/>
          </p:nvSpPr>
          <p:spPr>
            <a:xfrm>
              <a:off x="2526038" y="1929656"/>
              <a:ext cx="363975" cy="330250"/>
            </a:xfrm>
            <a:custGeom>
              <a:rect b="b" l="l" r="r" t="t"/>
              <a:pathLst>
                <a:path extrusionOk="0" h="13210" w="14559">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48"/>
            <p:cNvSpPr/>
            <p:nvPr/>
          </p:nvSpPr>
          <p:spPr>
            <a:xfrm>
              <a:off x="2577513" y="2013431"/>
              <a:ext cx="260800" cy="217150"/>
            </a:xfrm>
            <a:custGeom>
              <a:rect b="b" l="l" r="r" t="t"/>
              <a:pathLst>
                <a:path extrusionOk="0" h="8686" w="10432">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48"/>
            <p:cNvSpPr/>
            <p:nvPr/>
          </p:nvSpPr>
          <p:spPr>
            <a:xfrm>
              <a:off x="2689388" y="2199706"/>
              <a:ext cx="37050" cy="9275"/>
            </a:xfrm>
            <a:custGeom>
              <a:rect b="b" l="l" r="r" t="t"/>
              <a:pathLst>
                <a:path extrusionOk="0" h="371" w="1482">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48"/>
            <p:cNvSpPr/>
            <p:nvPr/>
          </p:nvSpPr>
          <p:spPr>
            <a:xfrm>
              <a:off x="2688888" y="2177831"/>
              <a:ext cx="38325" cy="9675"/>
            </a:xfrm>
            <a:custGeom>
              <a:rect b="b" l="l" r="r" t="t"/>
              <a:pathLst>
                <a:path extrusionOk="0" h="387" w="1533">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48"/>
            <p:cNvSpPr/>
            <p:nvPr/>
          </p:nvSpPr>
          <p:spPr>
            <a:xfrm>
              <a:off x="2689388" y="2155731"/>
              <a:ext cx="37825" cy="10825"/>
            </a:xfrm>
            <a:custGeom>
              <a:rect b="b" l="l" r="r" t="t"/>
              <a:pathLst>
                <a:path extrusionOk="0" h="433" w="1513">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48"/>
            <p:cNvSpPr/>
            <p:nvPr/>
          </p:nvSpPr>
          <p:spPr>
            <a:xfrm>
              <a:off x="2680888" y="2134106"/>
              <a:ext cx="54800" cy="10075"/>
            </a:xfrm>
            <a:custGeom>
              <a:rect b="b" l="l" r="r" t="t"/>
              <a:pathLst>
                <a:path extrusionOk="0" h="403" w="2192">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48"/>
            <p:cNvSpPr/>
            <p:nvPr/>
          </p:nvSpPr>
          <p:spPr>
            <a:xfrm>
              <a:off x="2689388" y="2112506"/>
              <a:ext cx="37825" cy="10075"/>
            </a:xfrm>
            <a:custGeom>
              <a:rect b="b" l="l" r="r" t="t"/>
              <a:pathLst>
                <a:path extrusionOk="0" h="403" w="1513">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48"/>
            <p:cNvSpPr/>
            <p:nvPr/>
          </p:nvSpPr>
          <p:spPr>
            <a:xfrm>
              <a:off x="2689388" y="2090906"/>
              <a:ext cx="37825" cy="10050"/>
            </a:xfrm>
            <a:custGeom>
              <a:rect b="b" l="l" r="r" t="t"/>
              <a:pathLst>
                <a:path extrusionOk="0" h="402" w="1513">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48"/>
            <p:cNvSpPr/>
            <p:nvPr/>
          </p:nvSpPr>
          <p:spPr>
            <a:xfrm>
              <a:off x="2688888" y="2069181"/>
              <a:ext cx="38325" cy="10300"/>
            </a:xfrm>
            <a:custGeom>
              <a:rect b="b" l="l" r="r" t="t"/>
              <a:pathLst>
                <a:path extrusionOk="0" h="412" w="1533">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148"/>
            <p:cNvSpPr/>
            <p:nvPr/>
          </p:nvSpPr>
          <p:spPr>
            <a:xfrm>
              <a:off x="2681063" y="2047581"/>
              <a:ext cx="54475" cy="10225"/>
            </a:xfrm>
            <a:custGeom>
              <a:rect b="b" l="l" r="r" t="t"/>
              <a:pathLst>
                <a:path extrusionOk="0" h="409" w="2179">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8" name="Google Shape;15268;p148"/>
          <p:cNvGrpSpPr/>
          <p:nvPr/>
        </p:nvGrpSpPr>
        <p:grpSpPr>
          <a:xfrm>
            <a:off x="5497169" y="4170130"/>
            <a:ext cx="345800" cy="312875"/>
            <a:chOff x="1774963" y="1938531"/>
            <a:chExt cx="345800" cy="312875"/>
          </a:xfrm>
        </p:grpSpPr>
        <p:sp>
          <p:nvSpPr>
            <p:cNvPr id="15269" name="Google Shape;15269;p148"/>
            <p:cNvSpPr/>
            <p:nvPr/>
          </p:nvSpPr>
          <p:spPr>
            <a:xfrm>
              <a:off x="1918613" y="2072406"/>
              <a:ext cx="68675" cy="58825"/>
            </a:xfrm>
            <a:custGeom>
              <a:rect b="b" l="l" r="r" t="t"/>
              <a:pathLst>
                <a:path extrusionOk="0" h="2353" w="2747">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48"/>
            <p:cNvSpPr/>
            <p:nvPr/>
          </p:nvSpPr>
          <p:spPr>
            <a:xfrm>
              <a:off x="1774963" y="1938531"/>
              <a:ext cx="345800" cy="312875"/>
            </a:xfrm>
            <a:custGeom>
              <a:rect b="b" l="l" r="r" t="t"/>
              <a:pathLst>
                <a:path extrusionOk="0" h="12515" w="13832">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1" name="Google Shape;15271;p148"/>
          <p:cNvGrpSpPr/>
          <p:nvPr/>
        </p:nvGrpSpPr>
        <p:grpSpPr>
          <a:xfrm>
            <a:off x="6245650" y="4153905"/>
            <a:ext cx="354925" cy="345325"/>
            <a:chOff x="7786988" y="3022331"/>
            <a:chExt cx="354925" cy="345325"/>
          </a:xfrm>
        </p:grpSpPr>
        <p:sp>
          <p:nvSpPr>
            <p:cNvPr id="15272" name="Google Shape;15272;p148"/>
            <p:cNvSpPr/>
            <p:nvPr/>
          </p:nvSpPr>
          <p:spPr>
            <a:xfrm>
              <a:off x="7912738" y="3183406"/>
              <a:ext cx="10075" cy="18550"/>
            </a:xfrm>
            <a:custGeom>
              <a:rect b="b" l="l" r="r" t="t"/>
              <a:pathLst>
                <a:path extrusionOk="0" h="742" w="403">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48"/>
            <p:cNvSpPr/>
            <p:nvPr/>
          </p:nvSpPr>
          <p:spPr>
            <a:xfrm>
              <a:off x="8005338" y="3183406"/>
              <a:ext cx="10050" cy="18550"/>
            </a:xfrm>
            <a:custGeom>
              <a:rect b="b" l="l" r="r" t="t"/>
              <a:pathLst>
                <a:path extrusionOk="0" h="742" w="402">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48"/>
            <p:cNvSpPr/>
            <p:nvPr/>
          </p:nvSpPr>
          <p:spPr>
            <a:xfrm>
              <a:off x="7945538" y="3191031"/>
              <a:ext cx="37075" cy="15550"/>
            </a:xfrm>
            <a:custGeom>
              <a:rect b="b" l="l" r="r" t="t"/>
              <a:pathLst>
                <a:path extrusionOk="0" h="622" w="1483">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48"/>
            <p:cNvSpPr/>
            <p:nvPr/>
          </p:nvSpPr>
          <p:spPr>
            <a:xfrm>
              <a:off x="7899638" y="3100856"/>
              <a:ext cx="182100" cy="145875"/>
            </a:xfrm>
            <a:custGeom>
              <a:rect b="b" l="l" r="r" t="t"/>
              <a:pathLst>
                <a:path extrusionOk="0" h="5835" w="7284">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48"/>
            <p:cNvSpPr/>
            <p:nvPr/>
          </p:nvSpPr>
          <p:spPr>
            <a:xfrm>
              <a:off x="7859513" y="3138631"/>
              <a:ext cx="172075" cy="149700"/>
            </a:xfrm>
            <a:custGeom>
              <a:rect b="b" l="l" r="r" t="t"/>
              <a:pathLst>
                <a:path extrusionOk="0" h="5988" w="6883">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48"/>
            <p:cNvSpPr/>
            <p:nvPr/>
          </p:nvSpPr>
          <p:spPr>
            <a:xfrm>
              <a:off x="7786988" y="3022331"/>
              <a:ext cx="354925" cy="345325"/>
            </a:xfrm>
            <a:custGeom>
              <a:rect b="b" l="l" r="r" t="t"/>
              <a:pathLst>
                <a:path extrusionOk="0" h="13813" w="14197">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8" name="Google Shape;15278;p148"/>
          <p:cNvSpPr/>
          <p:nvPr/>
        </p:nvSpPr>
        <p:spPr>
          <a:xfrm>
            <a:off x="7039988" y="4156042"/>
            <a:ext cx="325625" cy="341050"/>
          </a:xfrm>
          <a:custGeom>
            <a:rect b="b" l="l" r="r" t="t"/>
            <a:pathLst>
              <a:path extrusionOk="0" h="13642" w="13025">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9" name="Google Shape;15279;p148"/>
          <p:cNvGrpSpPr/>
          <p:nvPr/>
        </p:nvGrpSpPr>
        <p:grpSpPr>
          <a:xfrm>
            <a:off x="7735586" y="4154117"/>
            <a:ext cx="358775" cy="344900"/>
            <a:chOff x="1008188" y="1921956"/>
            <a:chExt cx="358775" cy="344900"/>
          </a:xfrm>
        </p:grpSpPr>
        <p:sp>
          <p:nvSpPr>
            <p:cNvPr id="15280" name="Google Shape;15280;p148"/>
            <p:cNvSpPr/>
            <p:nvPr/>
          </p:nvSpPr>
          <p:spPr>
            <a:xfrm>
              <a:off x="1118513" y="1960531"/>
              <a:ext cx="10050" cy="21625"/>
            </a:xfrm>
            <a:custGeom>
              <a:rect b="b" l="l" r="r" t="t"/>
              <a:pathLst>
                <a:path extrusionOk="0" h="865" w="402">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48"/>
            <p:cNvSpPr/>
            <p:nvPr/>
          </p:nvSpPr>
          <p:spPr>
            <a:xfrm>
              <a:off x="1245813" y="1960531"/>
              <a:ext cx="10050" cy="21625"/>
            </a:xfrm>
            <a:custGeom>
              <a:rect b="b" l="l" r="r" t="t"/>
              <a:pathLst>
                <a:path extrusionOk="0" h="865" w="402">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48"/>
            <p:cNvSpPr/>
            <p:nvPr/>
          </p:nvSpPr>
          <p:spPr>
            <a:xfrm>
              <a:off x="1164438" y="1970906"/>
              <a:ext cx="44925" cy="17025"/>
            </a:xfrm>
            <a:custGeom>
              <a:rect b="b" l="l" r="r" t="t"/>
              <a:pathLst>
                <a:path extrusionOk="0" h="681" w="1797">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48"/>
            <p:cNvSpPr/>
            <p:nvPr/>
          </p:nvSpPr>
          <p:spPr>
            <a:xfrm>
              <a:off x="1179463" y="2155331"/>
              <a:ext cx="15450" cy="15650"/>
            </a:xfrm>
            <a:custGeom>
              <a:rect b="b" l="l" r="r" t="t"/>
              <a:pathLst>
                <a:path extrusionOk="0" h="626" w="618">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48"/>
            <p:cNvSpPr/>
            <p:nvPr/>
          </p:nvSpPr>
          <p:spPr>
            <a:xfrm>
              <a:off x="1008188" y="1921956"/>
              <a:ext cx="358775" cy="344900"/>
            </a:xfrm>
            <a:custGeom>
              <a:rect b="b" l="l" r="r" t="t"/>
              <a:pathLst>
                <a:path extrusionOk="0" h="13796" w="14351">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48"/>
            <p:cNvSpPr/>
            <p:nvPr/>
          </p:nvSpPr>
          <p:spPr>
            <a:xfrm>
              <a:off x="1100763" y="2081306"/>
              <a:ext cx="172850" cy="156725"/>
            </a:xfrm>
            <a:custGeom>
              <a:rect b="b" l="l" r="r" t="t"/>
              <a:pathLst>
                <a:path extrusionOk="0" h="6269" w="6914">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148"/>
          <p:cNvGrpSpPr/>
          <p:nvPr/>
        </p:nvGrpSpPr>
        <p:grpSpPr>
          <a:xfrm>
            <a:off x="1052429" y="1935486"/>
            <a:ext cx="327175" cy="345675"/>
            <a:chOff x="4058863" y="3580756"/>
            <a:chExt cx="327175" cy="345675"/>
          </a:xfrm>
        </p:grpSpPr>
        <p:sp>
          <p:nvSpPr>
            <p:cNvPr id="15287" name="Google Shape;15287;p148"/>
            <p:cNvSpPr/>
            <p:nvPr/>
          </p:nvSpPr>
          <p:spPr>
            <a:xfrm>
              <a:off x="428416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48"/>
            <p:cNvSpPr/>
            <p:nvPr/>
          </p:nvSpPr>
          <p:spPr>
            <a:xfrm>
              <a:off x="415531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48"/>
            <p:cNvSpPr/>
            <p:nvPr/>
          </p:nvSpPr>
          <p:spPr>
            <a:xfrm>
              <a:off x="4206463" y="3757806"/>
              <a:ext cx="35300" cy="15275"/>
            </a:xfrm>
            <a:custGeom>
              <a:rect b="b" l="l" r="r" t="t"/>
              <a:pathLst>
                <a:path extrusionOk="0" h="611" w="1412">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48"/>
            <p:cNvSpPr/>
            <p:nvPr/>
          </p:nvSpPr>
          <p:spPr>
            <a:xfrm>
              <a:off x="4058863" y="3580756"/>
              <a:ext cx="327175" cy="345675"/>
            </a:xfrm>
            <a:custGeom>
              <a:rect b="b" l="l" r="r" t="t"/>
              <a:pathLst>
                <a:path extrusionOk="0" h="13827" w="13087">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94" name="Shape 15294"/>
        <p:cNvGrpSpPr/>
        <p:nvPr/>
      </p:nvGrpSpPr>
      <p:grpSpPr>
        <a:xfrm>
          <a:off x="0" y="0"/>
          <a:ext cx="0" cy="0"/>
          <a:chOff x="0" y="0"/>
          <a:chExt cx="0" cy="0"/>
        </a:xfrm>
      </p:grpSpPr>
      <p:sp>
        <p:nvSpPr>
          <p:cNvPr id="15295" name="Google Shape;15295;p1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5296" name="Google Shape;15296;p149"/>
          <p:cNvSpPr txBox="1"/>
          <p:nvPr>
            <p:ph idx="4294967295" type="title"/>
          </p:nvPr>
        </p:nvSpPr>
        <p:spPr>
          <a:xfrm>
            <a:off x="1068100" y="1415850"/>
            <a:ext cx="7047300" cy="25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1600">
                <a:latin typeface="Arial"/>
                <a:ea typeface="Arial"/>
                <a:cs typeface="Arial"/>
                <a:sym typeface="Arial"/>
              </a:rPr>
              <a:t>Goals and Results</a:t>
            </a:r>
            <a:endParaRPr sz="1600">
              <a:solidFill>
                <a:srgbClr val="FFFFFF"/>
              </a:solidFill>
              <a:latin typeface="Arial"/>
              <a:ea typeface="Arial"/>
              <a:cs typeface="Arial"/>
              <a:sym typeface="Arial"/>
            </a:endParaRPr>
          </a:p>
        </p:txBody>
      </p:sp>
      <p:grpSp>
        <p:nvGrpSpPr>
          <p:cNvPr id="15297" name="Google Shape;15297;p149"/>
          <p:cNvGrpSpPr/>
          <p:nvPr/>
        </p:nvGrpSpPr>
        <p:grpSpPr>
          <a:xfrm>
            <a:off x="1052575" y="1926763"/>
            <a:ext cx="363425" cy="363425"/>
            <a:chOff x="6243125" y="3052825"/>
            <a:chExt cx="363425" cy="363425"/>
          </a:xfrm>
        </p:grpSpPr>
        <p:sp>
          <p:nvSpPr>
            <p:cNvPr id="15298" name="Google Shape;15298;p149"/>
            <p:cNvSpPr/>
            <p:nvPr/>
          </p:nvSpPr>
          <p:spPr>
            <a:xfrm>
              <a:off x="6243125" y="3052825"/>
              <a:ext cx="363425" cy="363425"/>
            </a:xfrm>
            <a:custGeom>
              <a:rect b="b" l="l" r="r" t="t"/>
              <a:pathLst>
                <a:path extrusionOk="0" h="14537" w="14537">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149"/>
            <p:cNvSpPr/>
            <p:nvPr/>
          </p:nvSpPr>
          <p:spPr>
            <a:xfrm>
              <a:off x="6285575" y="3097575"/>
              <a:ext cx="277775" cy="78725"/>
            </a:xfrm>
            <a:custGeom>
              <a:rect b="b" l="l" r="r" t="t"/>
              <a:pathLst>
                <a:path extrusionOk="0" h="3149" w="11111">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49"/>
            <p:cNvSpPr/>
            <p:nvPr/>
          </p:nvSpPr>
          <p:spPr>
            <a:xfrm>
              <a:off x="6285575" y="3204050"/>
              <a:ext cx="125000" cy="77950"/>
            </a:xfrm>
            <a:custGeom>
              <a:rect b="b" l="l" r="r" t="t"/>
              <a:pathLst>
                <a:path extrusionOk="0" h="3118" w="500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49"/>
            <p:cNvSpPr/>
            <p:nvPr/>
          </p:nvSpPr>
          <p:spPr>
            <a:xfrm>
              <a:off x="6438350" y="3204050"/>
              <a:ext cx="125000" cy="77950"/>
            </a:xfrm>
            <a:custGeom>
              <a:rect b="b" l="l" r="r" t="t"/>
              <a:pathLst>
                <a:path extrusionOk="0" h="3118" w="500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49"/>
            <p:cNvSpPr/>
            <p:nvPr/>
          </p:nvSpPr>
          <p:spPr>
            <a:xfrm>
              <a:off x="6416650" y="3312350"/>
              <a:ext cx="15625" cy="14125"/>
            </a:xfrm>
            <a:custGeom>
              <a:rect b="b" l="l" r="r" t="t"/>
              <a:pathLst>
                <a:path extrusionOk="0" h="565" w="625">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149"/>
          <p:cNvGrpSpPr/>
          <p:nvPr/>
        </p:nvGrpSpPr>
        <p:grpSpPr>
          <a:xfrm>
            <a:off x="1703363" y="1926763"/>
            <a:ext cx="387325" cy="363425"/>
            <a:chOff x="5481625" y="3052825"/>
            <a:chExt cx="387325" cy="363425"/>
          </a:xfrm>
        </p:grpSpPr>
        <p:sp>
          <p:nvSpPr>
            <p:cNvPr id="15304" name="Google Shape;15304;p149"/>
            <p:cNvSpPr/>
            <p:nvPr/>
          </p:nvSpPr>
          <p:spPr>
            <a:xfrm>
              <a:off x="5650600" y="3095400"/>
              <a:ext cx="66375" cy="57000"/>
            </a:xfrm>
            <a:custGeom>
              <a:rect b="b" l="l" r="r" t="t"/>
              <a:pathLst>
                <a:path extrusionOk="0" h="2280" w="2655">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49"/>
            <p:cNvSpPr/>
            <p:nvPr/>
          </p:nvSpPr>
          <p:spPr>
            <a:xfrm>
              <a:off x="5550300" y="3295250"/>
              <a:ext cx="66375" cy="56975"/>
            </a:xfrm>
            <a:custGeom>
              <a:rect b="b" l="l" r="r" t="t"/>
              <a:pathLst>
                <a:path extrusionOk="0" h="2279" w="2655">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49"/>
            <p:cNvSpPr/>
            <p:nvPr/>
          </p:nvSpPr>
          <p:spPr>
            <a:xfrm>
              <a:off x="5481625" y="3059950"/>
              <a:ext cx="387325" cy="356300"/>
            </a:xfrm>
            <a:custGeom>
              <a:rect b="b" l="l" r="r" t="t"/>
              <a:pathLst>
                <a:path extrusionOk="0" h="14252" w="15493">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49"/>
            <p:cNvSpPr/>
            <p:nvPr/>
          </p:nvSpPr>
          <p:spPr>
            <a:xfrm>
              <a:off x="5750125" y="3295250"/>
              <a:ext cx="66375" cy="56975"/>
            </a:xfrm>
            <a:custGeom>
              <a:rect b="b" l="l" r="r" t="t"/>
              <a:pathLst>
                <a:path extrusionOk="0" h="2279" w="2655">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49"/>
            <p:cNvSpPr/>
            <p:nvPr/>
          </p:nvSpPr>
          <p:spPr>
            <a:xfrm>
              <a:off x="5669100" y="3052825"/>
              <a:ext cx="17000" cy="14425"/>
            </a:xfrm>
            <a:custGeom>
              <a:rect b="b" l="l" r="r" t="t"/>
              <a:pathLst>
                <a:path extrusionOk="0" h="577" w="68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149"/>
          <p:cNvGrpSpPr/>
          <p:nvPr/>
        </p:nvGrpSpPr>
        <p:grpSpPr>
          <a:xfrm>
            <a:off x="2482750" y="1926425"/>
            <a:ext cx="312900" cy="364100"/>
            <a:chOff x="2518100" y="3601800"/>
            <a:chExt cx="312900" cy="364100"/>
          </a:xfrm>
        </p:grpSpPr>
        <p:sp>
          <p:nvSpPr>
            <p:cNvPr id="15310" name="Google Shape;15310;p149"/>
            <p:cNvSpPr/>
            <p:nvPr/>
          </p:nvSpPr>
          <p:spPr>
            <a:xfrm>
              <a:off x="2560550" y="3734875"/>
              <a:ext cx="156650" cy="141725"/>
            </a:xfrm>
            <a:custGeom>
              <a:rect b="b" l="l" r="r" t="t"/>
              <a:pathLst>
                <a:path extrusionOk="0" h="5669" w="6266">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49"/>
            <p:cNvSpPr/>
            <p:nvPr/>
          </p:nvSpPr>
          <p:spPr>
            <a:xfrm>
              <a:off x="2557900" y="3904525"/>
              <a:ext cx="144625" cy="14100"/>
            </a:xfrm>
            <a:custGeom>
              <a:rect b="b" l="l" r="r" t="t"/>
              <a:pathLst>
                <a:path extrusionOk="0" h="564" w="5785">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49"/>
            <p:cNvSpPr/>
            <p:nvPr/>
          </p:nvSpPr>
          <p:spPr>
            <a:xfrm>
              <a:off x="2772325" y="3669300"/>
              <a:ext cx="58675" cy="250000"/>
            </a:xfrm>
            <a:custGeom>
              <a:rect b="b" l="l" r="r" t="t"/>
              <a:pathLst>
                <a:path extrusionOk="0" h="10000" w="2347">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49"/>
            <p:cNvSpPr/>
            <p:nvPr/>
          </p:nvSpPr>
          <p:spPr>
            <a:xfrm>
              <a:off x="2621325" y="3951675"/>
              <a:ext cx="18725" cy="14225"/>
            </a:xfrm>
            <a:custGeom>
              <a:rect b="b" l="l" r="r" t="t"/>
              <a:pathLst>
                <a:path extrusionOk="0" h="569" w="749">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49"/>
            <p:cNvSpPr/>
            <p:nvPr/>
          </p:nvSpPr>
          <p:spPr>
            <a:xfrm>
              <a:off x="2518100" y="3601800"/>
              <a:ext cx="226875" cy="363800"/>
            </a:xfrm>
            <a:custGeom>
              <a:rect b="b" l="l" r="r" t="t"/>
              <a:pathLst>
                <a:path extrusionOk="0" h="14552" w="9075">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149"/>
          <p:cNvGrpSpPr/>
          <p:nvPr/>
        </p:nvGrpSpPr>
        <p:grpSpPr>
          <a:xfrm>
            <a:off x="3234350" y="1926763"/>
            <a:ext cx="370375" cy="363425"/>
            <a:chOff x="4747100" y="3052825"/>
            <a:chExt cx="370375" cy="363425"/>
          </a:xfrm>
        </p:grpSpPr>
        <p:sp>
          <p:nvSpPr>
            <p:cNvPr id="15316" name="Google Shape;15316;p149"/>
            <p:cNvSpPr/>
            <p:nvPr/>
          </p:nvSpPr>
          <p:spPr>
            <a:xfrm>
              <a:off x="4983200" y="3354500"/>
              <a:ext cx="16225" cy="14600"/>
            </a:xfrm>
            <a:custGeom>
              <a:rect b="b" l="l" r="r" t="t"/>
              <a:pathLst>
                <a:path extrusionOk="0" h="584" w="649">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49"/>
            <p:cNvSpPr/>
            <p:nvPr/>
          </p:nvSpPr>
          <p:spPr>
            <a:xfrm>
              <a:off x="4747100" y="3052825"/>
              <a:ext cx="370375" cy="363425"/>
            </a:xfrm>
            <a:custGeom>
              <a:rect b="b" l="l" r="r" t="t"/>
              <a:pathLst>
                <a:path extrusionOk="0" h="14537" w="14815">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49"/>
            <p:cNvSpPr/>
            <p:nvPr/>
          </p:nvSpPr>
          <p:spPr>
            <a:xfrm>
              <a:off x="4961600" y="3095275"/>
              <a:ext cx="59425" cy="14675"/>
            </a:xfrm>
            <a:custGeom>
              <a:rect b="b" l="l" r="r" t="t"/>
              <a:pathLst>
                <a:path extrusionOk="0" h="587" w="2377">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49"/>
            <p:cNvSpPr/>
            <p:nvPr/>
          </p:nvSpPr>
          <p:spPr>
            <a:xfrm>
              <a:off x="4983200" y="3402150"/>
              <a:ext cx="19325" cy="14100"/>
            </a:xfrm>
            <a:custGeom>
              <a:rect b="b" l="l" r="r" t="t"/>
              <a:pathLst>
                <a:path extrusionOk="0" h="564" w="773">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149"/>
          <p:cNvGrpSpPr/>
          <p:nvPr/>
        </p:nvGrpSpPr>
        <p:grpSpPr>
          <a:xfrm>
            <a:off x="4015600" y="1926763"/>
            <a:ext cx="313275" cy="363425"/>
            <a:chOff x="1758900" y="3602950"/>
            <a:chExt cx="313275" cy="363425"/>
          </a:xfrm>
        </p:grpSpPr>
        <p:sp>
          <p:nvSpPr>
            <p:cNvPr id="15321" name="Google Shape;15321;p149"/>
            <p:cNvSpPr/>
            <p:nvPr/>
          </p:nvSpPr>
          <p:spPr>
            <a:xfrm>
              <a:off x="1926575" y="3817400"/>
              <a:ext cx="103950" cy="14750"/>
            </a:xfrm>
            <a:custGeom>
              <a:rect b="b" l="l" r="r" t="t"/>
              <a:pathLst>
                <a:path extrusionOk="0" h="590" w="4158">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49"/>
            <p:cNvSpPr/>
            <p:nvPr/>
          </p:nvSpPr>
          <p:spPr>
            <a:xfrm>
              <a:off x="1926775" y="3774900"/>
              <a:ext cx="63175" cy="14125"/>
            </a:xfrm>
            <a:custGeom>
              <a:rect b="b" l="l" r="r" t="t"/>
              <a:pathLst>
                <a:path extrusionOk="0" h="565" w="2527">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49"/>
            <p:cNvSpPr/>
            <p:nvPr/>
          </p:nvSpPr>
          <p:spPr>
            <a:xfrm>
              <a:off x="1758900" y="3602950"/>
              <a:ext cx="313275" cy="363425"/>
            </a:xfrm>
            <a:custGeom>
              <a:rect b="b" l="l" r="r" t="t"/>
              <a:pathLst>
                <a:path extrusionOk="0" h="14537" w="12531">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49"/>
            <p:cNvSpPr/>
            <p:nvPr/>
          </p:nvSpPr>
          <p:spPr>
            <a:xfrm>
              <a:off x="1907050" y="3708950"/>
              <a:ext cx="16675" cy="14500"/>
            </a:xfrm>
            <a:custGeom>
              <a:rect b="b" l="l" r="r" t="t"/>
              <a:pathLst>
                <a:path extrusionOk="0" h="580" w="667">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149"/>
          <p:cNvGrpSpPr/>
          <p:nvPr/>
        </p:nvGrpSpPr>
        <p:grpSpPr>
          <a:xfrm>
            <a:off x="4751413" y="1951788"/>
            <a:ext cx="363400" cy="313375"/>
            <a:chOff x="3997175" y="3077525"/>
            <a:chExt cx="363400" cy="313375"/>
          </a:xfrm>
        </p:grpSpPr>
        <p:sp>
          <p:nvSpPr>
            <p:cNvPr id="15326" name="Google Shape;15326;p149"/>
            <p:cNvSpPr/>
            <p:nvPr/>
          </p:nvSpPr>
          <p:spPr>
            <a:xfrm>
              <a:off x="4233250" y="3333675"/>
              <a:ext cx="16225" cy="14575"/>
            </a:xfrm>
            <a:custGeom>
              <a:rect b="b" l="l" r="r" t="t"/>
              <a:pathLst>
                <a:path extrusionOk="0" h="583" w="649">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49"/>
            <p:cNvSpPr/>
            <p:nvPr/>
          </p:nvSpPr>
          <p:spPr>
            <a:xfrm>
              <a:off x="4211650" y="3248800"/>
              <a:ext cx="17000" cy="14425"/>
            </a:xfrm>
            <a:custGeom>
              <a:rect b="b" l="l" r="r" t="t"/>
              <a:pathLst>
                <a:path extrusionOk="0" h="577" w="68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49"/>
            <p:cNvSpPr/>
            <p:nvPr/>
          </p:nvSpPr>
          <p:spPr>
            <a:xfrm>
              <a:off x="4191975" y="3333100"/>
              <a:ext cx="15450" cy="13925"/>
            </a:xfrm>
            <a:custGeom>
              <a:rect b="b" l="l" r="r" t="t"/>
              <a:pathLst>
                <a:path extrusionOk="0" h="557" w="618">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49"/>
            <p:cNvSpPr/>
            <p:nvPr/>
          </p:nvSpPr>
          <p:spPr>
            <a:xfrm>
              <a:off x="4147625" y="3333675"/>
              <a:ext cx="17000" cy="14575"/>
            </a:xfrm>
            <a:custGeom>
              <a:rect b="b" l="l" r="r" t="t"/>
              <a:pathLst>
                <a:path extrusionOk="0" h="583" w="68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49"/>
            <p:cNvSpPr/>
            <p:nvPr/>
          </p:nvSpPr>
          <p:spPr>
            <a:xfrm>
              <a:off x="4037475" y="3163875"/>
              <a:ext cx="16025" cy="13900"/>
            </a:xfrm>
            <a:custGeom>
              <a:rect b="b" l="l" r="r" t="t"/>
              <a:pathLst>
                <a:path extrusionOk="0" h="556" w="641">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49"/>
            <p:cNvSpPr/>
            <p:nvPr/>
          </p:nvSpPr>
          <p:spPr>
            <a:xfrm>
              <a:off x="4037275" y="3206375"/>
              <a:ext cx="16225" cy="13825"/>
            </a:xfrm>
            <a:custGeom>
              <a:rect b="b" l="l" r="r" t="t"/>
              <a:pathLst>
                <a:path extrusionOk="0" h="553" w="649">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49"/>
            <p:cNvSpPr/>
            <p:nvPr/>
          </p:nvSpPr>
          <p:spPr>
            <a:xfrm>
              <a:off x="4037275" y="3248800"/>
              <a:ext cx="16225" cy="14425"/>
            </a:xfrm>
            <a:custGeom>
              <a:rect b="b" l="l" r="r" t="t"/>
              <a:pathLst>
                <a:path extrusionOk="0" h="577" w="649">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49"/>
            <p:cNvSpPr/>
            <p:nvPr/>
          </p:nvSpPr>
          <p:spPr>
            <a:xfrm>
              <a:off x="4037275" y="3291250"/>
              <a:ext cx="16225" cy="14575"/>
            </a:xfrm>
            <a:custGeom>
              <a:rect b="b" l="l" r="r" t="t"/>
              <a:pathLst>
                <a:path extrusionOk="0" h="583" w="649">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49"/>
            <p:cNvSpPr/>
            <p:nvPr/>
          </p:nvSpPr>
          <p:spPr>
            <a:xfrm>
              <a:off x="4038825" y="3333100"/>
              <a:ext cx="15450" cy="13925"/>
            </a:xfrm>
            <a:custGeom>
              <a:rect b="b" l="l" r="r" t="t"/>
              <a:pathLst>
                <a:path extrusionOk="0" h="557" w="618">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49"/>
            <p:cNvSpPr/>
            <p:nvPr/>
          </p:nvSpPr>
          <p:spPr>
            <a:xfrm>
              <a:off x="4080500" y="3291250"/>
              <a:ext cx="84125" cy="13900"/>
            </a:xfrm>
            <a:custGeom>
              <a:rect b="b" l="l" r="r" t="t"/>
              <a:pathLst>
                <a:path extrusionOk="0" h="556" w="3365">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49"/>
            <p:cNvSpPr/>
            <p:nvPr/>
          </p:nvSpPr>
          <p:spPr>
            <a:xfrm>
              <a:off x="4079725" y="3248800"/>
              <a:ext cx="108025" cy="13925"/>
            </a:xfrm>
            <a:custGeom>
              <a:rect b="b" l="l" r="r" t="t"/>
              <a:pathLst>
                <a:path extrusionOk="0" h="557" w="4321">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49"/>
            <p:cNvSpPr/>
            <p:nvPr/>
          </p:nvSpPr>
          <p:spPr>
            <a:xfrm>
              <a:off x="4254100" y="3248800"/>
              <a:ext cx="66375" cy="13925"/>
            </a:xfrm>
            <a:custGeom>
              <a:rect b="b" l="l" r="r" t="t"/>
              <a:pathLst>
                <a:path extrusionOk="0" h="557" w="2655">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49"/>
            <p:cNvSpPr/>
            <p:nvPr/>
          </p:nvSpPr>
          <p:spPr>
            <a:xfrm>
              <a:off x="4147100" y="3163825"/>
              <a:ext cx="63550" cy="14050"/>
            </a:xfrm>
            <a:custGeom>
              <a:rect b="b" l="l" r="r" t="t"/>
              <a:pathLst>
                <a:path extrusionOk="0" h="562" w="2542">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49"/>
            <p:cNvSpPr/>
            <p:nvPr/>
          </p:nvSpPr>
          <p:spPr>
            <a:xfrm>
              <a:off x="4189725" y="3291150"/>
              <a:ext cx="127650" cy="14100"/>
            </a:xfrm>
            <a:custGeom>
              <a:rect b="b" l="l" r="r" t="t"/>
              <a:pathLst>
                <a:path extrusionOk="0" h="564" w="5106">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49"/>
            <p:cNvSpPr/>
            <p:nvPr/>
          </p:nvSpPr>
          <p:spPr>
            <a:xfrm>
              <a:off x="4080500" y="3206375"/>
              <a:ext cx="239200" cy="13900"/>
            </a:xfrm>
            <a:custGeom>
              <a:rect b="b" l="l" r="r" t="t"/>
              <a:pathLst>
                <a:path extrusionOk="0" h="556" w="9568">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49"/>
            <p:cNvSpPr/>
            <p:nvPr/>
          </p:nvSpPr>
          <p:spPr>
            <a:xfrm>
              <a:off x="4080500" y="3163825"/>
              <a:ext cx="44525" cy="14050"/>
            </a:xfrm>
            <a:custGeom>
              <a:rect b="b" l="l" r="r" t="t"/>
              <a:pathLst>
                <a:path extrusionOk="0" h="562" w="1781">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49"/>
            <p:cNvSpPr/>
            <p:nvPr/>
          </p:nvSpPr>
          <p:spPr>
            <a:xfrm>
              <a:off x="4234025" y="3163950"/>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49"/>
            <p:cNvSpPr/>
            <p:nvPr/>
          </p:nvSpPr>
          <p:spPr>
            <a:xfrm>
              <a:off x="4080500" y="3333650"/>
              <a:ext cx="44525" cy="14750"/>
            </a:xfrm>
            <a:custGeom>
              <a:rect b="b" l="l" r="r" t="t"/>
              <a:pathLst>
                <a:path extrusionOk="0" h="590" w="1781">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49"/>
            <p:cNvSpPr/>
            <p:nvPr/>
          </p:nvSpPr>
          <p:spPr>
            <a:xfrm>
              <a:off x="4169225" y="3376125"/>
              <a:ext cx="16225" cy="14575"/>
            </a:xfrm>
            <a:custGeom>
              <a:rect b="b" l="l" r="r" t="t"/>
              <a:pathLst>
                <a:path extrusionOk="0" h="583" w="649">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49"/>
            <p:cNvSpPr/>
            <p:nvPr/>
          </p:nvSpPr>
          <p:spPr>
            <a:xfrm>
              <a:off x="3997175" y="3077525"/>
              <a:ext cx="363400" cy="313375"/>
            </a:xfrm>
            <a:custGeom>
              <a:rect b="b" l="l" r="r" t="t"/>
              <a:pathLst>
                <a:path extrusionOk="0" h="12535" w="14536">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149"/>
          <p:cNvGrpSpPr/>
          <p:nvPr/>
        </p:nvGrpSpPr>
        <p:grpSpPr>
          <a:xfrm>
            <a:off x="5464975" y="1926763"/>
            <a:ext cx="363425" cy="363425"/>
            <a:chOff x="3246450" y="3052825"/>
            <a:chExt cx="363425" cy="363425"/>
          </a:xfrm>
        </p:grpSpPr>
        <p:sp>
          <p:nvSpPr>
            <p:cNvPr id="15347" name="Google Shape;15347;p149"/>
            <p:cNvSpPr/>
            <p:nvPr/>
          </p:nvSpPr>
          <p:spPr>
            <a:xfrm>
              <a:off x="3246450" y="3052825"/>
              <a:ext cx="363425" cy="363425"/>
            </a:xfrm>
            <a:custGeom>
              <a:rect b="b" l="l" r="r" t="t"/>
              <a:pathLst>
                <a:path extrusionOk="0" h="14537" w="14537">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149"/>
            <p:cNvSpPr/>
            <p:nvPr/>
          </p:nvSpPr>
          <p:spPr>
            <a:xfrm>
              <a:off x="3418725" y="3402300"/>
              <a:ext cx="16775" cy="13875"/>
            </a:xfrm>
            <a:custGeom>
              <a:rect b="b" l="l" r="r" t="t"/>
              <a:pathLst>
                <a:path extrusionOk="0" h="555" w="671">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149"/>
          <p:cNvGrpSpPr/>
          <p:nvPr/>
        </p:nvGrpSpPr>
        <p:grpSpPr>
          <a:xfrm>
            <a:off x="6229956" y="1927150"/>
            <a:ext cx="362650" cy="362650"/>
            <a:chOff x="2492650" y="3053600"/>
            <a:chExt cx="362650" cy="362650"/>
          </a:xfrm>
        </p:grpSpPr>
        <p:sp>
          <p:nvSpPr>
            <p:cNvPr id="15350" name="Google Shape;15350;p149"/>
            <p:cNvSpPr/>
            <p:nvPr/>
          </p:nvSpPr>
          <p:spPr>
            <a:xfrm>
              <a:off x="2798950" y="3120725"/>
              <a:ext cx="56350" cy="248475"/>
            </a:xfrm>
            <a:custGeom>
              <a:rect b="b" l="l" r="r" t="t"/>
              <a:pathLst>
                <a:path extrusionOk="0" h="9939" w="2254">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49"/>
            <p:cNvSpPr/>
            <p:nvPr/>
          </p:nvSpPr>
          <p:spPr>
            <a:xfrm>
              <a:off x="2538950" y="3142325"/>
              <a:ext cx="57100" cy="57125"/>
            </a:xfrm>
            <a:custGeom>
              <a:rect b="b" l="l" r="r" t="t"/>
              <a:pathLst>
                <a:path extrusionOk="0" h="2285" w="2284">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49"/>
            <p:cNvSpPr/>
            <p:nvPr/>
          </p:nvSpPr>
          <p:spPr>
            <a:xfrm>
              <a:off x="2621175" y="3142225"/>
              <a:ext cx="108375" cy="14125"/>
            </a:xfrm>
            <a:custGeom>
              <a:rect b="b" l="l" r="r" t="t"/>
              <a:pathLst>
                <a:path extrusionOk="0" h="565" w="4335">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49"/>
            <p:cNvSpPr/>
            <p:nvPr/>
          </p:nvSpPr>
          <p:spPr>
            <a:xfrm>
              <a:off x="2624575" y="3184775"/>
              <a:ext cx="82600" cy="13900"/>
            </a:xfrm>
            <a:custGeom>
              <a:rect b="b" l="l" r="r" t="t"/>
              <a:pathLst>
                <a:path extrusionOk="0" h="556" w="3304">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49"/>
            <p:cNvSpPr/>
            <p:nvPr/>
          </p:nvSpPr>
          <p:spPr>
            <a:xfrm>
              <a:off x="2538950" y="3227200"/>
              <a:ext cx="57100" cy="57125"/>
            </a:xfrm>
            <a:custGeom>
              <a:rect b="b" l="l" r="r" t="t"/>
              <a:pathLst>
                <a:path extrusionOk="0" h="2285" w="2284">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49"/>
            <p:cNvSpPr/>
            <p:nvPr/>
          </p:nvSpPr>
          <p:spPr>
            <a:xfrm>
              <a:off x="2620975" y="3227175"/>
              <a:ext cx="108575" cy="14750"/>
            </a:xfrm>
            <a:custGeom>
              <a:rect b="b" l="l" r="r" t="t"/>
              <a:pathLst>
                <a:path extrusionOk="0" h="590" w="4343">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49"/>
            <p:cNvSpPr/>
            <p:nvPr/>
          </p:nvSpPr>
          <p:spPr>
            <a:xfrm>
              <a:off x="2620975" y="3269625"/>
              <a:ext cx="86950" cy="14725"/>
            </a:xfrm>
            <a:custGeom>
              <a:rect b="b" l="l" r="r" t="t"/>
              <a:pathLst>
                <a:path extrusionOk="0" h="589" w="3478">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49"/>
            <p:cNvSpPr/>
            <p:nvPr/>
          </p:nvSpPr>
          <p:spPr>
            <a:xfrm>
              <a:off x="2539725" y="3312075"/>
              <a:ext cx="56325" cy="57125"/>
            </a:xfrm>
            <a:custGeom>
              <a:rect b="b" l="l" r="r" t="t"/>
              <a:pathLst>
                <a:path extrusionOk="0" h="2285" w="2253">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49"/>
            <p:cNvSpPr/>
            <p:nvPr/>
          </p:nvSpPr>
          <p:spPr>
            <a:xfrm>
              <a:off x="2621175" y="3312750"/>
              <a:ext cx="108375" cy="14100"/>
            </a:xfrm>
            <a:custGeom>
              <a:rect b="b" l="l" r="r" t="t"/>
              <a:pathLst>
                <a:path extrusionOk="0" h="564" w="4335">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49"/>
            <p:cNvSpPr/>
            <p:nvPr/>
          </p:nvSpPr>
          <p:spPr>
            <a:xfrm>
              <a:off x="2621175" y="3355175"/>
              <a:ext cx="86750" cy="14125"/>
            </a:xfrm>
            <a:custGeom>
              <a:rect b="b" l="l" r="r" t="t"/>
              <a:pathLst>
                <a:path extrusionOk="0" h="565" w="347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49"/>
            <p:cNvSpPr/>
            <p:nvPr/>
          </p:nvSpPr>
          <p:spPr>
            <a:xfrm>
              <a:off x="2623800" y="3402200"/>
              <a:ext cx="15475" cy="14050"/>
            </a:xfrm>
            <a:custGeom>
              <a:rect b="b" l="l" r="r" t="t"/>
              <a:pathLst>
                <a:path extrusionOk="0" h="562" w="619">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49"/>
            <p:cNvSpPr/>
            <p:nvPr/>
          </p:nvSpPr>
          <p:spPr>
            <a:xfrm>
              <a:off x="2492650" y="3053600"/>
              <a:ext cx="277775" cy="362650"/>
            </a:xfrm>
            <a:custGeom>
              <a:rect b="b" l="l" r="r" t="t"/>
              <a:pathLst>
                <a:path extrusionOk="0" h="14506" w="11111">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149"/>
          <p:cNvGrpSpPr/>
          <p:nvPr/>
        </p:nvGrpSpPr>
        <p:grpSpPr>
          <a:xfrm>
            <a:off x="6957013" y="1927138"/>
            <a:ext cx="363425" cy="362675"/>
            <a:chOff x="1734225" y="3053575"/>
            <a:chExt cx="363425" cy="362675"/>
          </a:xfrm>
        </p:grpSpPr>
        <p:sp>
          <p:nvSpPr>
            <p:cNvPr id="15363" name="Google Shape;15363;p149"/>
            <p:cNvSpPr/>
            <p:nvPr/>
          </p:nvSpPr>
          <p:spPr>
            <a:xfrm>
              <a:off x="1734225" y="3053575"/>
              <a:ext cx="363425" cy="362675"/>
            </a:xfrm>
            <a:custGeom>
              <a:rect b="b" l="l" r="r" t="t"/>
              <a:pathLst>
                <a:path extrusionOk="0" h="14507" w="14537">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49"/>
            <p:cNvSpPr/>
            <p:nvPr/>
          </p:nvSpPr>
          <p:spPr>
            <a:xfrm>
              <a:off x="1789000" y="3097575"/>
              <a:ext cx="253100" cy="77950"/>
            </a:xfrm>
            <a:custGeom>
              <a:rect b="b" l="l" r="r" t="t"/>
              <a:pathLst>
                <a:path extrusionOk="0" h="3118" w="10124">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49"/>
            <p:cNvSpPr/>
            <p:nvPr/>
          </p:nvSpPr>
          <p:spPr>
            <a:xfrm>
              <a:off x="1789000" y="3204050"/>
              <a:ext cx="240750" cy="77950"/>
            </a:xfrm>
            <a:custGeom>
              <a:rect b="b" l="l" r="r" t="t"/>
              <a:pathLst>
                <a:path extrusionOk="0" h="3118" w="963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49"/>
            <p:cNvSpPr/>
            <p:nvPr/>
          </p:nvSpPr>
          <p:spPr>
            <a:xfrm>
              <a:off x="1908575" y="3312200"/>
              <a:ext cx="14700" cy="14475"/>
            </a:xfrm>
            <a:custGeom>
              <a:rect b="b" l="l" r="r" t="t"/>
              <a:pathLst>
                <a:path extrusionOk="0" h="579" w="588">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149"/>
          <p:cNvGrpSpPr/>
          <p:nvPr/>
        </p:nvGrpSpPr>
        <p:grpSpPr>
          <a:xfrm>
            <a:off x="7728969" y="1926863"/>
            <a:ext cx="363400" cy="363225"/>
            <a:chOff x="975800" y="3053025"/>
            <a:chExt cx="363400" cy="363225"/>
          </a:xfrm>
        </p:grpSpPr>
        <p:sp>
          <p:nvSpPr>
            <p:cNvPr id="15368" name="Google Shape;15368;p149"/>
            <p:cNvSpPr/>
            <p:nvPr/>
          </p:nvSpPr>
          <p:spPr>
            <a:xfrm>
              <a:off x="1198775" y="3169350"/>
              <a:ext cx="47150" cy="42975"/>
            </a:xfrm>
            <a:custGeom>
              <a:rect b="b" l="l" r="r" t="t"/>
              <a:pathLst>
                <a:path extrusionOk="0" h="1719" w="1886">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49"/>
            <p:cNvSpPr/>
            <p:nvPr/>
          </p:nvSpPr>
          <p:spPr>
            <a:xfrm>
              <a:off x="1072175" y="3253250"/>
              <a:ext cx="44050" cy="42075"/>
            </a:xfrm>
            <a:custGeom>
              <a:rect b="b" l="l" r="r" t="t"/>
              <a:pathLst>
                <a:path extrusionOk="0" h="1683" w="1762">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49"/>
            <p:cNvSpPr/>
            <p:nvPr/>
          </p:nvSpPr>
          <p:spPr>
            <a:xfrm>
              <a:off x="1043675" y="3161100"/>
              <a:ext cx="227650" cy="142275"/>
            </a:xfrm>
            <a:custGeom>
              <a:rect b="b" l="l" r="r" t="t"/>
              <a:pathLst>
                <a:path extrusionOk="0" h="5691" w="9106">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49"/>
            <p:cNvSpPr/>
            <p:nvPr/>
          </p:nvSpPr>
          <p:spPr>
            <a:xfrm>
              <a:off x="1150150" y="3116375"/>
              <a:ext cx="17000" cy="14400"/>
            </a:xfrm>
            <a:custGeom>
              <a:rect b="b" l="l" r="r" t="t"/>
              <a:pathLst>
                <a:path extrusionOk="0" h="576" w="68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49"/>
            <p:cNvSpPr/>
            <p:nvPr/>
          </p:nvSpPr>
          <p:spPr>
            <a:xfrm>
              <a:off x="975800" y="3053025"/>
              <a:ext cx="363400" cy="363225"/>
            </a:xfrm>
            <a:custGeom>
              <a:rect b="b" l="l" r="r" t="t"/>
              <a:pathLst>
                <a:path extrusionOk="0" h="14529" w="14536">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3" name="Google Shape;15373;p149"/>
          <p:cNvGrpSpPr/>
          <p:nvPr/>
        </p:nvGrpSpPr>
        <p:grpSpPr>
          <a:xfrm>
            <a:off x="7728956" y="2489369"/>
            <a:ext cx="363425" cy="364700"/>
            <a:chOff x="7724500" y="2485750"/>
            <a:chExt cx="363425" cy="364700"/>
          </a:xfrm>
        </p:grpSpPr>
        <p:sp>
          <p:nvSpPr>
            <p:cNvPr id="15374" name="Google Shape;15374;p149"/>
            <p:cNvSpPr/>
            <p:nvPr/>
          </p:nvSpPr>
          <p:spPr>
            <a:xfrm>
              <a:off x="7724500" y="2485750"/>
              <a:ext cx="363425" cy="363425"/>
            </a:xfrm>
            <a:custGeom>
              <a:rect b="b" l="l" r="r" t="t"/>
              <a:pathLst>
                <a:path extrusionOk="0" h="14537" w="14537">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49"/>
            <p:cNvSpPr/>
            <p:nvPr/>
          </p:nvSpPr>
          <p:spPr>
            <a:xfrm>
              <a:off x="7834075" y="2656250"/>
              <a:ext cx="145075" cy="13925"/>
            </a:xfrm>
            <a:custGeom>
              <a:rect b="b" l="l" r="r" t="t"/>
              <a:pathLst>
                <a:path extrusionOk="0" h="557" w="5803">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49"/>
            <p:cNvSpPr/>
            <p:nvPr/>
          </p:nvSpPr>
          <p:spPr>
            <a:xfrm>
              <a:off x="7810400" y="2613725"/>
              <a:ext cx="191625" cy="14050"/>
            </a:xfrm>
            <a:custGeom>
              <a:rect b="b" l="l" r="r" t="t"/>
              <a:pathLst>
                <a:path extrusionOk="0" h="562" w="7665">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49"/>
            <p:cNvSpPr/>
            <p:nvPr/>
          </p:nvSpPr>
          <p:spPr>
            <a:xfrm>
              <a:off x="7810400" y="2570600"/>
              <a:ext cx="191650" cy="14725"/>
            </a:xfrm>
            <a:custGeom>
              <a:rect b="b" l="l" r="r" t="t"/>
              <a:pathLst>
                <a:path extrusionOk="0" h="589" w="7666">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49"/>
            <p:cNvSpPr/>
            <p:nvPr/>
          </p:nvSpPr>
          <p:spPr>
            <a:xfrm>
              <a:off x="7874625" y="2698600"/>
              <a:ext cx="63175" cy="14100"/>
            </a:xfrm>
            <a:custGeom>
              <a:rect b="b" l="l" r="r" t="t"/>
              <a:pathLst>
                <a:path extrusionOk="0" h="564" w="2527">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49"/>
            <p:cNvSpPr/>
            <p:nvPr/>
          </p:nvSpPr>
          <p:spPr>
            <a:xfrm>
              <a:off x="7896200" y="2835100"/>
              <a:ext cx="18125" cy="15350"/>
            </a:xfrm>
            <a:custGeom>
              <a:rect b="b" l="l" r="r" t="t"/>
              <a:pathLst>
                <a:path extrusionOk="0" h="614" w="725">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0" name="Google Shape;15380;p149"/>
          <p:cNvGrpSpPr/>
          <p:nvPr/>
        </p:nvGrpSpPr>
        <p:grpSpPr>
          <a:xfrm>
            <a:off x="6957013" y="2489719"/>
            <a:ext cx="363425" cy="364000"/>
            <a:chOff x="6979200" y="2485750"/>
            <a:chExt cx="363425" cy="364000"/>
          </a:xfrm>
        </p:grpSpPr>
        <p:sp>
          <p:nvSpPr>
            <p:cNvPr id="15381" name="Google Shape;15381;p149"/>
            <p:cNvSpPr/>
            <p:nvPr/>
          </p:nvSpPr>
          <p:spPr>
            <a:xfrm>
              <a:off x="7221450" y="2835850"/>
              <a:ext cx="15475" cy="13900"/>
            </a:xfrm>
            <a:custGeom>
              <a:rect b="b" l="l" r="r" t="t"/>
              <a:pathLst>
                <a:path extrusionOk="0" h="556" w="619">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49"/>
            <p:cNvSpPr/>
            <p:nvPr/>
          </p:nvSpPr>
          <p:spPr>
            <a:xfrm>
              <a:off x="6979200" y="2485750"/>
              <a:ext cx="363425" cy="363425"/>
            </a:xfrm>
            <a:custGeom>
              <a:rect b="b" l="l" r="r" t="t"/>
              <a:pathLst>
                <a:path extrusionOk="0" h="14537" w="14537">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149"/>
          <p:cNvGrpSpPr/>
          <p:nvPr/>
        </p:nvGrpSpPr>
        <p:grpSpPr>
          <a:xfrm>
            <a:off x="6229569" y="2490006"/>
            <a:ext cx="363425" cy="363425"/>
            <a:chOff x="6243125" y="2485750"/>
            <a:chExt cx="363425" cy="363425"/>
          </a:xfrm>
        </p:grpSpPr>
        <p:sp>
          <p:nvSpPr>
            <p:cNvPr id="15384" name="Google Shape;15384;p149"/>
            <p:cNvSpPr/>
            <p:nvPr/>
          </p:nvSpPr>
          <p:spPr>
            <a:xfrm>
              <a:off x="6243125" y="2681725"/>
              <a:ext cx="363425" cy="167450"/>
            </a:xfrm>
            <a:custGeom>
              <a:rect b="b" l="l" r="r" t="t"/>
              <a:pathLst>
                <a:path extrusionOk="0" h="6698" w="14537">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49"/>
            <p:cNvSpPr/>
            <p:nvPr/>
          </p:nvSpPr>
          <p:spPr>
            <a:xfrm>
              <a:off x="6417500" y="2710075"/>
              <a:ext cx="18400" cy="14175"/>
            </a:xfrm>
            <a:custGeom>
              <a:rect b="b" l="l" r="r" t="t"/>
              <a:pathLst>
                <a:path extrusionOk="0" h="567" w="736">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49"/>
            <p:cNvSpPr/>
            <p:nvPr/>
          </p:nvSpPr>
          <p:spPr>
            <a:xfrm>
              <a:off x="6353475" y="2485750"/>
              <a:ext cx="141975" cy="207175"/>
            </a:xfrm>
            <a:custGeom>
              <a:rect b="b" l="l" r="r" t="t"/>
              <a:pathLst>
                <a:path extrusionOk="0" h="8287" w="5679">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7" name="Google Shape;15387;p149"/>
          <p:cNvGrpSpPr/>
          <p:nvPr/>
        </p:nvGrpSpPr>
        <p:grpSpPr>
          <a:xfrm>
            <a:off x="5464000" y="2490006"/>
            <a:ext cx="365375" cy="363425"/>
            <a:chOff x="5495100" y="2485750"/>
            <a:chExt cx="365375" cy="363425"/>
          </a:xfrm>
        </p:grpSpPr>
        <p:sp>
          <p:nvSpPr>
            <p:cNvPr id="15388" name="Google Shape;15388;p149"/>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49"/>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49"/>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49"/>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149"/>
          <p:cNvGrpSpPr/>
          <p:nvPr/>
        </p:nvGrpSpPr>
        <p:grpSpPr>
          <a:xfrm>
            <a:off x="4749313" y="2489506"/>
            <a:ext cx="367600" cy="364425"/>
            <a:chOff x="4744475" y="2485325"/>
            <a:chExt cx="367600" cy="364425"/>
          </a:xfrm>
        </p:grpSpPr>
        <p:sp>
          <p:nvSpPr>
            <p:cNvPr id="15393" name="Google Shape;15393;p149"/>
            <p:cNvSpPr/>
            <p:nvPr/>
          </p:nvSpPr>
          <p:spPr>
            <a:xfrm>
              <a:off x="4744475" y="2813550"/>
              <a:ext cx="367600" cy="36200"/>
            </a:xfrm>
            <a:custGeom>
              <a:rect b="b" l="l" r="r" t="t"/>
              <a:pathLst>
                <a:path extrusionOk="0" h="1448" w="14704">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49"/>
            <p:cNvSpPr/>
            <p:nvPr/>
          </p:nvSpPr>
          <p:spPr>
            <a:xfrm>
              <a:off x="4772575" y="2634650"/>
              <a:ext cx="57125" cy="150475"/>
            </a:xfrm>
            <a:custGeom>
              <a:rect b="b" l="l" r="r" t="t"/>
              <a:pathLst>
                <a:path extrusionOk="0" h="6019" w="2285">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49"/>
            <p:cNvSpPr/>
            <p:nvPr/>
          </p:nvSpPr>
          <p:spPr>
            <a:xfrm>
              <a:off x="4857450" y="2592225"/>
              <a:ext cx="57100" cy="192900"/>
            </a:xfrm>
            <a:custGeom>
              <a:rect b="b" l="l" r="r" t="t"/>
              <a:pathLst>
                <a:path extrusionOk="0" h="7716" w="2284">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49"/>
            <p:cNvSpPr/>
            <p:nvPr/>
          </p:nvSpPr>
          <p:spPr>
            <a:xfrm>
              <a:off x="4943075" y="2613825"/>
              <a:ext cx="56350" cy="171300"/>
            </a:xfrm>
            <a:custGeom>
              <a:rect b="b" l="l" r="r" t="t"/>
              <a:pathLst>
                <a:path extrusionOk="0" h="6852" w="2254">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49"/>
            <p:cNvSpPr/>
            <p:nvPr/>
          </p:nvSpPr>
          <p:spPr>
            <a:xfrm>
              <a:off x="4766400" y="2485325"/>
              <a:ext cx="324575" cy="120800"/>
            </a:xfrm>
            <a:custGeom>
              <a:rect b="b" l="l" r="r" t="t"/>
              <a:pathLst>
                <a:path extrusionOk="0" h="4832" w="12983">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49"/>
            <p:cNvSpPr/>
            <p:nvPr/>
          </p:nvSpPr>
          <p:spPr>
            <a:xfrm>
              <a:off x="5068075" y="2670925"/>
              <a:ext cx="17000" cy="14575"/>
            </a:xfrm>
            <a:custGeom>
              <a:rect b="b" l="l" r="r" t="t"/>
              <a:pathLst>
                <a:path extrusionOk="0" h="583" w="68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49"/>
            <p:cNvSpPr/>
            <p:nvPr/>
          </p:nvSpPr>
          <p:spPr>
            <a:xfrm>
              <a:off x="5027950" y="2570625"/>
              <a:ext cx="57500" cy="214500"/>
            </a:xfrm>
            <a:custGeom>
              <a:rect b="b" l="l" r="r" t="t"/>
              <a:pathLst>
                <a:path extrusionOk="0" h="8580" w="230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149"/>
          <p:cNvGrpSpPr/>
          <p:nvPr/>
        </p:nvGrpSpPr>
        <p:grpSpPr>
          <a:xfrm>
            <a:off x="3990538" y="2490006"/>
            <a:ext cx="363400" cy="363425"/>
            <a:chOff x="3997175" y="2485750"/>
            <a:chExt cx="363400" cy="363425"/>
          </a:xfrm>
        </p:grpSpPr>
        <p:sp>
          <p:nvSpPr>
            <p:cNvPr id="15401" name="Google Shape;15401;p149"/>
            <p:cNvSpPr/>
            <p:nvPr/>
          </p:nvSpPr>
          <p:spPr>
            <a:xfrm>
              <a:off x="4190050" y="2702550"/>
              <a:ext cx="17000" cy="14600"/>
            </a:xfrm>
            <a:custGeom>
              <a:rect b="b" l="l" r="r" t="t"/>
              <a:pathLst>
                <a:path extrusionOk="0" h="584" w="68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49"/>
            <p:cNvSpPr/>
            <p:nvPr/>
          </p:nvSpPr>
          <p:spPr>
            <a:xfrm>
              <a:off x="4041150" y="2702550"/>
              <a:ext cx="17000" cy="14600"/>
            </a:xfrm>
            <a:custGeom>
              <a:rect b="b" l="l" r="r" t="t"/>
              <a:pathLst>
                <a:path extrusionOk="0" h="584" w="68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49"/>
            <p:cNvSpPr/>
            <p:nvPr/>
          </p:nvSpPr>
          <p:spPr>
            <a:xfrm>
              <a:off x="3997175" y="2485750"/>
              <a:ext cx="363400" cy="363425"/>
            </a:xfrm>
            <a:custGeom>
              <a:rect b="b" l="l" r="r" t="t"/>
              <a:pathLst>
                <a:path extrusionOk="0" h="14537" w="14536">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49"/>
            <p:cNvSpPr/>
            <p:nvPr/>
          </p:nvSpPr>
          <p:spPr>
            <a:xfrm>
              <a:off x="4061450" y="2528175"/>
              <a:ext cx="232025" cy="146650"/>
            </a:xfrm>
            <a:custGeom>
              <a:rect b="b" l="l" r="r" t="t"/>
              <a:pathLst>
                <a:path extrusionOk="0" h="5866" w="9281">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149"/>
            <p:cNvSpPr/>
            <p:nvPr/>
          </p:nvSpPr>
          <p:spPr>
            <a:xfrm>
              <a:off x="4085125" y="2702550"/>
              <a:ext cx="81025" cy="14700"/>
            </a:xfrm>
            <a:custGeom>
              <a:rect b="b" l="l" r="r" t="t"/>
              <a:pathLst>
                <a:path extrusionOk="0" h="588" w="3241">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49"/>
            <p:cNvSpPr/>
            <p:nvPr/>
          </p:nvSpPr>
          <p:spPr>
            <a:xfrm>
              <a:off x="4235575" y="2702525"/>
              <a:ext cx="81550" cy="14750"/>
            </a:xfrm>
            <a:custGeom>
              <a:rect b="b" l="l" r="r" t="t"/>
              <a:pathLst>
                <a:path extrusionOk="0" h="590" w="3262">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49"/>
            <p:cNvSpPr/>
            <p:nvPr/>
          </p:nvSpPr>
          <p:spPr>
            <a:xfrm>
              <a:off x="4169225" y="2745750"/>
              <a:ext cx="16225" cy="13850"/>
            </a:xfrm>
            <a:custGeom>
              <a:rect b="b" l="l" r="r" t="t"/>
              <a:pathLst>
                <a:path extrusionOk="0" h="554" w="649">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149"/>
          <p:cNvGrpSpPr/>
          <p:nvPr/>
        </p:nvGrpSpPr>
        <p:grpSpPr>
          <a:xfrm>
            <a:off x="3305713" y="2489994"/>
            <a:ext cx="227650" cy="363450"/>
            <a:chOff x="6311025" y="3602925"/>
            <a:chExt cx="227650" cy="363450"/>
          </a:xfrm>
        </p:grpSpPr>
        <p:sp>
          <p:nvSpPr>
            <p:cNvPr id="15409" name="Google Shape;15409;p149"/>
            <p:cNvSpPr/>
            <p:nvPr/>
          </p:nvSpPr>
          <p:spPr>
            <a:xfrm>
              <a:off x="6415200" y="3906925"/>
              <a:ext cx="16225" cy="14575"/>
            </a:xfrm>
            <a:custGeom>
              <a:rect b="b" l="l" r="r" t="t"/>
              <a:pathLst>
                <a:path extrusionOk="0" h="583" w="649">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49"/>
            <p:cNvSpPr/>
            <p:nvPr/>
          </p:nvSpPr>
          <p:spPr>
            <a:xfrm>
              <a:off x="6393600" y="3646925"/>
              <a:ext cx="61725" cy="14675"/>
            </a:xfrm>
            <a:custGeom>
              <a:rect b="b" l="l" r="r" t="t"/>
              <a:pathLst>
                <a:path extrusionOk="0" h="587" w="2469">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49"/>
            <p:cNvSpPr/>
            <p:nvPr/>
          </p:nvSpPr>
          <p:spPr>
            <a:xfrm>
              <a:off x="6311025" y="3602925"/>
              <a:ext cx="227650" cy="362675"/>
            </a:xfrm>
            <a:custGeom>
              <a:rect b="b" l="l" r="r" t="t"/>
              <a:pathLst>
                <a:path extrusionOk="0" h="14507" w="9106">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49"/>
            <p:cNvSpPr/>
            <p:nvPr/>
          </p:nvSpPr>
          <p:spPr>
            <a:xfrm>
              <a:off x="6350800" y="3777225"/>
              <a:ext cx="146200" cy="14100"/>
            </a:xfrm>
            <a:custGeom>
              <a:rect b="b" l="l" r="r" t="t"/>
              <a:pathLst>
                <a:path extrusionOk="0" h="564" w="5848">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49"/>
            <p:cNvSpPr/>
            <p:nvPr/>
          </p:nvSpPr>
          <p:spPr>
            <a:xfrm>
              <a:off x="6350800" y="3819650"/>
              <a:ext cx="146200" cy="14125"/>
            </a:xfrm>
            <a:custGeom>
              <a:rect b="b" l="l" r="r" t="t"/>
              <a:pathLst>
                <a:path extrusionOk="0" h="565" w="5848">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49"/>
            <p:cNvSpPr/>
            <p:nvPr/>
          </p:nvSpPr>
          <p:spPr>
            <a:xfrm>
              <a:off x="6415200" y="3951675"/>
              <a:ext cx="19300" cy="14700"/>
            </a:xfrm>
            <a:custGeom>
              <a:rect b="b" l="l" r="r" t="t"/>
              <a:pathLst>
                <a:path extrusionOk="0" h="588" w="772">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149"/>
          <p:cNvGrpSpPr/>
          <p:nvPr/>
        </p:nvGrpSpPr>
        <p:grpSpPr>
          <a:xfrm>
            <a:off x="2457875" y="2490006"/>
            <a:ext cx="362650" cy="363425"/>
            <a:chOff x="3247225" y="2485750"/>
            <a:chExt cx="362650" cy="363425"/>
          </a:xfrm>
        </p:grpSpPr>
        <p:sp>
          <p:nvSpPr>
            <p:cNvPr id="15416" name="Google Shape;15416;p149"/>
            <p:cNvSpPr/>
            <p:nvPr/>
          </p:nvSpPr>
          <p:spPr>
            <a:xfrm>
              <a:off x="3247225" y="2485750"/>
              <a:ext cx="98775" cy="99550"/>
            </a:xfrm>
            <a:custGeom>
              <a:rect b="b" l="l" r="r" t="t"/>
              <a:pathLst>
                <a:path extrusionOk="0" h="3982" w="3951">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49"/>
            <p:cNvSpPr/>
            <p:nvPr/>
          </p:nvSpPr>
          <p:spPr>
            <a:xfrm>
              <a:off x="3379150" y="2485750"/>
              <a:ext cx="98800" cy="99550"/>
            </a:xfrm>
            <a:custGeom>
              <a:rect b="b" l="l" r="r" t="t"/>
              <a:pathLst>
                <a:path extrusionOk="0" h="3982" w="3952">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49"/>
            <p:cNvSpPr/>
            <p:nvPr/>
          </p:nvSpPr>
          <p:spPr>
            <a:xfrm>
              <a:off x="3511100" y="2485750"/>
              <a:ext cx="98775" cy="99550"/>
            </a:xfrm>
            <a:custGeom>
              <a:rect b="b" l="l" r="r" t="t"/>
              <a:pathLst>
                <a:path extrusionOk="0" h="3982" w="3951">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49"/>
            <p:cNvSpPr/>
            <p:nvPr/>
          </p:nvSpPr>
          <p:spPr>
            <a:xfrm>
              <a:off x="3511100" y="2617675"/>
              <a:ext cx="98775" cy="99575"/>
            </a:xfrm>
            <a:custGeom>
              <a:rect b="b" l="l" r="r" t="t"/>
              <a:pathLst>
                <a:path extrusionOk="0" h="3983" w="3951">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49"/>
            <p:cNvSpPr/>
            <p:nvPr/>
          </p:nvSpPr>
          <p:spPr>
            <a:xfrm>
              <a:off x="3247225" y="2617675"/>
              <a:ext cx="98775" cy="99575"/>
            </a:xfrm>
            <a:custGeom>
              <a:rect b="b" l="l" r="r" t="t"/>
              <a:pathLst>
                <a:path extrusionOk="0" h="3983" w="3951">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49"/>
            <p:cNvSpPr/>
            <p:nvPr/>
          </p:nvSpPr>
          <p:spPr>
            <a:xfrm>
              <a:off x="3247225" y="2749625"/>
              <a:ext cx="98775" cy="99550"/>
            </a:xfrm>
            <a:custGeom>
              <a:rect b="b" l="l" r="r" t="t"/>
              <a:pathLst>
                <a:path extrusionOk="0" h="3982" w="3951">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49"/>
            <p:cNvSpPr/>
            <p:nvPr/>
          </p:nvSpPr>
          <p:spPr>
            <a:xfrm>
              <a:off x="3379150" y="2749625"/>
              <a:ext cx="98800" cy="99550"/>
            </a:xfrm>
            <a:custGeom>
              <a:rect b="b" l="l" r="r" t="t"/>
              <a:pathLst>
                <a:path extrusionOk="0" h="3982" w="3952">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49"/>
            <p:cNvSpPr/>
            <p:nvPr/>
          </p:nvSpPr>
          <p:spPr>
            <a:xfrm>
              <a:off x="3511100" y="2749625"/>
              <a:ext cx="98775" cy="99550"/>
            </a:xfrm>
            <a:custGeom>
              <a:rect b="b" l="l" r="r" t="t"/>
              <a:pathLst>
                <a:path extrusionOk="0" h="3982" w="3951">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49"/>
            <p:cNvSpPr/>
            <p:nvPr/>
          </p:nvSpPr>
          <p:spPr>
            <a:xfrm>
              <a:off x="3419600" y="2702800"/>
              <a:ext cx="16675" cy="13900"/>
            </a:xfrm>
            <a:custGeom>
              <a:rect b="b" l="l" r="r" t="t"/>
              <a:pathLst>
                <a:path extrusionOk="0" h="556" w="667">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49"/>
            <p:cNvSpPr/>
            <p:nvPr/>
          </p:nvSpPr>
          <p:spPr>
            <a:xfrm>
              <a:off x="3379150" y="2617675"/>
              <a:ext cx="98800" cy="99050"/>
            </a:xfrm>
            <a:custGeom>
              <a:rect b="b" l="l" r="r" t="t"/>
              <a:pathLst>
                <a:path extrusionOk="0" h="3962" w="3952">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6" name="Google Shape;15426;p149"/>
          <p:cNvGrpSpPr/>
          <p:nvPr/>
        </p:nvGrpSpPr>
        <p:grpSpPr>
          <a:xfrm>
            <a:off x="1715313" y="2490006"/>
            <a:ext cx="363425" cy="363425"/>
            <a:chOff x="2492650" y="2485750"/>
            <a:chExt cx="363425" cy="363425"/>
          </a:xfrm>
        </p:grpSpPr>
        <p:sp>
          <p:nvSpPr>
            <p:cNvPr id="15427" name="Google Shape;15427;p149"/>
            <p:cNvSpPr/>
            <p:nvPr/>
          </p:nvSpPr>
          <p:spPr>
            <a:xfrm>
              <a:off x="2539725" y="2575250"/>
              <a:ext cx="121150" cy="114600"/>
            </a:xfrm>
            <a:custGeom>
              <a:rect b="b" l="l" r="r" t="t"/>
              <a:pathLst>
                <a:path extrusionOk="0" h="4584" w="4846">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49"/>
            <p:cNvSpPr/>
            <p:nvPr/>
          </p:nvSpPr>
          <p:spPr>
            <a:xfrm>
              <a:off x="2687850" y="2575250"/>
              <a:ext cx="121150" cy="114600"/>
            </a:xfrm>
            <a:custGeom>
              <a:rect b="b" l="l" r="r" t="t"/>
              <a:pathLst>
                <a:path extrusionOk="0" h="4584" w="4846">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49"/>
            <p:cNvSpPr/>
            <p:nvPr/>
          </p:nvSpPr>
          <p:spPr>
            <a:xfrm>
              <a:off x="2613775" y="2681525"/>
              <a:ext cx="121175" cy="115250"/>
            </a:xfrm>
            <a:custGeom>
              <a:rect b="b" l="l" r="r" t="t"/>
              <a:pathLst>
                <a:path extrusionOk="0" h="4610" w="4847">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49"/>
            <p:cNvSpPr/>
            <p:nvPr/>
          </p:nvSpPr>
          <p:spPr>
            <a:xfrm>
              <a:off x="2667025" y="2834675"/>
              <a:ext cx="14675" cy="14500"/>
            </a:xfrm>
            <a:custGeom>
              <a:rect b="b" l="l" r="r" t="t"/>
              <a:pathLst>
                <a:path extrusionOk="0" h="580" w="587">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49"/>
            <p:cNvSpPr/>
            <p:nvPr/>
          </p:nvSpPr>
          <p:spPr>
            <a:xfrm>
              <a:off x="2492650" y="2485750"/>
              <a:ext cx="363425" cy="363425"/>
            </a:xfrm>
            <a:custGeom>
              <a:rect b="b" l="l" r="r" t="t"/>
              <a:pathLst>
                <a:path extrusionOk="0" h="14537" w="14537">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149"/>
          <p:cNvGrpSpPr/>
          <p:nvPr/>
        </p:nvGrpSpPr>
        <p:grpSpPr>
          <a:xfrm>
            <a:off x="1048338" y="2490394"/>
            <a:ext cx="371900" cy="362650"/>
            <a:chOff x="1734225" y="2485750"/>
            <a:chExt cx="371900" cy="362650"/>
          </a:xfrm>
        </p:grpSpPr>
        <p:sp>
          <p:nvSpPr>
            <p:cNvPr id="15433" name="Google Shape;15433;p149"/>
            <p:cNvSpPr/>
            <p:nvPr/>
          </p:nvSpPr>
          <p:spPr>
            <a:xfrm>
              <a:off x="1868475" y="2603450"/>
              <a:ext cx="82575" cy="71350"/>
            </a:xfrm>
            <a:custGeom>
              <a:rect b="b" l="l" r="r" t="t"/>
              <a:pathLst>
                <a:path extrusionOk="0" h="2854" w="3303">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49"/>
            <p:cNvSpPr/>
            <p:nvPr/>
          </p:nvSpPr>
          <p:spPr>
            <a:xfrm>
              <a:off x="1734225" y="2485750"/>
              <a:ext cx="371900" cy="362650"/>
            </a:xfrm>
            <a:custGeom>
              <a:rect b="b" l="l" r="r" t="t"/>
              <a:pathLst>
                <a:path extrusionOk="0" h="14506" w="14876">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49"/>
            <p:cNvSpPr/>
            <p:nvPr/>
          </p:nvSpPr>
          <p:spPr>
            <a:xfrm>
              <a:off x="1937900" y="2688675"/>
              <a:ext cx="17000" cy="14400"/>
            </a:xfrm>
            <a:custGeom>
              <a:rect b="b" l="l" r="r" t="t"/>
              <a:pathLst>
                <a:path extrusionOk="0" h="576" w="68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6" name="Google Shape;15436;p149"/>
          <p:cNvGrpSpPr/>
          <p:nvPr/>
        </p:nvGrpSpPr>
        <p:grpSpPr>
          <a:xfrm>
            <a:off x="1052588" y="3096071"/>
            <a:ext cx="363400" cy="364000"/>
            <a:chOff x="975800" y="2485750"/>
            <a:chExt cx="363400" cy="364000"/>
          </a:xfrm>
        </p:grpSpPr>
        <p:sp>
          <p:nvSpPr>
            <p:cNvPr id="15437" name="Google Shape;15437;p149"/>
            <p:cNvSpPr/>
            <p:nvPr/>
          </p:nvSpPr>
          <p:spPr>
            <a:xfrm>
              <a:off x="975800" y="2485750"/>
              <a:ext cx="363400" cy="363425"/>
            </a:xfrm>
            <a:custGeom>
              <a:rect b="b" l="l" r="r" t="t"/>
              <a:pathLst>
                <a:path extrusionOk="0" h="14537" w="14536">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49"/>
            <p:cNvSpPr/>
            <p:nvPr/>
          </p:nvSpPr>
          <p:spPr>
            <a:xfrm>
              <a:off x="1061875" y="2664650"/>
              <a:ext cx="126475" cy="14100"/>
            </a:xfrm>
            <a:custGeom>
              <a:rect b="b" l="l" r="r" t="t"/>
              <a:pathLst>
                <a:path extrusionOk="0" h="564" w="5059">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49"/>
            <p:cNvSpPr/>
            <p:nvPr/>
          </p:nvSpPr>
          <p:spPr>
            <a:xfrm>
              <a:off x="1061875" y="2707075"/>
              <a:ext cx="191250" cy="14125"/>
            </a:xfrm>
            <a:custGeom>
              <a:rect b="b" l="l" r="r" t="t"/>
              <a:pathLst>
                <a:path extrusionOk="0" h="565" w="765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49"/>
            <p:cNvSpPr/>
            <p:nvPr/>
          </p:nvSpPr>
          <p:spPr>
            <a:xfrm>
              <a:off x="1061675" y="2749600"/>
              <a:ext cx="191650" cy="14725"/>
            </a:xfrm>
            <a:custGeom>
              <a:rect b="b" l="l" r="r" t="t"/>
              <a:pathLst>
                <a:path extrusionOk="0" h="589" w="7666">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49"/>
            <p:cNvSpPr/>
            <p:nvPr/>
          </p:nvSpPr>
          <p:spPr>
            <a:xfrm>
              <a:off x="1061675" y="2792025"/>
              <a:ext cx="191650" cy="14750"/>
            </a:xfrm>
            <a:custGeom>
              <a:rect b="b" l="l" r="r" t="t"/>
              <a:pathLst>
                <a:path extrusionOk="0" h="590" w="7666">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49"/>
            <p:cNvSpPr/>
            <p:nvPr/>
          </p:nvSpPr>
          <p:spPr>
            <a:xfrm>
              <a:off x="1149775" y="2835850"/>
              <a:ext cx="15450" cy="13900"/>
            </a:xfrm>
            <a:custGeom>
              <a:rect b="b" l="l" r="r" t="t"/>
              <a:pathLst>
                <a:path extrusionOk="0" h="556" w="618">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149"/>
          <p:cNvGrpSpPr/>
          <p:nvPr/>
        </p:nvGrpSpPr>
        <p:grpSpPr>
          <a:xfrm>
            <a:off x="1714550" y="3096271"/>
            <a:ext cx="364950" cy="363600"/>
            <a:chOff x="7722975" y="4171400"/>
            <a:chExt cx="364950" cy="363600"/>
          </a:xfrm>
        </p:grpSpPr>
        <p:sp>
          <p:nvSpPr>
            <p:cNvPr id="15444" name="Google Shape;15444;p149"/>
            <p:cNvSpPr/>
            <p:nvPr/>
          </p:nvSpPr>
          <p:spPr>
            <a:xfrm>
              <a:off x="7746100" y="4372400"/>
              <a:ext cx="90300" cy="77725"/>
            </a:xfrm>
            <a:custGeom>
              <a:rect b="b" l="l" r="r" t="t"/>
              <a:pathLst>
                <a:path extrusionOk="0" h="3109" w="3612">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49"/>
            <p:cNvSpPr/>
            <p:nvPr/>
          </p:nvSpPr>
          <p:spPr>
            <a:xfrm>
              <a:off x="7722975" y="4453975"/>
              <a:ext cx="123450" cy="81025"/>
            </a:xfrm>
            <a:custGeom>
              <a:rect b="b" l="l" r="r" t="t"/>
              <a:pathLst>
                <a:path extrusionOk="0" h="3241" w="4938">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49"/>
            <p:cNvSpPr/>
            <p:nvPr/>
          </p:nvSpPr>
          <p:spPr>
            <a:xfrm>
              <a:off x="7976025" y="4371400"/>
              <a:ext cx="90300" cy="77550"/>
            </a:xfrm>
            <a:custGeom>
              <a:rect b="b" l="l" r="r" t="t"/>
              <a:pathLst>
                <a:path extrusionOk="0" h="3102" w="3612">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49"/>
            <p:cNvSpPr/>
            <p:nvPr/>
          </p:nvSpPr>
          <p:spPr>
            <a:xfrm>
              <a:off x="7967550" y="4457050"/>
              <a:ext cx="120375" cy="77950"/>
            </a:xfrm>
            <a:custGeom>
              <a:rect b="b" l="l" r="r" t="t"/>
              <a:pathLst>
                <a:path extrusionOk="0" h="3118" w="4815">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49"/>
            <p:cNvSpPr/>
            <p:nvPr/>
          </p:nvSpPr>
          <p:spPr>
            <a:xfrm>
              <a:off x="7792400" y="4214000"/>
              <a:ext cx="229950" cy="14700"/>
            </a:xfrm>
            <a:custGeom>
              <a:rect b="b" l="l" r="r" t="t"/>
              <a:pathLst>
                <a:path extrusionOk="0" h="588" w="9198">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49"/>
            <p:cNvSpPr/>
            <p:nvPr/>
          </p:nvSpPr>
          <p:spPr>
            <a:xfrm>
              <a:off x="7789550" y="4256425"/>
              <a:ext cx="233325" cy="14725"/>
            </a:xfrm>
            <a:custGeom>
              <a:rect b="b" l="l" r="r" t="t"/>
              <a:pathLst>
                <a:path extrusionOk="0" h="589" w="9333">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49"/>
            <p:cNvSpPr/>
            <p:nvPr/>
          </p:nvSpPr>
          <p:spPr>
            <a:xfrm>
              <a:off x="7897975" y="4171400"/>
              <a:ext cx="16150" cy="14275"/>
            </a:xfrm>
            <a:custGeom>
              <a:rect b="b" l="l" r="r" t="t"/>
              <a:pathLst>
                <a:path extrusionOk="0" h="571" w="646">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49"/>
            <p:cNvSpPr/>
            <p:nvPr/>
          </p:nvSpPr>
          <p:spPr>
            <a:xfrm>
              <a:off x="7749975" y="4172250"/>
              <a:ext cx="311725" cy="184400"/>
            </a:xfrm>
            <a:custGeom>
              <a:rect b="b" l="l" r="r" t="t"/>
              <a:pathLst>
                <a:path extrusionOk="0" h="7376" w="12469">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149"/>
          <p:cNvGrpSpPr/>
          <p:nvPr/>
        </p:nvGrpSpPr>
        <p:grpSpPr>
          <a:xfrm>
            <a:off x="2457488" y="3096358"/>
            <a:ext cx="363425" cy="363425"/>
            <a:chOff x="6979200" y="4171575"/>
            <a:chExt cx="363425" cy="363425"/>
          </a:xfrm>
        </p:grpSpPr>
        <p:sp>
          <p:nvSpPr>
            <p:cNvPr id="15453" name="Google Shape;15453;p149"/>
            <p:cNvSpPr/>
            <p:nvPr/>
          </p:nvSpPr>
          <p:spPr>
            <a:xfrm>
              <a:off x="7144300" y="4235625"/>
              <a:ext cx="66375" cy="56800"/>
            </a:xfrm>
            <a:custGeom>
              <a:rect b="b" l="l" r="r" t="t"/>
              <a:pathLst>
                <a:path extrusionOk="0" h="2272" w="2655">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49"/>
            <p:cNvSpPr/>
            <p:nvPr/>
          </p:nvSpPr>
          <p:spPr>
            <a:xfrm>
              <a:off x="7172850" y="4520900"/>
              <a:ext cx="19325" cy="14100"/>
            </a:xfrm>
            <a:custGeom>
              <a:rect b="b" l="l" r="r" t="t"/>
              <a:pathLst>
                <a:path extrusionOk="0" h="564" w="773">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49"/>
            <p:cNvSpPr/>
            <p:nvPr/>
          </p:nvSpPr>
          <p:spPr>
            <a:xfrm>
              <a:off x="6979200" y="4171575"/>
              <a:ext cx="363425" cy="361875"/>
            </a:xfrm>
            <a:custGeom>
              <a:rect b="b" l="l" r="r" t="t"/>
              <a:pathLst>
                <a:path extrusionOk="0" h="14475" w="14537">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6" name="Google Shape;15456;p149"/>
          <p:cNvGrpSpPr/>
          <p:nvPr/>
        </p:nvGrpSpPr>
        <p:grpSpPr>
          <a:xfrm>
            <a:off x="3316525" y="3095971"/>
            <a:ext cx="206025" cy="364200"/>
            <a:chOff x="7057900" y="3602175"/>
            <a:chExt cx="206025" cy="364200"/>
          </a:xfrm>
        </p:grpSpPr>
        <p:sp>
          <p:nvSpPr>
            <p:cNvPr id="15457" name="Google Shape;15457;p149"/>
            <p:cNvSpPr/>
            <p:nvPr/>
          </p:nvSpPr>
          <p:spPr>
            <a:xfrm>
              <a:off x="7151250" y="3909250"/>
              <a:ext cx="17000" cy="14075"/>
            </a:xfrm>
            <a:custGeom>
              <a:rect b="b" l="l" r="r" t="t"/>
              <a:pathLst>
                <a:path extrusionOk="0" h="563" w="68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49"/>
            <p:cNvSpPr/>
            <p:nvPr/>
          </p:nvSpPr>
          <p:spPr>
            <a:xfrm>
              <a:off x="7130425" y="3645375"/>
              <a:ext cx="61750" cy="13925"/>
            </a:xfrm>
            <a:custGeom>
              <a:rect b="b" l="l" r="r" t="t"/>
              <a:pathLst>
                <a:path extrusionOk="0" h="557" w="247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49"/>
            <p:cNvSpPr/>
            <p:nvPr/>
          </p:nvSpPr>
          <p:spPr>
            <a:xfrm>
              <a:off x="7096475" y="3727175"/>
              <a:ext cx="130400" cy="114200"/>
            </a:xfrm>
            <a:custGeom>
              <a:rect b="b" l="l" r="r" t="t"/>
              <a:pathLst>
                <a:path extrusionOk="0" h="4568" w="5216">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49"/>
            <p:cNvSpPr/>
            <p:nvPr/>
          </p:nvSpPr>
          <p:spPr>
            <a:xfrm>
              <a:off x="7153550" y="3951675"/>
              <a:ext cx="14700" cy="13925"/>
            </a:xfrm>
            <a:custGeom>
              <a:rect b="b" l="l" r="r" t="t"/>
              <a:pathLst>
                <a:path extrusionOk="0" h="557" w="588">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49"/>
            <p:cNvSpPr/>
            <p:nvPr/>
          </p:nvSpPr>
          <p:spPr>
            <a:xfrm>
              <a:off x="7057900" y="3602175"/>
              <a:ext cx="206025" cy="364200"/>
            </a:xfrm>
            <a:custGeom>
              <a:rect b="b" l="l" r="r" t="t"/>
              <a:pathLst>
                <a:path extrusionOk="0" h="14568" w="8241">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149"/>
          <p:cNvGrpSpPr/>
          <p:nvPr/>
        </p:nvGrpSpPr>
        <p:grpSpPr>
          <a:xfrm>
            <a:off x="3990525" y="3096358"/>
            <a:ext cx="363425" cy="363425"/>
            <a:chOff x="6242375" y="4171575"/>
            <a:chExt cx="363425" cy="363425"/>
          </a:xfrm>
        </p:grpSpPr>
        <p:sp>
          <p:nvSpPr>
            <p:cNvPr id="15463" name="Google Shape;15463;p149"/>
            <p:cNvSpPr/>
            <p:nvPr/>
          </p:nvSpPr>
          <p:spPr>
            <a:xfrm>
              <a:off x="6479225" y="4367550"/>
              <a:ext cx="86450" cy="13900"/>
            </a:xfrm>
            <a:custGeom>
              <a:rect b="b" l="l" r="r" t="t"/>
              <a:pathLst>
                <a:path extrusionOk="0" h="556" w="3458">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49"/>
            <p:cNvSpPr/>
            <p:nvPr/>
          </p:nvSpPr>
          <p:spPr>
            <a:xfrm>
              <a:off x="6499700" y="4409875"/>
              <a:ext cx="67050" cy="14125"/>
            </a:xfrm>
            <a:custGeom>
              <a:rect b="b" l="l" r="r" t="t"/>
              <a:pathLst>
                <a:path extrusionOk="0" h="565" w="2682">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49"/>
            <p:cNvSpPr/>
            <p:nvPr/>
          </p:nvSpPr>
          <p:spPr>
            <a:xfrm>
              <a:off x="6477925" y="4452400"/>
              <a:ext cx="89050" cy="14725"/>
            </a:xfrm>
            <a:custGeom>
              <a:rect b="b" l="l" r="r" t="t"/>
              <a:pathLst>
                <a:path extrusionOk="0" h="589" w="3562">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49"/>
            <p:cNvSpPr/>
            <p:nvPr/>
          </p:nvSpPr>
          <p:spPr>
            <a:xfrm>
              <a:off x="6459950" y="4520325"/>
              <a:ext cx="14675" cy="14675"/>
            </a:xfrm>
            <a:custGeom>
              <a:rect b="b" l="l" r="r" t="t"/>
              <a:pathLst>
                <a:path extrusionOk="0" h="587" w="587">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49"/>
            <p:cNvSpPr/>
            <p:nvPr/>
          </p:nvSpPr>
          <p:spPr>
            <a:xfrm>
              <a:off x="6242375" y="4171575"/>
              <a:ext cx="363425" cy="363425"/>
            </a:xfrm>
            <a:custGeom>
              <a:rect b="b" l="l" r="r" t="t"/>
              <a:pathLst>
                <a:path extrusionOk="0" h="14537" w="14537">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149"/>
          <p:cNvGrpSpPr/>
          <p:nvPr/>
        </p:nvGrpSpPr>
        <p:grpSpPr>
          <a:xfrm>
            <a:off x="4751400" y="3096358"/>
            <a:ext cx="363425" cy="363425"/>
            <a:chOff x="5497050" y="4171575"/>
            <a:chExt cx="363425" cy="363425"/>
          </a:xfrm>
        </p:grpSpPr>
        <p:sp>
          <p:nvSpPr>
            <p:cNvPr id="15469" name="Google Shape;15469;p149"/>
            <p:cNvSpPr/>
            <p:nvPr/>
          </p:nvSpPr>
          <p:spPr>
            <a:xfrm>
              <a:off x="5769400" y="4214000"/>
              <a:ext cx="40150" cy="14700"/>
            </a:xfrm>
            <a:custGeom>
              <a:rect b="b" l="l" r="r" t="t"/>
              <a:pathLst>
                <a:path extrusionOk="0" h="588" w="1606">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49"/>
            <p:cNvSpPr/>
            <p:nvPr/>
          </p:nvSpPr>
          <p:spPr>
            <a:xfrm>
              <a:off x="5497050" y="4171575"/>
              <a:ext cx="363425" cy="363425"/>
            </a:xfrm>
            <a:custGeom>
              <a:rect b="b" l="l" r="r" t="t"/>
              <a:pathLst>
                <a:path extrusionOk="0" h="14537" w="14537">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49"/>
            <p:cNvSpPr/>
            <p:nvPr/>
          </p:nvSpPr>
          <p:spPr>
            <a:xfrm>
              <a:off x="5647500" y="4431600"/>
              <a:ext cx="17000" cy="13825"/>
            </a:xfrm>
            <a:custGeom>
              <a:rect b="b" l="l" r="r" t="t"/>
              <a:pathLst>
                <a:path extrusionOk="0" h="553" w="68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149"/>
          <p:cNvGrpSpPr/>
          <p:nvPr/>
        </p:nvGrpSpPr>
        <p:grpSpPr>
          <a:xfrm>
            <a:off x="5464975" y="3121808"/>
            <a:ext cx="363425" cy="312525"/>
            <a:chOff x="4747100" y="4197050"/>
            <a:chExt cx="363425" cy="312525"/>
          </a:xfrm>
        </p:grpSpPr>
        <p:sp>
          <p:nvSpPr>
            <p:cNvPr id="15473" name="Google Shape;15473;p149"/>
            <p:cNvSpPr/>
            <p:nvPr/>
          </p:nvSpPr>
          <p:spPr>
            <a:xfrm>
              <a:off x="5006350" y="4323950"/>
              <a:ext cx="15075" cy="78525"/>
            </a:xfrm>
            <a:custGeom>
              <a:rect b="b" l="l" r="r" t="t"/>
              <a:pathLst>
                <a:path extrusionOk="0" h="3141" w="603">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49"/>
            <p:cNvSpPr/>
            <p:nvPr/>
          </p:nvSpPr>
          <p:spPr>
            <a:xfrm>
              <a:off x="5049550" y="4303700"/>
              <a:ext cx="13925" cy="120200"/>
            </a:xfrm>
            <a:custGeom>
              <a:rect b="b" l="l" r="r" t="t"/>
              <a:pathLst>
                <a:path extrusionOk="0" h="4808" w="557">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49"/>
            <p:cNvSpPr/>
            <p:nvPr/>
          </p:nvSpPr>
          <p:spPr>
            <a:xfrm>
              <a:off x="4781050" y="4282350"/>
              <a:ext cx="197550" cy="184750"/>
            </a:xfrm>
            <a:custGeom>
              <a:rect b="b" l="l" r="r" t="t"/>
              <a:pathLst>
                <a:path extrusionOk="0" h="7390" w="7902">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49"/>
            <p:cNvSpPr/>
            <p:nvPr/>
          </p:nvSpPr>
          <p:spPr>
            <a:xfrm>
              <a:off x="4919150" y="4494850"/>
              <a:ext cx="17000" cy="14600"/>
            </a:xfrm>
            <a:custGeom>
              <a:rect b="b" l="l" r="r" t="t"/>
              <a:pathLst>
                <a:path extrusionOk="0" h="584" w="68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49"/>
            <p:cNvSpPr/>
            <p:nvPr/>
          </p:nvSpPr>
          <p:spPr>
            <a:xfrm>
              <a:off x="4747100" y="4197050"/>
              <a:ext cx="363425" cy="312525"/>
            </a:xfrm>
            <a:custGeom>
              <a:rect b="b" l="l" r="r" t="t"/>
              <a:pathLst>
                <a:path extrusionOk="0" h="12501" w="14537">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149"/>
          <p:cNvGrpSpPr/>
          <p:nvPr/>
        </p:nvGrpSpPr>
        <p:grpSpPr>
          <a:xfrm>
            <a:off x="6199969" y="3096321"/>
            <a:ext cx="422625" cy="363500"/>
            <a:chOff x="3971700" y="4171500"/>
            <a:chExt cx="422625" cy="363500"/>
          </a:xfrm>
        </p:grpSpPr>
        <p:sp>
          <p:nvSpPr>
            <p:cNvPr id="15479" name="Google Shape;15479;p149"/>
            <p:cNvSpPr/>
            <p:nvPr/>
          </p:nvSpPr>
          <p:spPr>
            <a:xfrm>
              <a:off x="3971700" y="4176500"/>
              <a:ext cx="422625" cy="358500"/>
            </a:xfrm>
            <a:custGeom>
              <a:rect b="b" l="l" r="r" t="t"/>
              <a:pathLst>
                <a:path extrusionOk="0" h="14340" w="16905">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49"/>
            <p:cNvSpPr/>
            <p:nvPr/>
          </p:nvSpPr>
          <p:spPr>
            <a:xfrm>
              <a:off x="4174625" y="4414625"/>
              <a:ext cx="144300" cy="13900"/>
            </a:xfrm>
            <a:custGeom>
              <a:rect b="b" l="l" r="r" t="t"/>
              <a:pathLst>
                <a:path extrusionOk="0" h="556" w="5772">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49"/>
            <p:cNvSpPr/>
            <p:nvPr/>
          </p:nvSpPr>
          <p:spPr>
            <a:xfrm>
              <a:off x="4194675" y="4457050"/>
              <a:ext cx="104200" cy="13900"/>
            </a:xfrm>
            <a:custGeom>
              <a:rect b="b" l="l" r="r" t="t"/>
              <a:pathLst>
                <a:path extrusionOk="0" h="556" w="4168">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49"/>
            <p:cNvSpPr/>
            <p:nvPr/>
          </p:nvSpPr>
          <p:spPr>
            <a:xfrm>
              <a:off x="4195450" y="4371400"/>
              <a:ext cx="102650" cy="14700"/>
            </a:xfrm>
            <a:custGeom>
              <a:rect b="b" l="l" r="r" t="t"/>
              <a:pathLst>
                <a:path extrusionOk="0" h="588" w="4106">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149"/>
            <p:cNvSpPr/>
            <p:nvPr/>
          </p:nvSpPr>
          <p:spPr>
            <a:xfrm>
              <a:off x="4099925" y="4171500"/>
              <a:ext cx="18400" cy="13400"/>
            </a:xfrm>
            <a:custGeom>
              <a:rect b="b" l="l" r="r" t="t"/>
              <a:pathLst>
                <a:path extrusionOk="0" h="536" w="736">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149"/>
          <p:cNvGrpSpPr/>
          <p:nvPr/>
        </p:nvGrpSpPr>
        <p:grpSpPr>
          <a:xfrm>
            <a:off x="6957400" y="3121821"/>
            <a:ext cx="362650" cy="312500"/>
            <a:chOff x="3247225" y="4197050"/>
            <a:chExt cx="362650" cy="312500"/>
          </a:xfrm>
        </p:grpSpPr>
        <p:sp>
          <p:nvSpPr>
            <p:cNvPr id="15485" name="Google Shape;15485;p149"/>
            <p:cNvSpPr/>
            <p:nvPr/>
          </p:nvSpPr>
          <p:spPr>
            <a:xfrm>
              <a:off x="3357550" y="4282575"/>
              <a:ext cx="57125" cy="56450"/>
            </a:xfrm>
            <a:custGeom>
              <a:rect b="b" l="l" r="r" t="t"/>
              <a:pathLst>
                <a:path extrusionOk="0" h="2258" w="2285">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49"/>
            <p:cNvSpPr/>
            <p:nvPr/>
          </p:nvSpPr>
          <p:spPr>
            <a:xfrm>
              <a:off x="3441650" y="4282675"/>
              <a:ext cx="59425" cy="13925"/>
            </a:xfrm>
            <a:custGeom>
              <a:rect b="b" l="l" r="r" t="t"/>
              <a:pathLst>
                <a:path extrusionOk="0" h="557" w="2377">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49"/>
            <p:cNvSpPr/>
            <p:nvPr/>
          </p:nvSpPr>
          <p:spPr>
            <a:xfrm>
              <a:off x="3441650" y="4325125"/>
              <a:ext cx="59425" cy="13900"/>
            </a:xfrm>
            <a:custGeom>
              <a:rect b="b" l="l" r="r" t="t"/>
              <a:pathLst>
                <a:path extrusionOk="0" h="556" w="2377">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49"/>
            <p:cNvSpPr/>
            <p:nvPr/>
          </p:nvSpPr>
          <p:spPr>
            <a:xfrm>
              <a:off x="3355225" y="4367550"/>
              <a:ext cx="146625" cy="13900"/>
            </a:xfrm>
            <a:custGeom>
              <a:rect b="b" l="l" r="r" t="t"/>
              <a:pathLst>
                <a:path extrusionOk="0" h="556" w="5865">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49"/>
            <p:cNvSpPr/>
            <p:nvPr/>
          </p:nvSpPr>
          <p:spPr>
            <a:xfrm>
              <a:off x="3419275" y="4495425"/>
              <a:ext cx="19325" cy="14125"/>
            </a:xfrm>
            <a:custGeom>
              <a:rect b="b" l="l" r="r" t="t"/>
              <a:pathLst>
                <a:path extrusionOk="0" h="565" w="773">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49"/>
            <p:cNvSpPr/>
            <p:nvPr/>
          </p:nvSpPr>
          <p:spPr>
            <a:xfrm>
              <a:off x="3247225" y="4197050"/>
              <a:ext cx="362650" cy="311825"/>
            </a:xfrm>
            <a:custGeom>
              <a:rect b="b" l="l" r="r" t="t"/>
              <a:pathLst>
                <a:path extrusionOk="0" h="12473" w="14506">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149"/>
          <p:cNvGrpSpPr/>
          <p:nvPr/>
        </p:nvGrpSpPr>
        <p:grpSpPr>
          <a:xfrm>
            <a:off x="7727406" y="3096358"/>
            <a:ext cx="366525" cy="363425"/>
            <a:chOff x="2491100" y="4171575"/>
            <a:chExt cx="366525" cy="363425"/>
          </a:xfrm>
        </p:grpSpPr>
        <p:sp>
          <p:nvSpPr>
            <p:cNvPr id="15492" name="Google Shape;15492;p149"/>
            <p:cNvSpPr/>
            <p:nvPr/>
          </p:nvSpPr>
          <p:spPr>
            <a:xfrm>
              <a:off x="2636150" y="4303500"/>
              <a:ext cx="66375" cy="57025"/>
            </a:xfrm>
            <a:custGeom>
              <a:rect b="b" l="l" r="r" t="t"/>
              <a:pathLst>
                <a:path extrusionOk="0" h="2281" w="2655">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49"/>
            <p:cNvSpPr/>
            <p:nvPr/>
          </p:nvSpPr>
          <p:spPr>
            <a:xfrm>
              <a:off x="2491100" y="4171575"/>
              <a:ext cx="366525" cy="363425"/>
            </a:xfrm>
            <a:custGeom>
              <a:rect b="b" l="l" r="r" t="t"/>
              <a:pathLst>
                <a:path extrusionOk="0" h="14537" w="14661">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49"/>
            <p:cNvSpPr/>
            <p:nvPr/>
          </p:nvSpPr>
          <p:spPr>
            <a:xfrm>
              <a:off x="2518100" y="4431600"/>
              <a:ext cx="81575" cy="77975"/>
            </a:xfrm>
            <a:custGeom>
              <a:rect b="b" l="l" r="r" t="t"/>
              <a:pathLst>
                <a:path extrusionOk="0" h="3119" w="3263">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49"/>
            <p:cNvSpPr/>
            <p:nvPr/>
          </p:nvSpPr>
          <p:spPr>
            <a:xfrm>
              <a:off x="2752650" y="4431000"/>
              <a:ext cx="77950" cy="78550"/>
            </a:xfrm>
            <a:custGeom>
              <a:rect b="b" l="l" r="r" t="t"/>
              <a:pathLst>
                <a:path extrusionOk="0" h="3142" w="3118">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49"/>
            <p:cNvSpPr/>
            <p:nvPr/>
          </p:nvSpPr>
          <p:spPr>
            <a:xfrm>
              <a:off x="2518100" y="4197700"/>
              <a:ext cx="81575" cy="78050"/>
            </a:xfrm>
            <a:custGeom>
              <a:rect b="b" l="l" r="r" t="t"/>
              <a:pathLst>
                <a:path extrusionOk="0" h="3122" w="3263">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49"/>
            <p:cNvSpPr/>
            <p:nvPr/>
          </p:nvSpPr>
          <p:spPr>
            <a:xfrm>
              <a:off x="2749050" y="4197000"/>
              <a:ext cx="81550" cy="78750"/>
            </a:xfrm>
            <a:custGeom>
              <a:rect b="b" l="l" r="r" t="t"/>
              <a:pathLst>
                <a:path extrusionOk="0" h="3150" w="3262">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149"/>
            <p:cNvSpPr/>
            <p:nvPr/>
          </p:nvSpPr>
          <p:spPr>
            <a:xfrm>
              <a:off x="2763075" y="4429500"/>
              <a:ext cx="16625" cy="13875"/>
            </a:xfrm>
            <a:custGeom>
              <a:rect b="b" l="l" r="r" t="t"/>
              <a:pathLst>
                <a:path extrusionOk="0" h="555" w="665">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149"/>
          <p:cNvGrpSpPr/>
          <p:nvPr/>
        </p:nvGrpSpPr>
        <p:grpSpPr>
          <a:xfrm>
            <a:off x="7728956" y="3615844"/>
            <a:ext cx="363425" cy="363225"/>
            <a:chOff x="1734225" y="4171575"/>
            <a:chExt cx="363425" cy="363225"/>
          </a:xfrm>
        </p:grpSpPr>
        <p:sp>
          <p:nvSpPr>
            <p:cNvPr id="15500" name="Google Shape;15500;p149"/>
            <p:cNvSpPr/>
            <p:nvPr/>
          </p:nvSpPr>
          <p:spPr>
            <a:xfrm>
              <a:off x="1753500" y="4341325"/>
              <a:ext cx="37725" cy="23000"/>
            </a:xfrm>
            <a:custGeom>
              <a:rect b="b" l="l" r="r" t="t"/>
              <a:pathLst>
                <a:path extrusionOk="0" h="920" w="1509">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49"/>
            <p:cNvSpPr/>
            <p:nvPr/>
          </p:nvSpPr>
          <p:spPr>
            <a:xfrm>
              <a:off x="2040725" y="4206325"/>
              <a:ext cx="38925" cy="22875"/>
            </a:xfrm>
            <a:custGeom>
              <a:rect b="b" l="l" r="r" t="t"/>
              <a:pathLst>
                <a:path extrusionOk="0" h="915" w="1557">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49"/>
            <p:cNvSpPr/>
            <p:nvPr/>
          </p:nvSpPr>
          <p:spPr>
            <a:xfrm>
              <a:off x="1750425" y="4205875"/>
              <a:ext cx="40025" cy="23325"/>
            </a:xfrm>
            <a:custGeom>
              <a:rect b="b" l="l" r="r" t="t"/>
              <a:pathLst>
                <a:path extrusionOk="0" h="933" w="1601">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49"/>
            <p:cNvSpPr/>
            <p:nvPr/>
          </p:nvSpPr>
          <p:spPr>
            <a:xfrm>
              <a:off x="2041400" y="4340800"/>
              <a:ext cx="36950" cy="23500"/>
            </a:xfrm>
            <a:custGeom>
              <a:rect b="b" l="l" r="r" t="t"/>
              <a:pathLst>
                <a:path extrusionOk="0" h="940" w="1478">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49"/>
            <p:cNvSpPr/>
            <p:nvPr/>
          </p:nvSpPr>
          <p:spPr>
            <a:xfrm>
              <a:off x="1734225" y="4278050"/>
              <a:ext cx="39375" cy="13925"/>
            </a:xfrm>
            <a:custGeom>
              <a:rect b="b" l="l" r="r" t="t"/>
              <a:pathLst>
                <a:path extrusionOk="0" h="557" w="1575">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49"/>
            <p:cNvSpPr/>
            <p:nvPr/>
          </p:nvSpPr>
          <p:spPr>
            <a:xfrm>
              <a:off x="2057500" y="4278050"/>
              <a:ext cx="40150" cy="13925"/>
            </a:xfrm>
            <a:custGeom>
              <a:rect b="b" l="l" r="r" t="t"/>
              <a:pathLst>
                <a:path extrusionOk="0" h="557" w="1606">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49"/>
            <p:cNvSpPr/>
            <p:nvPr/>
          </p:nvSpPr>
          <p:spPr>
            <a:xfrm>
              <a:off x="1906275" y="4171575"/>
              <a:ext cx="17000" cy="14425"/>
            </a:xfrm>
            <a:custGeom>
              <a:rect b="b" l="l" r="r" t="t"/>
              <a:pathLst>
                <a:path extrusionOk="0" h="577" w="68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49"/>
            <p:cNvSpPr/>
            <p:nvPr/>
          </p:nvSpPr>
          <p:spPr>
            <a:xfrm>
              <a:off x="1772800" y="4175600"/>
              <a:ext cx="286275" cy="359200"/>
            </a:xfrm>
            <a:custGeom>
              <a:rect b="b" l="l" r="r" t="t"/>
              <a:pathLst>
                <a:path extrusionOk="0" h="14368" w="11451">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149"/>
          <p:cNvGrpSpPr/>
          <p:nvPr/>
        </p:nvGrpSpPr>
        <p:grpSpPr>
          <a:xfrm>
            <a:off x="6229581" y="3641156"/>
            <a:ext cx="363400" cy="312600"/>
            <a:chOff x="975800" y="4197050"/>
            <a:chExt cx="363400" cy="312600"/>
          </a:xfrm>
        </p:grpSpPr>
        <p:sp>
          <p:nvSpPr>
            <p:cNvPr id="15509" name="Google Shape;15509;p149"/>
            <p:cNvSpPr/>
            <p:nvPr/>
          </p:nvSpPr>
          <p:spPr>
            <a:xfrm>
              <a:off x="1169450" y="4282575"/>
              <a:ext cx="16225" cy="13925"/>
            </a:xfrm>
            <a:custGeom>
              <a:rect b="b" l="l" r="r" t="t"/>
              <a:pathLst>
                <a:path extrusionOk="0" h="557" w="649">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49"/>
            <p:cNvSpPr/>
            <p:nvPr/>
          </p:nvSpPr>
          <p:spPr>
            <a:xfrm>
              <a:off x="1169450" y="4325125"/>
              <a:ext cx="16225" cy="13825"/>
            </a:xfrm>
            <a:custGeom>
              <a:rect b="b" l="l" r="r" t="t"/>
              <a:pathLst>
                <a:path extrusionOk="0" h="553" w="649">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49"/>
            <p:cNvSpPr/>
            <p:nvPr/>
          </p:nvSpPr>
          <p:spPr>
            <a:xfrm>
              <a:off x="1169450" y="4367550"/>
              <a:ext cx="16225" cy="14075"/>
            </a:xfrm>
            <a:custGeom>
              <a:rect b="b" l="l" r="r" t="t"/>
              <a:pathLst>
                <a:path extrusionOk="0" h="563" w="649">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49"/>
            <p:cNvSpPr/>
            <p:nvPr/>
          </p:nvSpPr>
          <p:spPr>
            <a:xfrm>
              <a:off x="1021300" y="4282675"/>
              <a:ext cx="187525" cy="184425"/>
            </a:xfrm>
            <a:custGeom>
              <a:rect b="b" l="l" r="r" t="t"/>
              <a:pathLst>
                <a:path extrusionOk="0" h="7377" w="7501">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49"/>
            <p:cNvSpPr/>
            <p:nvPr/>
          </p:nvSpPr>
          <p:spPr>
            <a:xfrm>
              <a:off x="1212650" y="4282675"/>
              <a:ext cx="84900" cy="13925"/>
            </a:xfrm>
            <a:custGeom>
              <a:rect b="b" l="l" r="r" t="t"/>
              <a:pathLst>
                <a:path extrusionOk="0" h="557" w="3396">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49"/>
            <p:cNvSpPr/>
            <p:nvPr/>
          </p:nvSpPr>
          <p:spPr>
            <a:xfrm>
              <a:off x="1212650" y="4325125"/>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49"/>
            <p:cNvSpPr/>
            <p:nvPr/>
          </p:nvSpPr>
          <p:spPr>
            <a:xfrm>
              <a:off x="1211875" y="4367550"/>
              <a:ext cx="87225" cy="13900"/>
            </a:xfrm>
            <a:custGeom>
              <a:rect b="b" l="l" r="r" t="t"/>
              <a:pathLst>
                <a:path extrusionOk="0" h="556" w="3489">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49"/>
            <p:cNvSpPr/>
            <p:nvPr/>
          </p:nvSpPr>
          <p:spPr>
            <a:xfrm>
              <a:off x="1147850" y="4494850"/>
              <a:ext cx="17000" cy="14600"/>
            </a:xfrm>
            <a:custGeom>
              <a:rect b="b" l="l" r="r" t="t"/>
              <a:pathLst>
                <a:path extrusionOk="0" h="584" w="68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49"/>
            <p:cNvSpPr/>
            <p:nvPr/>
          </p:nvSpPr>
          <p:spPr>
            <a:xfrm>
              <a:off x="975800" y="4197050"/>
              <a:ext cx="363400" cy="312600"/>
            </a:xfrm>
            <a:custGeom>
              <a:rect b="b" l="l" r="r" t="t"/>
              <a:pathLst>
                <a:path extrusionOk="0" h="12504" w="14536">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149"/>
          <p:cNvGrpSpPr/>
          <p:nvPr/>
        </p:nvGrpSpPr>
        <p:grpSpPr>
          <a:xfrm>
            <a:off x="5501625" y="3615456"/>
            <a:ext cx="290125" cy="364000"/>
            <a:chOff x="5523275" y="3601800"/>
            <a:chExt cx="290125" cy="364000"/>
          </a:xfrm>
        </p:grpSpPr>
        <p:sp>
          <p:nvSpPr>
            <p:cNvPr id="15519" name="Google Shape;15519;p149"/>
            <p:cNvSpPr/>
            <p:nvPr/>
          </p:nvSpPr>
          <p:spPr>
            <a:xfrm>
              <a:off x="5670650" y="3951525"/>
              <a:ext cx="16225" cy="14275"/>
            </a:xfrm>
            <a:custGeom>
              <a:rect b="b" l="l" r="r" t="t"/>
              <a:pathLst>
                <a:path extrusionOk="0" h="571" w="649">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49"/>
            <p:cNvSpPr/>
            <p:nvPr/>
          </p:nvSpPr>
          <p:spPr>
            <a:xfrm>
              <a:off x="5523275" y="3601800"/>
              <a:ext cx="290125" cy="360100"/>
            </a:xfrm>
            <a:custGeom>
              <a:rect b="b" l="l" r="r" t="t"/>
              <a:pathLst>
                <a:path extrusionOk="0" h="14404" w="11605">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1" name="Google Shape;15521;p149"/>
          <p:cNvGrpSpPr/>
          <p:nvPr/>
        </p:nvGrpSpPr>
        <p:grpSpPr>
          <a:xfrm>
            <a:off x="6957013" y="3641194"/>
            <a:ext cx="363425" cy="312525"/>
            <a:chOff x="7724500" y="1950300"/>
            <a:chExt cx="363425" cy="312525"/>
          </a:xfrm>
        </p:grpSpPr>
        <p:sp>
          <p:nvSpPr>
            <p:cNvPr id="15522" name="Google Shape;15522;p149"/>
            <p:cNvSpPr/>
            <p:nvPr/>
          </p:nvSpPr>
          <p:spPr>
            <a:xfrm>
              <a:off x="7766950" y="2035950"/>
              <a:ext cx="278550" cy="77950"/>
            </a:xfrm>
            <a:custGeom>
              <a:rect b="b" l="l" r="r" t="t"/>
              <a:pathLst>
                <a:path extrusionOk="0" h="3118" w="11142">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49"/>
            <p:cNvSpPr/>
            <p:nvPr/>
          </p:nvSpPr>
          <p:spPr>
            <a:xfrm>
              <a:off x="7766950" y="2141650"/>
              <a:ext cx="125000" cy="78725"/>
            </a:xfrm>
            <a:custGeom>
              <a:rect b="b" l="l" r="r" t="t"/>
              <a:pathLst>
                <a:path extrusionOk="0" h="3149" w="500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49"/>
            <p:cNvSpPr/>
            <p:nvPr/>
          </p:nvSpPr>
          <p:spPr>
            <a:xfrm>
              <a:off x="7920475" y="2141650"/>
              <a:ext cx="125025" cy="78725"/>
            </a:xfrm>
            <a:custGeom>
              <a:rect b="b" l="l" r="r" t="t"/>
              <a:pathLst>
                <a:path extrusionOk="0" h="3149" w="5001">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49"/>
            <p:cNvSpPr/>
            <p:nvPr/>
          </p:nvSpPr>
          <p:spPr>
            <a:xfrm>
              <a:off x="7896550" y="2248700"/>
              <a:ext cx="19325" cy="14100"/>
            </a:xfrm>
            <a:custGeom>
              <a:rect b="b" l="l" r="r" t="t"/>
              <a:pathLst>
                <a:path extrusionOk="0" h="564" w="773">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49"/>
            <p:cNvSpPr/>
            <p:nvPr/>
          </p:nvSpPr>
          <p:spPr>
            <a:xfrm>
              <a:off x="7724500" y="1950300"/>
              <a:ext cx="363425" cy="312525"/>
            </a:xfrm>
            <a:custGeom>
              <a:rect b="b" l="l" r="r" t="t"/>
              <a:pathLst>
                <a:path extrusionOk="0" h="12501" w="14537">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7" name="Google Shape;15527;p149"/>
          <p:cNvGrpSpPr/>
          <p:nvPr/>
        </p:nvGrpSpPr>
        <p:grpSpPr>
          <a:xfrm>
            <a:off x="4771075" y="3614919"/>
            <a:ext cx="324075" cy="365075"/>
            <a:chOff x="4775650" y="3601675"/>
            <a:chExt cx="324075" cy="365075"/>
          </a:xfrm>
        </p:grpSpPr>
        <p:sp>
          <p:nvSpPr>
            <p:cNvPr id="15528" name="Google Shape;15528;p149"/>
            <p:cNvSpPr/>
            <p:nvPr/>
          </p:nvSpPr>
          <p:spPr>
            <a:xfrm>
              <a:off x="4900125" y="3687825"/>
              <a:ext cx="66900" cy="56975"/>
            </a:xfrm>
            <a:custGeom>
              <a:rect b="b" l="l" r="r" t="t"/>
              <a:pathLst>
                <a:path extrusionOk="0" h="2279" w="2676">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49"/>
            <p:cNvSpPr/>
            <p:nvPr/>
          </p:nvSpPr>
          <p:spPr>
            <a:xfrm>
              <a:off x="4835075" y="3645375"/>
              <a:ext cx="216825" cy="184525"/>
            </a:xfrm>
            <a:custGeom>
              <a:rect b="b" l="l" r="r" t="t"/>
              <a:pathLst>
                <a:path extrusionOk="0" h="7381" w="8673">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49"/>
            <p:cNvSpPr/>
            <p:nvPr/>
          </p:nvSpPr>
          <p:spPr>
            <a:xfrm>
              <a:off x="4775650" y="3601675"/>
              <a:ext cx="324075" cy="361750"/>
            </a:xfrm>
            <a:custGeom>
              <a:rect b="b" l="l" r="r" t="t"/>
              <a:pathLst>
                <a:path extrusionOk="0" h="14470" w="12963">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49"/>
            <p:cNvSpPr/>
            <p:nvPr/>
          </p:nvSpPr>
          <p:spPr>
            <a:xfrm>
              <a:off x="4921100" y="3952275"/>
              <a:ext cx="15450" cy="14475"/>
            </a:xfrm>
            <a:custGeom>
              <a:rect b="b" l="l" r="r" t="t"/>
              <a:pathLst>
                <a:path extrusionOk="0" h="579" w="618">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2" name="Google Shape;15532;p149"/>
          <p:cNvGrpSpPr/>
          <p:nvPr/>
        </p:nvGrpSpPr>
        <p:grpSpPr>
          <a:xfrm>
            <a:off x="3990150" y="3641169"/>
            <a:ext cx="364175" cy="312575"/>
            <a:chOff x="6979200" y="1950250"/>
            <a:chExt cx="364175" cy="312575"/>
          </a:xfrm>
        </p:grpSpPr>
        <p:sp>
          <p:nvSpPr>
            <p:cNvPr id="15533" name="Google Shape;15533;p149"/>
            <p:cNvSpPr/>
            <p:nvPr/>
          </p:nvSpPr>
          <p:spPr>
            <a:xfrm>
              <a:off x="7249225" y="2205675"/>
              <a:ext cx="17000" cy="13825"/>
            </a:xfrm>
            <a:custGeom>
              <a:rect b="b" l="l" r="r" t="t"/>
              <a:pathLst>
                <a:path extrusionOk="0" h="553" w="68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49"/>
            <p:cNvSpPr/>
            <p:nvPr/>
          </p:nvSpPr>
          <p:spPr>
            <a:xfrm>
              <a:off x="7053475" y="2205625"/>
              <a:ext cx="16775" cy="13875"/>
            </a:xfrm>
            <a:custGeom>
              <a:rect b="b" l="l" r="r" t="t"/>
              <a:pathLst>
                <a:path extrusionOk="0" h="555" w="671">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49"/>
            <p:cNvSpPr/>
            <p:nvPr/>
          </p:nvSpPr>
          <p:spPr>
            <a:xfrm>
              <a:off x="7034750" y="1992725"/>
              <a:ext cx="57100" cy="13925"/>
            </a:xfrm>
            <a:custGeom>
              <a:rect b="b" l="l" r="r" t="t"/>
              <a:pathLst>
                <a:path extrusionOk="0" h="557" w="2284">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49"/>
            <p:cNvSpPr/>
            <p:nvPr/>
          </p:nvSpPr>
          <p:spPr>
            <a:xfrm>
              <a:off x="7230725" y="1992725"/>
              <a:ext cx="56350" cy="13925"/>
            </a:xfrm>
            <a:custGeom>
              <a:rect b="b" l="l" r="r" t="t"/>
              <a:pathLst>
                <a:path extrusionOk="0" h="557" w="2254">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49"/>
            <p:cNvSpPr/>
            <p:nvPr/>
          </p:nvSpPr>
          <p:spPr>
            <a:xfrm>
              <a:off x="7023175" y="2063725"/>
              <a:ext cx="79675" cy="99250"/>
            </a:xfrm>
            <a:custGeom>
              <a:rect b="b" l="l" r="r" t="t"/>
              <a:pathLst>
                <a:path extrusionOk="0" h="3970" w="3187">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49"/>
            <p:cNvSpPr/>
            <p:nvPr/>
          </p:nvSpPr>
          <p:spPr>
            <a:xfrm>
              <a:off x="7219925" y="2063725"/>
              <a:ext cx="77950" cy="98775"/>
            </a:xfrm>
            <a:custGeom>
              <a:rect b="b" l="l" r="r" t="t"/>
              <a:pathLst>
                <a:path extrusionOk="0" h="3951" w="3118">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49"/>
            <p:cNvSpPr/>
            <p:nvPr/>
          </p:nvSpPr>
          <p:spPr>
            <a:xfrm>
              <a:off x="7053250" y="2248125"/>
              <a:ext cx="17000" cy="14050"/>
            </a:xfrm>
            <a:custGeom>
              <a:rect b="b" l="l" r="r" t="t"/>
              <a:pathLst>
                <a:path extrusionOk="0" h="562" w="68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49"/>
            <p:cNvSpPr/>
            <p:nvPr/>
          </p:nvSpPr>
          <p:spPr>
            <a:xfrm>
              <a:off x="7250775" y="2247975"/>
              <a:ext cx="15875" cy="14025"/>
            </a:xfrm>
            <a:custGeom>
              <a:rect b="b" l="l" r="r" t="t"/>
              <a:pathLst>
                <a:path extrusionOk="0" h="561" w="635">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149"/>
            <p:cNvSpPr/>
            <p:nvPr/>
          </p:nvSpPr>
          <p:spPr>
            <a:xfrm>
              <a:off x="6979200" y="1950250"/>
              <a:ext cx="167450" cy="312575"/>
            </a:xfrm>
            <a:custGeom>
              <a:rect b="b" l="l" r="r" t="t"/>
              <a:pathLst>
                <a:path extrusionOk="0" h="12503" w="6698">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149"/>
            <p:cNvSpPr/>
            <p:nvPr/>
          </p:nvSpPr>
          <p:spPr>
            <a:xfrm>
              <a:off x="7175175" y="1950300"/>
              <a:ext cx="168200" cy="312525"/>
            </a:xfrm>
            <a:custGeom>
              <a:rect b="b" l="l" r="r" t="t"/>
              <a:pathLst>
                <a:path extrusionOk="0" h="12501" w="6728">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149"/>
          <p:cNvGrpSpPr/>
          <p:nvPr/>
        </p:nvGrpSpPr>
        <p:grpSpPr>
          <a:xfrm>
            <a:off x="3233588" y="3615369"/>
            <a:ext cx="371900" cy="364175"/>
            <a:chOff x="6242375" y="1924850"/>
            <a:chExt cx="371900" cy="364175"/>
          </a:xfrm>
        </p:grpSpPr>
        <p:sp>
          <p:nvSpPr>
            <p:cNvPr id="15544" name="Google Shape;15544;p149"/>
            <p:cNvSpPr/>
            <p:nvPr/>
          </p:nvSpPr>
          <p:spPr>
            <a:xfrm>
              <a:off x="6395900" y="2056675"/>
              <a:ext cx="66375" cy="57225"/>
            </a:xfrm>
            <a:custGeom>
              <a:rect b="b" l="l" r="r" t="t"/>
              <a:pathLst>
                <a:path extrusionOk="0" h="2289" w="2655">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49"/>
            <p:cNvSpPr/>
            <p:nvPr/>
          </p:nvSpPr>
          <p:spPr>
            <a:xfrm>
              <a:off x="6242375" y="1924850"/>
              <a:ext cx="371900" cy="364175"/>
            </a:xfrm>
            <a:custGeom>
              <a:rect b="b" l="l" r="r" t="t"/>
              <a:pathLst>
                <a:path extrusionOk="0" h="14567" w="14876">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49"/>
            <p:cNvSpPr/>
            <p:nvPr/>
          </p:nvSpPr>
          <p:spPr>
            <a:xfrm>
              <a:off x="6415375" y="2274300"/>
              <a:ext cx="16050" cy="13875"/>
            </a:xfrm>
            <a:custGeom>
              <a:rect b="b" l="l" r="r" t="t"/>
              <a:pathLst>
                <a:path extrusionOk="0" h="555" w="642">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7" name="Google Shape;15547;p149"/>
          <p:cNvGrpSpPr/>
          <p:nvPr/>
        </p:nvGrpSpPr>
        <p:grpSpPr>
          <a:xfrm>
            <a:off x="2457488" y="3615756"/>
            <a:ext cx="363425" cy="363400"/>
            <a:chOff x="5497050" y="1924850"/>
            <a:chExt cx="363425" cy="363400"/>
          </a:xfrm>
        </p:grpSpPr>
        <p:sp>
          <p:nvSpPr>
            <p:cNvPr id="15548" name="Google Shape;15548;p149"/>
            <p:cNvSpPr/>
            <p:nvPr/>
          </p:nvSpPr>
          <p:spPr>
            <a:xfrm>
              <a:off x="5605075" y="2009700"/>
              <a:ext cx="17000" cy="14600"/>
            </a:xfrm>
            <a:custGeom>
              <a:rect b="b" l="l" r="r" t="t"/>
              <a:pathLst>
                <a:path extrusionOk="0" h="584" w="68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49"/>
            <p:cNvSpPr/>
            <p:nvPr/>
          </p:nvSpPr>
          <p:spPr>
            <a:xfrm>
              <a:off x="5605075" y="2052925"/>
              <a:ext cx="17000" cy="14050"/>
            </a:xfrm>
            <a:custGeom>
              <a:rect b="b" l="l" r="r" t="t"/>
              <a:pathLst>
                <a:path extrusionOk="0" h="562" w="68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49"/>
            <p:cNvSpPr/>
            <p:nvPr/>
          </p:nvSpPr>
          <p:spPr>
            <a:xfrm>
              <a:off x="5605075" y="2095350"/>
              <a:ext cx="17000" cy="14075"/>
            </a:xfrm>
            <a:custGeom>
              <a:rect b="b" l="l" r="r" t="t"/>
              <a:pathLst>
                <a:path extrusionOk="0" h="563" w="68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49"/>
            <p:cNvSpPr/>
            <p:nvPr/>
          </p:nvSpPr>
          <p:spPr>
            <a:xfrm>
              <a:off x="5605075" y="2137775"/>
              <a:ext cx="17000" cy="14075"/>
            </a:xfrm>
            <a:custGeom>
              <a:rect b="b" l="l" r="r" t="t"/>
              <a:pathLst>
                <a:path extrusionOk="0" h="563" w="68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49"/>
            <p:cNvSpPr/>
            <p:nvPr/>
          </p:nvSpPr>
          <p:spPr>
            <a:xfrm>
              <a:off x="5497050" y="1924850"/>
              <a:ext cx="363425" cy="363400"/>
            </a:xfrm>
            <a:custGeom>
              <a:rect b="b" l="l" r="r" t="t"/>
              <a:pathLst>
                <a:path extrusionOk="0" h="14536" w="14537">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149"/>
            <p:cNvSpPr/>
            <p:nvPr/>
          </p:nvSpPr>
          <p:spPr>
            <a:xfrm>
              <a:off x="5646975" y="2009675"/>
              <a:ext cx="106000" cy="14750"/>
            </a:xfrm>
            <a:custGeom>
              <a:rect b="b" l="l" r="r" t="t"/>
              <a:pathLst>
                <a:path extrusionOk="0" h="590" w="424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149"/>
            <p:cNvSpPr/>
            <p:nvPr/>
          </p:nvSpPr>
          <p:spPr>
            <a:xfrm>
              <a:off x="5646975" y="2052800"/>
              <a:ext cx="106000" cy="14050"/>
            </a:xfrm>
            <a:custGeom>
              <a:rect b="b" l="l" r="r" t="t"/>
              <a:pathLst>
                <a:path extrusionOk="0" h="562" w="424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149"/>
            <p:cNvSpPr/>
            <p:nvPr/>
          </p:nvSpPr>
          <p:spPr>
            <a:xfrm>
              <a:off x="5647175" y="2095250"/>
              <a:ext cx="105600" cy="14100"/>
            </a:xfrm>
            <a:custGeom>
              <a:rect b="b" l="l" r="r" t="t"/>
              <a:pathLst>
                <a:path extrusionOk="0" h="564" w="4224">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49"/>
            <p:cNvSpPr/>
            <p:nvPr/>
          </p:nvSpPr>
          <p:spPr>
            <a:xfrm>
              <a:off x="5647175" y="2137675"/>
              <a:ext cx="102975" cy="14125"/>
            </a:xfrm>
            <a:custGeom>
              <a:rect b="b" l="l" r="r" t="t"/>
              <a:pathLst>
                <a:path extrusionOk="0" h="565" w="4119">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49"/>
            <p:cNvSpPr/>
            <p:nvPr/>
          </p:nvSpPr>
          <p:spPr>
            <a:xfrm>
              <a:off x="5669100" y="2180225"/>
              <a:ext cx="17550" cy="14250"/>
            </a:xfrm>
            <a:custGeom>
              <a:rect b="b" l="l" r="r" t="t"/>
              <a:pathLst>
                <a:path extrusionOk="0" h="570" w="702">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149"/>
          <p:cNvGrpSpPr/>
          <p:nvPr/>
        </p:nvGrpSpPr>
        <p:grpSpPr>
          <a:xfrm>
            <a:off x="1694713" y="3615831"/>
            <a:ext cx="404625" cy="363250"/>
            <a:chOff x="4736000" y="1924850"/>
            <a:chExt cx="404625" cy="363250"/>
          </a:xfrm>
        </p:grpSpPr>
        <p:sp>
          <p:nvSpPr>
            <p:cNvPr id="15559" name="Google Shape;15559;p149"/>
            <p:cNvSpPr/>
            <p:nvPr/>
          </p:nvSpPr>
          <p:spPr>
            <a:xfrm>
              <a:off x="4852050" y="1967200"/>
              <a:ext cx="216050" cy="185275"/>
            </a:xfrm>
            <a:custGeom>
              <a:rect b="b" l="l" r="r" t="t"/>
              <a:pathLst>
                <a:path extrusionOk="0" h="7411" w="8642">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49"/>
            <p:cNvSpPr/>
            <p:nvPr/>
          </p:nvSpPr>
          <p:spPr>
            <a:xfrm>
              <a:off x="5062675" y="2134700"/>
              <a:ext cx="16225" cy="14575"/>
            </a:xfrm>
            <a:custGeom>
              <a:rect b="b" l="l" r="r" t="t"/>
              <a:pathLst>
                <a:path extrusionOk="0" h="583" w="649">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49"/>
            <p:cNvSpPr/>
            <p:nvPr/>
          </p:nvSpPr>
          <p:spPr>
            <a:xfrm>
              <a:off x="4736000" y="1924850"/>
              <a:ext cx="404625" cy="363250"/>
            </a:xfrm>
            <a:custGeom>
              <a:rect b="b" l="l" r="r" t="t"/>
              <a:pathLst>
                <a:path extrusionOk="0" h="14530" w="16185">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149"/>
          <p:cNvGrpSpPr/>
          <p:nvPr/>
        </p:nvGrpSpPr>
        <p:grpSpPr>
          <a:xfrm>
            <a:off x="1099250" y="3615494"/>
            <a:ext cx="270075" cy="363925"/>
            <a:chOff x="4043450" y="3602175"/>
            <a:chExt cx="270075" cy="363925"/>
          </a:xfrm>
        </p:grpSpPr>
        <p:sp>
          <p:nvSpPr>
            <p:cNvPr id="15563" name="Google Shape;15563;p149"/>
            <p:cNvSpPr/>
            <p:nvPr/>
          </p:nvSpPr>
          <p:spPr>
            <a:xfrm>
              <a:off x="4078950" y="3646150"/>
              <a:ext cx="25475" cy="21100"/>
            </a:xfrm>
            <a:custGeom>
              <a:rect b="b" l="l" r="r" t="t"/>
              <a:pathLst>
                <a:path extrusionOk="0" h="844" w="1019">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149"/>
            <p:cNvSpPr/>
            <p:nvPr/>
          </p:nvSpPr>
          <p:spPr>
            <a:xfrm>
              <a:off x="4083575" y="3692450"/>
              <a:ext cx="17000" cy="14075"/>
            </a:xfrm>
            <a:custGeom>
              <a:rect b="b" l="l" r="r" t="t"/>
              <a:pathLst>
                <a:path extrusionOk="0" h="563" w="68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149"/>
            <p:cNvSpPr/>
            <p:nvPr/>
          </p:nvSpPr>
          <p:spPr>
            <a:xfrm>
              <a:off x="4086675" y="3734100"/>
              <a:ext cx="184425" cy="184425"/>
            </a:xfrm>
            <a:custGeom>
              <a:rect b="b" l="l" r="r" t="t"/>
              <a:pathLst>
                <a:path extrusionOk="0" h="7377" w="7377">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149"/>
            <p:cNvSpPr/>
            <p:nvPr/>
          </p:nvSpPr>
          <p:spPr>
            <a:xfrm>
              <a:off x="4125475" y="3691650"/>
              <a:ext cx="85175" cy="14725"/>
            </a:xfrm>
            <a:custGeom>
              <a:rect b="b" l="l" r="r" t="t"/>
              <a:pathLst>
                <a:path extrusionOk="0" h="589" w="3407">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49"/>
            <p:cNvSpPr/>
            <p:nvPr/>
          </p:nvSpPr>
          <p:spPr>
            <a:xfrm>
              <a:off x="4129100" y="3649250"/>
              <a:ext cx="77950" cy="14675"/>
            </a:xfrm>
            <a:custGeom>
              <a:rect b="b" l="l" r="r" t="t"/>
              <a:pathLst>
                <a:path extrusionOk="0" h="587" w="3118">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149"/>
            <p:cNvSpPr/>
            <p:nvPr/>
          </p:nvSpPr>
          <p:spPr>
            <a:xfrm>
              <a:off x="4171525" y="3951675"/>
              <a:ext cx="17000" cy="14425"/>
            </a:xfrm>
            <a:custGeom>
              <a:rect b="b" l="l" r="r" t="t"/>
              <a:pathLst>
                <a:path extrusionOk="0" h="577" w="68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149"/>
            <p:cNvSpPr/>
            <p:nvPr/>
          </p:nvSpPr>
          <p:spPr>
            <a:xfrm>
              <a:off x="4043450" y="3602175"/>
              <a:ext cx="270075" cy="363425"/>
            </a:xfrm>
            <a:custGeom>
              <a:rect b="b" l="l" r="r" t="t"/>
              <a:pathLst>
                <a:path extrusionOk="0" h="14537" w="10803">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0" name="Google Shape;15570;p149"/>
          <p:cNvGrpSpPr/>
          <p:nvPr/>
        </p:nvGrpSpPr>
        <p:grpSpPr>
          <a:xfrm>
            <a:off x="1052588" y="4174575"/>
            <a:ext cx="363400" cy="237175"/>
            <a:chOff x="3997175" y="1988000"/>
            <a:chExt cx="363400" cy="237175"/>
          </a:xfrm>
        </p:grpSpPr>
        <p:sp>
          <p:nvSpPr>
            <p:cNvPr id="15571" name="Google Shape;15571;p149"/>
            <p:cNvSpPr/>
            <p:nvPr/>
          </p:nvSpPr>
          <p:spPr>
            <a:xfrm>
              <a:off x="4254100" y="1988100"/>
              <a:ext cx="17000" cy="14425"/>
            </a:xfrm>
            <a:custGeom>
              <a:rect b="b" l="l" r="r" t="t"/>
              <a:pathLst>
                <a:path extrusionOk="0" h="577" w="68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149"/>
            <p:cNvSpPr/>
            <p:nvPr/>
          </p:nvSpPr>
          <p:spPr>
            <a:xfrm>
              <a:off x="3997175" y="1988000"/>
              <a:ext cx="363400" cy="237175"/>
            </a:xfrm>
            <a:custGeom>
              <a:rect b="b" l="l" r="r" t="t"/>
              <a:pathLst>
                <a:path extrusionOk="0" h="9487" w="14536">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149"/>
          <p:cNvGrpSpPr/>
          <p:nvPr/>
        </p:nvGrpSpPr>
        <p:grpSpPr>
          <a:xfrm>
            <a:off x="1729975" y="4111450"/>
            <a:ext cx="334100" cy="363425"/>
            <a:chOff x="6994625" y="3052825"/>
            <a:chExt cx="334100" cy="363425"/>
          </a:xfrm>
        </p:grpSpPr>
        <p:sp>
          <p:nvSpPr>
            <p:cNvPr id="15574" name="Google Shape;15574;p149"/>
            <p:cNvSpPr/>
            <p:nvPr/>
          </p:nvSpPr>
          <p:spPr>
            <a:xfrm>
              <a:off x="6994625" y="3052825"/>
              <a:ext cx="334100" cy="363425"/>
            </a:xfrm>
            <a:custGeom>
              <a:rect b="b" l="l" r="r" t="t"/>
              <a:pathLst>
                <a:path extrusionOk="0" h="14537" w="13364">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49"/>
            <p:cNvSpPr/>
            <p:nvPr/>
          </p:nvSpPr>
          <p:spPr>
            <a:xfrm>
              <a:off x="7206800" y="3184775"/>
              <a:ext cx="78725" cy="13900"/>
            </a:xfrm>
            <a:custGeom>
              <a:rect b="b" l="l" r="r" t="t"/>
              <a:pathLst>
                <a:path extrusionOk="0" h="556" w="3149">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49"/>
            <p:cNvSpPr/>
            <p:nvPr/>
          </p:nvSpPr>
          <p:spPr>
            <a:xfrm>
              <a:off x="7226850" y="3227200"/>
              <a:ext cx="59450" cy="14700"/>
            </a:xfrm>
            <a:custGeom>
              <a:rect b="b" l="l" r="r" t="t"/>
              <a:pathLst>
                <a:path extrusionOk="0" h="588" w="2378">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49"/>
            <p:cNvSpPr/>
            <p:nvPr/>
          </p:nvSpPr>
          <p:spPr>
            <a:xfrm>
              <a:off x="7226850" y="3269650"/>
              <a:ext cx="59450" cy="14675"/>
            </a:xfrm>
            <a:custGeom>
              <a:rect b="b" l="l" r="r" t="t"/>
              <a:pathLst>
                <a:path extrusionOk="0" h="587" w="2378">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49"/>
            <p:cNvSpPr/>
            <p:nvPr/>
          </p:nvSpPr>
          <p:spPr>
            <a:xfrm>
              <a:off x="7226850" y="3312850"/>
              <a:ext cx="59450" cy="13900"/>
            </a:xfrm>
            <a:custGeom>
              <a:rect b="b" l="l" r="r" t="t"/>
              <a:pathLst>
                <a:path extrusionOk="0" h="556" w="2378">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49"/>
            <p:cNvSpPr/>
            <p:nvPr/>
          </p:nvSpPr>
          <p:spPr>
            <a:xfrm>
              <a:off x="7204150" y="3355175"/>
              <a:ext cx="82150" cy="14125"/>
            </a:xfrm>
            <a:custGeom>
              <a:rect b="b" l="l" r="r" t="t"/>
              <a:pathLst>
                <a:path extrusionOk="0" h="565" w="3286">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49"/>
            <p:cNvSpPr/>
            <p:nvPr/>
          </p:nvSpPr>
          <p:spPr>
            <a:xfrm>
              <a:off x="7077350" y="3402300"/>
              <a:ext cx="16050" cy="13875"/>
            </a:xfrm>
            <a:custGeom>
              <a:rect b="b" l="l" r="r" t="t"/>
              <a:pathLst>
                <a:path extrusionOk="0" h="555" w="642">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1" name="Google Shape;15581;p149"/>
          <p:cNvGrpSpPr/>
          <p:nvPr/>
        </p:nvGrpSpPr>
        <p:grpSpPr>
          <a:xfrm>
            <a:off x="2504175" y="4111838"/>
            <a:ext cx="270050" cy="362650"/>
            <a:chOff x="3293525" y="3602950"/>
            <a:chExt cx="270050" cy="362650"/>
          </a:xfrm>
        </p:grpSpPr>
        <p:sp>
          <p:nvSpPr>
            <p:cNvPr id="15582" name="Google Shape;15582;p149"/>
            <p:cNvSpPr/>
            <p:nvPr/>
          </p:nvSpPr>
          <p:spPr>
            <a:xfrm>
              <a:off x="3293525" y="3602950"/>
              <a:ext cx="270050" cy="362650"/>
            </a:xfrm>
            <a:custGeom>
              <a:rect b="b" l="l" r="r" t="t"/>
              <a:pathLst>
                <a:path extrusionOk="0" h="14506" w="10802">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49"/>
            <p:cNvSpPr/>
            <p:nvPr/>
          </p:nvSpPr>
          <p:spPr>
            <a:xfrm>
              <a:off x="3335950" y="3645375"/>
              <a:ext cx="184425" cy="274500"/>
            </a:xfrm>
            <a:custGeom>
              <a:rect b="b" l="l" r="r" t="t"/>
              <a:pathLst>
                <a:path extrusionOk="0" h="10980" w="7377">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49"/>
            <p:cNvSpPr/>
            <p:nvPr/>
          </p:nvSpPr>
          <p:spPr>
            <a:xfrm>
              <a:off x="3418500" y="3777325"/>
              <a:ext cx="17000" cy="14075"/>
            </a:xfrm>
            <a:custGeom>
              <a:rect b="b" l="l" r="r" t="t"/>
              <a:pathLst>
                <a:path extrusionOk="0" h="563" w="68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5" name="Google Shape;15585;p149"/>
          <p:cNvGrpSpPr/>
          <p:nvPr/>
        </p:nvGrpSpPr>
        <p:grpSpPr>
          <a:xfrm>
            <a:off x="3234713" y="4110675"/>
            <a:ext cx="369650" cy="364975"/>
            <a:chOff x="3243825" y="1923675"/>
            <a:chExt cx="369650" cy="364975"/>
          </a:xfrm>
        </p:grpSpPr>
        <p:sp>
          <p:nvSpPr>
            <p:cNvPr id="15586" name="Google Shape;15586;p149"/>
            <p:cNvSpPr/>
            <p:nvPr/>
          </p:nvSpPr>
          <p:spPr>
            <a:xfrm>
              <a:off x="3548900" y="1969575"/>
              <a:ext cx="17000" cy="14075"/>
            </a:xfrm>
            <a:custGeom>
              <a:rect b="b" l="l" r="r" t="t"/>
              <a:pathLst>
                <a:path extrusionOk="0" h="563" w="68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49"/>
            <p:cNvSpPr/>
            <p:nvPr/>
          </p:nvSpPr>
          <p:spPr>
            <a:xfrm>
              <a:off x="3548900" y="2229600"/>
              <a:ext cx="17000" cy="13825"/>
            </a:xfrm>
            <a:custGeom>
              <a:rect b="b" l="l" r="r" t="t"/>
              <a:pathLst>
                <a:path extrusionOk="0" h="553" w="68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49"/>
            <p:cNvSpPr/>
            <p:nvPr/>
          </p:nvSpPr>
          <p:spPr>
            <a:xfrm>
              <a:off x="3418500" y="2099200"/>
              <a:ext cx="17000" cy="14575"/>
            </a:xfrm>
            <a:custGeom>
              <a:rect b="b" l="l" r="r" t="t"/>
              <a:pathLst>
                <a:path extrusionOk="0" h="583" w="68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49"/>
            <p:cNvSpPr/>
            <p:nvPr/>
          </p:nvSpPr>
          <p:spPr>
            <a:xfrm>
              <a:off x="3288875" y="1969575"/>
              <a:ext cx="17000" cy="14075"/>
            </a:xfrm>
            <a:custGeom>
              <a:rect b="b" l="l" r="r" t="t"/>
              <a:pathLst>
                <a:path extrusionOk="0" h="563" w="68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49"/>
            <p:cNvSpPr/>
            <p:nvPr/>
          </p:nvSpPr>
          <p:spPr>
            <a:xfrm>
              <a:off x="3288875" y="2229600"/>
              <a:ext cx="17000" cy="13825"/>
            </a:xfrm>
            <a:custGeom>
              <a:rect b="b" l="l" r="r" t="t"/>
              <a:pathLst>
                <a:path extrusionOk="0" h="553" w="68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49"/>
            <p:cNvSpPr/>
            <p:nvPr/>
          </p:nvSpPr>
          <p:spPr>
            <a:xfrm>
              <a:off x="3243825" y="1923675"/>
              <a:ext cx="369650" cy="364975"/>
            </a:xfrm>
            <a:custGeom>
              <a:rect b="b" l="l" r="r" t="t"/>
              <a:pathLst>
                <a:path extrusionOk="0" h="14599" w="14786">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49"/>
            <p:cNvSpPr/>
            <p:nvPr/>
          </p:nvSpPr>
          <p:spPr>
            <a:xfrm>
              <a:off x="3445425" y="2184475"/>
              <a:ext cx="20175" cy="14875"/>
            </a:xfrm>
            <a:custGeom>
              <a:rect b="b" l="l" r="r" t="t"/>
              <a:pathLst>
                <a:path extrusionOk="0" h="595" w="807">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49"/>
            <p:cNvSpPr/>
            <p:nvPr/>
          </p:nvSpPr>
          <p:spPr>
            <a:xfrm>
              <a:off x="3335950" y="2014325"/>
              <a:ext cx="185200" cy="184525"/>
            </a:xfrm>
            <a:custGeom>
              <a:rect b="b" l="l" r="r" t="t"/>
              <a:pathLst>
                <a:path extrusionOk="0" h="7381" w="7408">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4" name="Google Shape;15594;p149"/>
          <p:cNvGrpSpPr/>
          <p:nvPr/>
        </p:nvGrpSpPr>
        <p:grpSpPr>
          <a:xfrm>
            <a:off x="4008413" y="4110975"/>
            <a:ext cx="327650" cy="364375"/>
            <a:chOff x="992000" y="3602375"/>
            <a:chExt cx="327650" cy="364375"/>
          </a:xfrm>
        </p:grpSpPr>
        <p:sp>
          <p:nvSpPr>
            <p:cNvPr id="15595" name="Google Shape;15595;p149"/>
            <p:cNvSpPr/>
            <p:nvPr/>
          </p:nvSpPr>
          <p:spPr>
            <a:xfrm>
              <a:off x="992000" y="3602375"/>
              <a:ext cx="327650" cy="359200"/>
            </a:xfrm>
            <a:custGeom>
              <a:rect b="b" l="l" r="r" t="t"/>
              <a:pathLst>
                <a:path extrusionOk="0" h="14368" w="13106">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49"/>
            <p:cNvSpPr/>
            <p:nvPr/>
          </p:nvSpPr>
          <p:spPr>
            <a:xfrm>
              <a:off x="1192200" y="3952275"/>
              <a:ext cx="15450" cy="14475"/>
            </a:xfrm>
            <a:custGeom>
              <a:rect b="b" l="l" r="r" t="t"/>
              <a:pathLst>
                <a:path extrusionOk="0" h="579" w="618">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7" name="Google Shape;15597;p149"/>
          <p:cNvGrpSpPr/>
          <p:nvPr/>
        </p:nvGrpSpPr>
        <p:grpSpPr>
          <a:xfrm>
            <a:off x="4751400" y="4136863"/>
            <a:ext cx="363425" cy="312600"/>
            <a:chOff x="2492650" y="1950300"/>
            <a:chExt cx="363425" cy="312600"/>
          </a:xfrm>
        </p:grpSpPr>
        <p:sp>
          <p:nvSpPr>
            <p:cNvPr id="15598" name="Google Shape;15598;p149"/>
            <p:cNvSpPr/>
            <p:nvPr/>
          </p:nvSpPr>
          <p:spPr>
            <a:xfrm>
              <a:off x="2646175" y="2099575"/>
              <a:ext cx="66400" cy="56750"/>
            </a:xfrm>
            <a:custGeom>
              <a:rect b="b" l="l" r="r" t="t"/>
              <a:pathLst>
                <a:path extrusionOk="0" h="2270" w="2656">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49"/>
            <p:cNvSpPr/>
            <p:nvPr/>
          </p:nvSpPr>
          <p:spPr>
            <a:xfrm>
              <a:off x="2582150" y="2056000"/>
              <a:ext cx="185200" cy="142750"/>
            </a:xfrm>
            <a:custGeom>
              <a:rect b="b" l="l" r="r" t="t"/>
              <a:pathLst>
                <a:path extrusionOk="0" h="5710" w="7408">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49"/>
            <p:cNvSpPr/>
            <p:nvPr/>
          </p:nvSpPr>
          <p:spPr>
            <a:xfrm>
              <a:off x="2539725" y="2035925"/>
              <a:ext cx="59950" cy="57125"/>
            </a:xfrm>
            <a:custGeom>
              <a:rect b="b" l="l" r="r" t="t"/>
              <a:pathLst>
                <a:path extrusionOk="0" h="2285" w="2398">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49"/>
            <p:cNvSpPr/>
            <p:nvPr/>
          </p:nvSpPr>
          <p:spPr>
            <a:xfrm>
              <a:off x="2749050" y="2035825"/>
              <a:ext cx="59950" cy="55875"/>
            </a:xfrm>
            <a:custGeom>
              <a:rect b="b" l="l" r="r" t="t"/>
              <a:pathLst>
                <a:path extrusionOk="0" h="2235" w="2398">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49"/>
            <p:cNvSpPr/>
            <p:nvPr/>
          </p:nvSpPr>
          <p:spPr>
            <a:xfrm>
              <a:off x="2749050" y="2163250"/>
              <a:ext cx="59950" cy="57150"/>
            </a:xfrm>
            <a:custGeom>
              <a:rect b="b" l="l" r="r" t="t"/>
              <a:pathLst>
                <a:path extrusionOk="0" h="2286" w="2398">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49"/>
            <p:cNvSpPr/>
            <p:nvPr/>
          </p:nvSpPr>
          <p:spPr>
            <a:xfrm>
              <a:off x="2539725" y="2163825"/>
              <a:ext cx="59950" cy="56575"/>
            </a:xfrm>
            <a:custGeom>
              <a:rect b="b" l="l" r="r" t="t"/>
              <a:pathLst>
                <a:path extrusionOk="0" h="2263" w="2398">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49"/>
            <p:cNvSpPr/>
            <p:nvPr/>
          </p:nvSpPr>
          <p:spPr>
            <a:xfrm>
              <a:off x="2664700" y="2248125"/>
              <a:ext cx="17000" cy="14550"/>
            </a:xfrm>
            <a:custGeom>
              <a:rect b="b" l="l" r="r" t="t"/>
              <a:pathLst>
                <a:path extrusionOk="0" h="582" w="68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49"/>
            <p:cNvSpPr/>
            <p:nvPr/>
          </p:nvSpPr>
          <p:spPr>
            <a:xfrm>
              <a:off x="2492650" y="1950300"/>
              <a:ext cx="363425" cy="312600"/>
            </a:xfrm>
            <a:custGeom>
              <a:rect b="b" l="l" r="r" t="t"/>
              <a:pathLst>
                <a:path extrusionOk="0" h="12504" w="14537">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6" name="Google Shape;15606;p149"/>
          <p:cNvGrpSpPr/>
          <p:nvPr/>
        </p:nvGrpSpPr>
        <p:grpSpPr>
          <a:xfrm>
            <a:off x="5462875" y="4111025"/>
            <a:ext cx="367625" cy="364275"/>
            <a:chOff x="1732675" y="1924750"/>
            <a:chExt cx="367625" cy="364275"/>
          </a:xfrm>
        </p:grpSpPr>
        <p:sp>
          <p:nvSpPr>
            <p:cNvPr id="15607" name="Google Shape;15607;p149"/>
            <p:cNvSpPr/>
            <p:nvPr/>
          </p:nvSpPr>
          <p:spPr>
            <a:xfrm>
              <a:off x="1732675" y="1924750"/>
              <a:ext cx="367625" cy="364275"/>
            </a:xfrm>
            <a:custGeom>
              <a:rect b="b" l="l" r="r" t="t"/>
              <a:pathLst>
                <a:path extrusionOk="0" h="14571" w="14705">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49"/>
            <p:cNvSpPr/>
            <p:nvPr/>
          </p:nvSpPr>
          <p:spPr>
            <a:xfrm>
              <a:off x="1906275" y="1924850"/>
              <a:ext cx="17000" cy="14400"/>
            </a:xfrm>
            <a:custGeom>
              <a:rect b="b" l="l" r="r" t="t"/>
              <a:pathLst>
                <a:path extrusionOk="0" h="576" w="68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9" name="Google Shape;15609;p149"/>
          <p:cNvGrpSpPr/>
          <p:nvPr/>
        </p:nvGrpSpPr>
        <p:grpSpPr>
          <a:xfrm>
            <a:off x="6255419" y="4111463"/>
            <a:ext cx="311725" cy="363400"/>
            <a:chOff x="7749975" y="3052825"/>
            <a:chExt cx="311725" cy="363400"/>
          </a:xfrm>
        </p:grpSpPr>
        <p:sp>
          <p:nvSpPr>
            <p:cNvPr id="15610" name="Google Shape;15610;p149"/>
            <p:cNvSpPr/>
            <p:nvPr/>
          </p:nvSpPr>
          <p:spPr>
            <a:xfrm>
              <a:off x="7868025" y="3295875"/>
              <a:ext cx="66375" cy="56550"/>
            </a:xfrm>
            <a:custGeom>
              <a:rect b="b" l="l" r="r" t="t"/>
              <a:pathLst>
                <a:path extrusionOk="0" h="2262" w="2655">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49"/>
            <p:cNvSpPr/>
            <p:nvPr/>
          </p:nvSpPr>
          <p:spPr>
            <a:xfrm>
              <a:off x="7749975" y="3052825"/>
              <a:ext cx="311725" cy="363400"/>
            </a:xfrm>
            <a:custGeom>
              <a:rect b="b" l="l" r="r" t="t"/>
              <a:pathLst>
                <a:path extrusionOk="0" h="14536" w="12469">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49"/>
            <p:cNvSpPr/>
            <p:nvPr/>
          </p:nvSpPr>
          <p:spPr>
            <a:xfrm>
              <a:off x="7814000" y="3184775"/>
              <a:ext cx="184425" cy="14675"/>
            </a:xfrm>
            <a:custGeom>
              <a:rect b="b" l="l" r="r" t="t"/>
              <a:pathLst>
                <a:path extrusionOk="0" h="587" w="7377">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149"/>
            <p:cNvSpPr/>
            <p:nvPr/>
          </p:nvSpPr>
          <p:spPr>
            <a:xfrm>
              <a:off x="7898875" y="3142175"/>
              <a:ext cx="17000" cy="14075"/>
            </a:xfrm>
            <a:custGeom>
              <a:rect b="b" l="l" r="r" t="t"/>
              <a:pathLst>
                <a:path extrusionOk="0" h="563" w="68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149"/>
            <p:cNvSpPr/>
            <p:nvPr/>
          </p:nvSpPr>
          <p:spPr>
            <a:xfrm>
              <a:off x="7788800" y="3142300"/>
              <a:ext cx="92350" cy="14750"/>
            </a:xfrm>
            <a:custGeom>
              <a:rect b="b" l="l" r="r" t="t"/>
              <a:pathLst>
                <a:path extrusionOk="0" h="590" w="3694">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49"/>
            <p:cNvSpPr/>
            <p:nvPr/>
          </p:nvSpPr>
          <p:spPr>
            <a:xfrm>
              <a:off x="7927875" y="3142225"/>
              <a:ext cx="94800" cy="14125"/>
            </a:xfrm>
            <a:custGeom>
              <a:rect b="b" l="l" r="r" t="t"/>
              <a:pathLst>
                <a:path extrusionOk="0" h="565" w="3792">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149"/>
          <p:cNvGrpSpPr/>
          <p:nvPr/>
        </p:nvGrpSpPr>
        <p:grpSpPr>
          <a:xfrm>
            <a:off x="6953150" y="4111350"/>
            <a:ext cx="371150" cy="363625"/>
            <a:chOff x="7724500" y="3602750"/>
            <a:chExt cx="371150" cy="363625"/>
          </a:xfrm>
        </p:grpSpPr>
        <p:sp>
          <p:nvSpPr>
            <p:cNvPr id="15617" name="Google Shape;15617;p149"/>
            <p:cNvSpPr/>
            <p:nvPr/>
          </p:nvSpPr>
          <p:spPr>
            <a:xfrm>
              <a:off x="7724500" y="3602750"/>
              <a:ext cx="371150" cy="363625"/>
            </a:xfrm>
            <a:custGeom>
              <a:rect b="b" l="l" r="r" t="t"/>
              <a:pathLst>
                <a:path extrusionOk="0" h="14545" w="14846">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49"/>
            <p:cNvSpPr/>
            <p:nvPr/>
          </p:nvSpPr>
          <p:spPr>
            <a:xfrm>
              <a:off x="7897700" y="3897900"/>
              <a:ext cx="16625" cy="14175"/>
            </a:xfrm>
            <a:custGeom>
              <a:rect b="b" l="l" r="r" t="t"/>
              <a:pathLst>
                <a:path extrusionOk="0" h="567" w="665">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149"/>
          <p:cNvGrpSpPr/>
          <p:nvPr/>
        </p:nvGrpSpPr>
        <p:grpSpPr>
          <a:xfrm>
            <a:off x="7728969" y="4111825"/>
            <a:ext cx="363400" cy="362675"/>
            <a:chOff x="975800" y="1925575"/>
            <a:chExt cx="363400" cy="362675"/>
          </a:xfrm>
        </p:grpSpPr>
        <p:sp>
          <p:nvSpPr>
            <p:cNvPr id="15620" name="Google Shape;15620;p149"/>
            <p:cNvSpPr/>
            <p:nvPr/>
          </p:nvSpPr>
          <p:spPr>
            <a:xfrm>
              <a:off x="975800" y="1925575"/>
              <a:ext cx="363400" cy="362675"/>
            </a:xfrm>
            <a:custGeom>
              <a:rect b="b" l="l" r="r" t="t"/>
              <a:pathLst>
                <a:path extrusionOk="0" h="14507" w="14536">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49"/>
            <p:cNvSpPr/>
            <p:nvPr/>
          </p:nvSpPr>
          <p:spPr>
            <a:xfrm>
              <a:off x="1105400" y="1967275"/>
              <a:ext cx="82600" cy="14675"/>
            </a:xfrm>
            <a:custGeom>
              <a:rect b="b" l="l" r="r" t="t"/>
              <a:pathLst>
                <a:path extrusionOk="0" h="587" w="3304">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149"/>
            <p:cNvSpPr/>
            <p:nvPr/>
          </p:nvSpPr>
          <p:spPr>
            <a:xfrm>
              <a:off x="1104100" y="2009675"/>
              <a:ext cx="84425" cy="14750"/>
            </a:xfrm>
            <a:custGeom>
              <a:rect b="b" l="l" r="r" t="t"/>
              <a:pathLst>
                <a:path extrusionOk="0" h="590" w="3377">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49"/>
            <p:cNvSpPr/>
            <p:nvPr/>
          </p:nvSpPr>
          <p:spPr>
            <a:xfrm>
              <a:off x="1104125" y="2052800"/>
              <a:ext cx="84400" cy="14050"/>
            </a:xfrm>
            <a:custGeom>
              <a:rect b="b" l="l" r="r" t="t"/>
              <a:pathLst>
                <a:path extrusionOk="0" h="562" w="3376">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49"/>
            <p:cNvSpPr/>
            <p:nvPr/>
          </p:nvSpPr>
          <p:spPr>
            <a:xfrm>
              <a:off x="1147850" y="2180225"/>
              <a:ext cx="17000" cy="14400"/>
            </a:xfrm>
            <a:custGeom>
              <a:rect b="b" l="l" r="r" t="t"/>
              <a:pathLst>
                <a:path extrusionOk="0" h="576" w="68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28" name="Shape 15628"/>
        <p:cNvGrpSpPr/>
        <p:nvPr/>
      </p:nvGrpSpPr>
      <p:grpSpPr>
        <a:xfrm>
          <a:off x="0" y="0"/>
          <a:ext cx="0" cy="0"/>
          <a:chOff x="0" y="0"/>
          <a:chExt cx="0" cy="0"/>
        </a:xfrm>
      </p:grpSpPr>
      <p:sp>
        <p:nvSpPr>
          <p:cNvPr id="15629" name="Google Shape;15629;p1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5630" name="Google Shape;15630;p150"/>
          <p:cNvSpPr txBox="1"/>
          <p:nvPr>
            <p:ph idx="4294967295" type="title"/>
          </p:nvPr>
        </p:nvSpPr>
        <p:spPr>
          <a:xfrm>
            <a:off x="1068100" y="1415850"/>
            <a:ext cx="7047300" cy="25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1600">
                <a:latin typeface="Arial"/>
                <a:ea typeface="Arial"/>
                <a:cs typeface="Arial"/>
                <a:sym typeface="Arial"/>
              </a:rPr>
              <a:t>Infographics Elements</a:t>
            </a:r>
            <a:endParaRPr sz="1600">
              <a:solidFill>
                <a:srgbClr val="FFFFFF"/>
              </a:solidFill>
              <a:latin typeface="Arial"/>
              <a:ea typeface="Arial"/>
              <a:cs typeface="Arial"/>
              <a:sym typeface="Arial"/>
            </a:endParaRPr>
          </a:p>
        </p:txBody>
      </p:sp>
      <p:sp>
        <p:nvSpPr>
          <p:cNvPr id="15631" name="Google Shape;15631;p150"/>
          <p:cNvSpPr/>
          <p:nvPr/>
        </p:nvSpPr>
        <p:spPr>
          <a:xfrm>
            <a:off x="1042813" y="1924366"/>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2" name="Google Shape;15632;p150"/>
          <p:cNvGrpSpPr/>
          <p:nvPr/>
        </p:nvGrpSpPr>
        <p:grpSpPr>
          <a:xfrm>
            <a:off x="2541658" y="1924331"/>
            <a:ext cx="356737" cy="353239"/>
            <a:chOff x="3192838" y="1931233"/>
            <a:chExt cx="298300" cy="295375"/>
          </a:xfrm>
        </p:grpSpPr>
        <p:sp>
          <p:nvSpPr>
            <p:cNvPr id="15633" name="Google Shape;15633;p150"/>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50"/>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50"/>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50"/>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50"/>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50"/>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150"/>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150"/>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50"/>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50"/>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50"/>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50"/>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50"/>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150"/>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50"/>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50"/>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150"/>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150"/>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50"/>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50"/>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50"/>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50"/>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150"/>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50"/>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150"/>
          <p:cNvGrpSpPr/>
          <p:nvPr/>
        </p:nvGrpSpPr>
        <p:grpSpPr>
          <a:xfrm>
            <a:off x="3272903" y="1922986"/>
            <a:ext cx="342506" cy="355302"/>
            <a:chOff x="3676863" y="1930108"/>
            <a:chExt cx="286400" cy="297100"/>
          </a:xfrm>
        </p:grpSpPr>
        <p:sp>
          <p:nvSpPr>
            <p:cNvPr id="15658" name="Google Shape;15658;p150"/>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50"/>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150"/>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150"/>
          <p:cNvGrpSpPr/>
          <p:nvPr/>
        </p:nvGrpSpPr>
        <p:grpSpPr>
          <a:xfrm>
            <a:off x="1797586" y="1922149"/>
            <a:ext cx="357455" cy="356139"/>
            <a:chOff x="2698088" y="1929408"/>
            <a:chExt cx="298900" cy="297800"/>
          </a:xfrm>
        </p:grpSpPr>
        <p:sp>
          <p:nvSpPr>
            <p:cNvPr id="15662" name="Google Shape;15662;p150"/>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150"/>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150"/>
          <p:cNvGrpSpPr/>
          <p:nvPr/>
        </p:nvGrpSpPr>
        <p:grpSpPr>
          <a:xfrm>
            <a:off x="4822994" y="1923674"/>
            <a:ext cx="288391" cy="354734"/>
            <a:chOff x="4718163" y="1930683"/>
            <a:chExt cx="241150" cy="296625"/>
          </a:xfrm>
        </p:grpSpPr>
        <p:sp>
          <p:nvSpPr>
            <p:cNvPr id="15665" name="Google Shape;15665;p150"/>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50"/>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150"/>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50"/>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50"/>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50"/>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150"/>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150"/>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150"/>
          <p:cNvGrpSpPr/>
          <p:nvPr/>
        </p:nvGrpSpPr>
        <p:grpSpPr>
          <a:xfrm>
            <a:off x="5516509" y="1922268"/>
            <a:ext cx="356019" cy="355302"/>
            <a:chOff x="5170638" y="1929508"/>
            <a:chExt cx="297700" cy="297100"/>
          </a:xfrm>
        </p:grpSpPr>
        <p:sp>
          <p:nvSpPr>
            <p:cNvPr id="15674" name="Google Shape;15674;p150"/>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50"/>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50"/>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150"/>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50"/>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50"/>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150"/>
          <p:cNvGrpSpPr/>
          <p:nvPr/>
        </p:nvGrpSpPr>
        <p:grpSpPr>
          <a:xfrm>
            <a:off x="6274094" y="1923674"/>
            <a:ext cx="356019" cy="353897"/>
            <a:chOff x="5676688" y="1930683"/>
            <a:chExt cx="297700" cy="295925"/>
          </a:xfrm>
        </p:grpSpPr>
        <p:sp>
          <p:nvSpPr>
            <p:cNvPr id="15681" name="Google Shape;15681;p150"/>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50"/>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50"/>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150"/>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5" name="Google Shape;15685;p150"/>
          <p:cNvSpPr/>
          <p:nvPr/>
        </p:nvSpPr>
        <p:spPr>
          <a:xfrm>
            <a:off x="7034468" y="1925083"/>
            <a:ext cx="302622" cy="357455"/>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6" name="Google Shape;15686;p150"/>
          <p:cNvGrpSpPr/>
          <p:nvPr/>
        </p:nvGrpSpPr>
        <p:grpSpPr>
          <a:xfrm>
            <a:off x="7742296" y="1924391"/>
            <a:ext cx="354614" cy="355332"/>
            <a:chOff x="6649513" y="1931283"/>
            <a:chExt cx="296525" cy="297125"/>
          </a:xfrm>
        </p:grpSpPr>
        <p:sp>
          <p:nvSpPr>
            <p:cNvPr id="15687" name="Google Shape;15687;p150"/>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150"/>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150"/>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150"/>
          <p:cNvGrpSpPr/>
          <p:nvPr/>
        </p:nvGrpSpPr>
        <p:grpSpPr>
          <a:xfrm>
            <a:off x="7740143" y="2448435"/>
            <a:ext cx="356767" cy="354584"/>
            <a:chOff x="6647713" y="2369483"/>
            <a:chExt cx="298325" cy="296500"/>
          </a:xfrm>
        </p:grpSpPr>
        <p:sp>
          <p:nvSpPr>
            <p:cNvPr id="15691" name="Google Shape;15691;p150"/>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50"/>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50"/>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150"/>
          <p:cNvGrpSpPr/>
          <p:nvPr/>
        </p:nvGrpSpPr>
        <p:grpSpPr>
          <a:xfrm>
            <a:off x="7007492" y="2448435"/>
            <a:ext cx="355302" cy="354584"/>
            <a:chOff x="6162513" y="2369483"/>
            <a:chExt cx="297100" cy="296500"/>
          </a:xfrm>
        </p:grpSpPr>
        <p:sp>
          <p:nvSpPr>
            <p:cNvPr id="15695" name="Google Shape;15695;p150"/>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50"/>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50"/>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50"/>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50"/>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50"/>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150"/>
          <p:cNvGrpSpPr/>
          <p:nvPr/>
        </p:nvGrpSpPr>
        <p:grpSpPr>
          <a:xfrm>
            <a:off x="6273377" y="2449122"/>
            <a:ext cx="356019" cy="354614"/>
            <a:chOff x="5676088" y="2370058"/>
            <a:chExt cx="297700" cy="296525"/>
          </a:xfrm>
        </p:grpSpPr>
        <p:sp>
          <p:nvSpPr>
            <p:cNvPr id="15702" name="Google Shape;15702;p150"/>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50"/>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50"/>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50"/>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150"/>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7" name="Google Shape;15707;p150"/>
          <p:cNvGrpSpPr/>
          <p:nvPr/>
        </p:nvGrpSpPr>
        <p:grpSpPr>
          <a:xfrm>
            <a:off x="5514356" y="2449122"/>
            <a:ext cx="356049" cy="355332"/>
            <a:chOff x="5168838" y="2370058"/>
            <a:chExt cx="297725" cy="297125"/>
          </a:xfrm>
        </p:grpSpPr>
        <p:sp>
          <p:nvSpPr>
            <p:cNvPr id="15708" name="Google Shape;15708;p150"/>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50"/>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50"/>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50"/>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50"/>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50"/>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50"/>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50"/>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50"/>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50"/>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150"/>
          <p:cNvGrpSpPr/>
          <p:nvPr/>
        </p:nvGrpSpPr>
        <p:grpSpPr>
          <a:xfrm>
            <a:off x="4770285" y="2512505"/>
            <a:ext cx="355332" cy="227849"/>
            <a:chOff x="4674088" y="2423058"/>
            <a:chExt cx="297125" cy="190525"/>
          </a:xfrm>
        </p:grpSpPr>
        <p:sp>
          <p:nvSpPr>
            <p:cNvPr id="15719" name="Google Shape;15719;p150"/>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50"/>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50"/>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50"/>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50"/>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4" name="Google Shape;15724;p150"/>
          <p:cNvSpPr/>
          <p:nvPr/>
        </p:nvSpPr>
        <p:spPr>
          <a:xfrm>
            <a:off x="4088105" y="2734489"/>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150"/>
          <p:cNvSpPr/>
          <p:nvPr/>
        </p:nvSpPr>
        <p:spPr>
          <a:xfrm>
            <a:off x="4318814" y="2701154"/>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50"/>
          <p:cNvSpPr/>
          <p:nvPr/>
        </p:nvSpPr>
        <p:spPr>
          <a:xfrm>
            <a:off x="4318814" y="2728899"/>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50"/>
          <p:cNvSpPr/>
          <p:nvPr/>
        </p:nvSpPr>
        <p:spPr>
          <a:xfrm>
            <a:off x="4318814" y="2672662"/>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50"/>
          <p:cNvSpPr/>
          <p:nvPr/>
        </p:nvSpPr>
        <p:spPr>
          <a:xfrm>
            <a:off x="4318814" y="2644887"/>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50"/>
          <p:cNvSpPr/>
          <p:nvPr/>
        </p:nvSpPr>
        <p:spPr>
          <a:xfrm>
            <a:off x="4318814" y="2617831"/>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150"/>
          <p:cNvSpPr/>
          <p:nvPr/>
        </p:nvSpPr>
        <p:spPr>
          <a:xfrm>
            <a:off x="4318814" y="2590086"/>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50"/>
          <p:cNvSpPr/>
          <p:nvPr/>
        </p:nvSpPr>
        <p:spPr>
          <a:xfrm>
            <a:off x="4273250" y="2748122"/>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50"/>
          <p:cNvSpPr/>
          <p:nvPr/>
        </p:nvSpPr>
        <p:spPr>
          <a:xfrm>
            <a:off x="4273250" y="2692603"/>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50"/>
          <p:cNvSpPr/>
          <p:nvPr/>
        </p:nvSpPr>
        <p:spPr>
          <a:xfrm>
            <a:off x="4273250" y="2719660"/>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50"/>
          <p:cNvSpPr/>
          <p:nvPr/>
        </p:nvSpPr>
        <p:spPr>
          <a:xfrm>
            <a:off x="4273250" y="2665546"/>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50"/>
          <p:cNvSpPr/>
          <p:nvPr/>
        </p:nvSpPr>
        <p:spPr>
          <a:xfrm>
            <a:off x="4135821" y="2679060"/>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50"/>
          <p:cNvSpPr/>
          <p:nvPr/>
        </p:nvSpPr>
        <p:spPr>
          <a:xfrm>
            <a:off x="4135821" y="2623541"/>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50"/>
          <p:cNvSpPr/>
          <p:nvPr/>
        </p:nvSpPr>
        <p:spPr>
          <a:xfrm>
            <a:off x="4135821" y="2651315"/>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50"/>
          <p:cNvSpPr/>
          <p:nvPr/>
        </p:nvSpPr>
        <p:spPr>
          <a:xfrm>
            <a:off x="4135821" y="2707552"/>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50"/>
          <p:cNvSpPr/>
          <p:nvPr/>
        </p:nvSpPr>
        <p:spPr>
          <a:xfrm>
            <a:off x="4135821" y="2735326"/>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150"/>
          <p:cNvSpPr/>
          <p:nvPr/>
        </p:nvSpPr>
        <p:spPr>
          <a:xfrm>
            <a:off x="4261860" y="2515313"/>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150"/>
          <p:cNvSpPr/>
          <p:nvPr/>
        </p:nvSpPr>
        <p:spPr>
          <a:xfrm>
            <a:off x="4316691" y="2515313"/>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50"/>
          <p:cNvSpPr/>
          <p:nvPr/>
        </p:nvSpPr>
        <p:spPr>
          <a:xfrm>
            <a:off x="4073874" y="2515313"/>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50"/>
          <p:cNvSpPr/>
          <p:nvPr/>
        </p:nvSpPr>
        <p:spPr>
          <a:xfrm>
            <a:off x="4288916" y="2515313"/>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50"/>
          <p:cNvSpPr/>
          <p:nvPr/>
        </p:nvSpPr>
        <p:spPr>
          <a:xfrm>
            <a:off x="4101648" y="2515313"/>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50"/>
          <p:cNvSpPr/>
          <p:nvPr/>
        </p:nvSpPr>
        <p:spPr>
          <a:xfrm>
            <a:off x="4233368" y="2515313"/>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50"/>
          <p:cNvSpPr/>
          <p:nvPr/>
        </p:nvSpPr>
        <p:spPr>
          <a:xfrm>
            <a:off x="4129423" y="2515313"/>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50"/>
          <p:cNvSpPr/>
          <p:nvPr/>
        </p:nvSpPr>
        <p:spPr>
          <a:xfrm>
            <a:off x="4385036" y="2501082"/>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50"/>
          <p:cNvSpPr/>
          <p:nvPr/>
        </p:nvSpPr>
        <p:spPr>
          <a:xfrm>
            <a:off x="4073874" y="2479018"/>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50"/>
          <p:cNvSpPr/>
          <p:nvPr/>
        </p:nvSpPr>
        <p:spPr>
          <a:xfrm>
            <a:off x="4399267" y="2627099"/>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50"/>
          <p:cNvSpPr/>
          <p:nvPr/>
        </p:nvSpPr>
        <p:spPr>
          <a:xfrm>
            <a:off x="4399267" y="2572267"/>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50"/>
          <p:cNvSpPr/>
          <p:nvPr/>
        </p:nvSpPr>
        <p:spPr>
          <a:xfrm>
            <a:off x="4399267" y="2654873"/>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50"/>
          <p:cNvSpPr/>
          <p:nvPr/>
        </p:nvSpPr>
        <p:spPr>
          <a:xfrm>
            <a:off x="4399267" y="2600042"/>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50"/>
          <p:cNvSpPr/>
          <p:nvPr/>
        </p:nvSpPr>
        <p:spPr>
          <a:xfrm>
            <a:off x="4399267" y="2711110"/>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50"/>
          <p:cNvSpPr/>
          <p:nvPr/>
        </p:nvSpPr>
        <p:spPr>
          <a:xfrm>
            <a:off x="4399267" y="2738884"/>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50"/>
          <p:cNvSpPr/>
          <p:nvPr/>
        </p:nvSpPr>
        <p:spPr>
          <a:xfrm>
            <a:off x="4399267" y="2682618"/>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50"/>
          <p:cNvSpPr/>
          <p:nvPr/>
        </p:nvSpPr>
        <p:spPr>
          <a:xfrm>
            <a:off x="4022630" y="2449091"/>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7" name="Google Shape;15757;p150"/>
          <p:cNvGrpSpPr/>
          <p:nvPr/>
        </p:nvGrpSpPr>
        <p:grpSpPr>
          <a:xfrm>
            <a:off x="3245846" y="2447657"/>
            <a:ext cx="361730" cy="358919"/>
            <a:chOff x="3654238" y="2368833"/>
            <a:chExt cx="302475" cy="300125"/>
          </a:xfrm>
        </p:grpSpPr>
        <p:sp>
          <p:nvSpPr>
            <p:cNvPr id="15758" name="Google Shape;15758;p150"/>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50"/>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150"/>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150"/>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50"/>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150"/>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150"/>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150"/>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150"/>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50"/>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50"/>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50"/>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0" name="Google Shape;15770;p150"/>
          <p:cNvGrpSpPr/>
          <p:nvPr/>
        </p:nvGrpSpPr>
        <p:grpSpPr>
          <a:xfrm>
            <a:off x="2544498" y="2447627"/>
            <a:ext cx="353179" cy="355332"/>
            <a:chOff x="3195213" y="2368808"/>
            <a:chExt cx="295325" cy="297125"/>
          </a:xfrm>
        </p:grpSpPr>
        <p:sp>
          <p:nvSpPr>
            <p:cNvPr id="15771" name="Google Shape;15771;p150"/>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50"/>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50"/>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50"/>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50"/>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50"/>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50"/>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50"/>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50"/>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50"/>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150"/>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50"/>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3" name="Google Shape;15783;p150"/>
          <p:cNvGrpSpPr/>
          <p:nvPr/>
        </p:nvGrpSpPr>
        <p:grpSpPr>
          <a:xfrm>
            <a:off x="1781203" y="2448435"/>
            <a:ext cx="368158" cy="355302"/>
            <a:chOff x="2684388" y="2369483"/>
            <a:chExt cx="307850" cy="297100"/>
          </a:xfrm>
        </p:grpSpPr>
        <p:sp>
          <p:nvSpPr>
            <p:cNvPr id="15784" name="Google Shape;15784;p150"/>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50"/>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50"/>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50"/>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8" name="Google Shape;15788;p150"/>
          <p:cNvSpPr/>
          <p:nvPr/>
        </p:nvSpPr>
        <p:spPr>
          <a:xfrm>
            <a:off x="1042813" y="2449001"/>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9" name="Google Shape;15789;p150"/>
          <p:cNvGrpSpPr/>
          <p:nvPr/>
        </p:nvGrpSpPr>
        <p:grpSpPr>
          <a:xfrm>
            <a:off x="1041406" y="2992390"/>
            <a:ext cx="356767" cy="356737"/>
            <a:chOff x="2193213" y="2824333"/>
            <a:chExt cx="298325" cy="298300"/>
          </a:xfrm>
        </p:grpSpPr>
        <p:sp>
          <p:nvSpPr>
            <p:cNvPr id="15790" name="Google Shape;15790;p150"/>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150"/>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50"/>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50"/>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50"/>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50"/>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150"/>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150"/>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50"/>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50"/>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50"/>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150"/>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50"/>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50"/>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50"/>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50"/>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6" name="Google Shape;15806;p150"/>
          <p:cNvSpPr/>
          <p:nvPr/>
        </p:nvSpPr>
        <p:spPr>
          <a:xfrm>
            <a:off x="1775487" y="2990917"/>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7" name="Google Shape;15807;p150"/>
          <p:cNvGrpSpPr/>
          <p:nvPr/>
        </p:nvGrpSpPr>
        <p:grpSpPr>
          <a:xfrm>
            <a:off x="2543093" y="2993077"/>
            <a:ext cx="356019" cy="356737"/>
            <a:chOff x="3194038" y="2824908"/>
            <a:chExt cx="297700" cy="298300"/>
          </a:xfrm>
        </p:grpSpPr>
        <p:sp>
          <p:nvSpPr>
            <p:cNvPr id="15808" name="Google Shape;15808;p150"/>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50"/>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50"/>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50"/>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150"/>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50"/>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50"/>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50"/>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150"/>
          <p:cNvGrpSpPr/>
          <p:nvPr/>
        </p:nvGrpSpPr>
        <p:grpSpPr>
          <a:xfrm>
            <a:off x="3233738" y="2992898"/>
            <a:ext cx="370281" cy="356946"/>
            <a:chOff x="3644113" y="2824758"/>
            <a:chExt cx="309625" cy="298475"/>
          </a:xfrm>
        </p:grpSpPr>
        <p:sp>
          <p:nvSpPr>
            <p:cNvPr id="15817" name="Google Shape;15817;p150"/>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50"/>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50"/>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150"/>
          <p:cNvGrpSpPr/>
          <p:nvPr/>
        </p:nvGrpSpPr>
        <p:grpSpPr>
          <a:xfrm>
            <a:off x="4022685" y="2993077"/>
            <a:ext cx="356019" cy="352492"/>
            <a:chOff x="4176388" y="2824908"/>
            <a:chExt cx="297700" cy="294750"/>
          </a:xfrm>
        </p:grpSpPr>
        <p:sp>
          <p:nvSpPr>
            <p:cNvPr id="15821" name="Google Shape;15821;p150"/>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50"/>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50"/>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50"/>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50"/>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50"/>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50"/>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50"/>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50"/>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50"/>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50"/>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50"/>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50"/>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50"/>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150"/>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6" name="Google Shape;15836;p150"/>
          <p:cNvGrpSpPr/>
          <p:nvPr/>
        </p:nvGrpSpPr>
        <p:grpSpPr>
          <a:xfrm>
            <a:off x="4769597" y="2990297"/>
            <a:ext cx="356019" cy="358112"/>
            <a:chOff x="4673513" y="2822583"/>
            <a:chExt cx="297700" cy="299450"/>
          </a:xfrm>
        </p:grpSpPr>
        <p:sp>
          <p:nvSpPr>
            <p:cNvPr id="15837" name="Google Shape;15837;p150"/>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150"/>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9" name="Google Shape;15839;p150"/>
          <p:cNvGrpSpPr/>
          <p:nvPr/>
        </p:nvGrpSpPr>
        <p:grpSpPr>
          <a:xfrm>
            <a:off x="5512951" y="3000223"/>
            <a:ext cx="357455" cy="338201"/>
            <a:chOff x="5167663" y="2830883"/>
            <a:chExt cx="298900" cy="282800"/>
          </a:xfrm>
        </p:grpSpPr>
        <p:sp>
          <p:nvSpPr>
            <p:cNvPr id="15840" name="Google Shape;15840;p150"/>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50"/>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50"/>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50"/>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150"/>
          <p:cNvGrpSpPr/>
          <p:nvPr/>
        </p:nvGrpSpPr>
        <p:grpSpPr>
          <a:xfrm>
            <a:off x="6296159" y="2992569"/>
            <a:ext cx="309768" cy="355123"/>
            <a:chOff x="5695138" y="2824483"/>
            <a:chExt cx="259025" cy="296950"/>
          </a:xfrm>
        </p:grpSpPr>
        <p:sp>
          <p:nvSpPr>
            <p:cNvPr id="15845" name="Google Shape;15845;p150"/>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50"/>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50"/>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50"/>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9" name="Google Shape;15849;p150"/>
          <p:cNvSpPr/>
          <p:nvPr/>
        </p:nvSpPr>
        <p:spPr>
          <a:xfrm>
            <a:off x="6997425" y="2993040"/>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50"/>
          <p:cNvSpPr/>
          <p:nvPr/>
        </p:nvSpPr>
        <p:spPr>
          <a:xfrm>
            <a:off x="7749323" y="2992352"/>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1" name="Google Shape;15851;p150"/>
          <p:cNvGrpSpPr/>
          <p:nvPr/>
        </p:nvGrpSpPr>
        <p:grpSpPr>
          <a:xfrm>
            <a:off x="7751534" y="3577633"/>
            <a:ext cx="351056" cy="355302"/>
            <a:chOff x="6657238" y="3313708"/>
            <a:chExt cx="293550" cy="297100"/>
          </a:xfrm>
        </p:grpSpPr>
        <p:sp>
          <p:nvSpPr>
            <p:cNvPr id="15852" name="Google Shape;15852;p150"/>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150"/>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50"/>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50"/>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50"/>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50"/>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150"/>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150"/>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50"/>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50"/>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50"/>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50"/>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50"/>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50"/>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50"/>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50"/>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8" name="Google Shape;15868;p150"/>
          <p:cNvSpPr/>
          <p:nvPr/>
        </p:nvSpPr>
        <p:spPr>
          <a:xfrm>
            <a:off x="7126312" y="3730663"/>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50"/>
          <p:cNvSpPr/>
          <p:nvPr/>
        </p:nvSpPr>
        <p:spPr>
          <a:xfrm>
            <a:off x="7126312" y="3757002"/>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50"/>
          <p:cNvSpPr/>
          <p:nvPr/>
        </p:nvSpPr>
        <p:spPr>
          <a:xfrm>
            <a:off x="7149811" y="3781937"/>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50"/>
          <p:cNvSpPr/>
          <p:nvPr/>
        </p:nvSpPr>
        <p:spPr>
          <a:xfrm>
            <a:off x="7007411" y="3579025"/>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72" name="Google Shape;15872;p150"/>
          <p:cNvGrpSpPr/>
          <p:nvPr/>
        </p:nvGrpSpPr>
        <p:grpSpPr>
          <a:xfrm>
            <a:off x="6273377" y="3579068"/>
            <a:ext cx="356019" cy="355302"/>
            <a:chOff x="5676088" y="3314908"/>
            <a:chExt cx="297700" cy="297100"/>
          </a:xfrm>
        </p:grpSpPr>
        <p:sp>
          <p:nvSpPr>
            <p:cNvPr id="15873" name="Google Shape;15873;p150"/>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50"/>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150"/>
          <p:cNvGrpSpPr/>
          <p:nvPr/>
        </p:nvGrpSpPr>
        <p:grpSpPr>
          <a:xfrm>
            <a:off x="5513639" y="3576916"/>
            <a:ext cx="356049" cy="355332"/>
            <a:chOff x="5168238" y="3313108"/>
            <a:chExt cx="297725" cy="297125"/>
          </a:xfrm>
        </p:grpSpPr>
        <p:sp>
          <p:nvSpPr>
            <p:cNvPr id="15876" name="Google Shape;15876;p150"/>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50"/>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50"/>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150"/>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150"/>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1" name="Google Shape;15881;p150"/>
          <p:cNvSpPr/>
          <p:nvPr/>
        </p:nvSpPr>
        <p:spPr>
          <a:xfrm>
            <a:off x="4760267" y="3576154"/>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2" name="Google Shape;15882;p150"/>
          <p:cNvGrpSpPr/>
          <p:nvPr/>
        </p:nvGrpSpPr>
        <p:grpSpPr>
          <a:xfrm>
            <a:off x="4024091" y="3577633"/>
            <a:ext cx="351056" cy="355302"/>
            <a:chOff x="4177563" y="3313708"/>
            <a:chExt cx="293550" cy="297100"/>
          </a:xfrm>
        </p:grpSpPr>
        <p:sp>
          <p:nvSpPr>
            <p:cNvPr id="15883" name="Google Shape;15883;p150"/>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50"/>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50"/>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50"/>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50"/>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50"/>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50"/>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50"/>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50"/>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50"/>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50"/>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150"/>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150"/>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6" name="Google Shape;15896;p150"/>
          <p:cNvSpPr/>
          <p:nvPr/>
        </p:nvSpPr>
        <p:spPr>
          <a:xfrm>
            <a:off x="3247951" y="3577470"/>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7" name="Google Shape;15897;p150"/>
          <p:cNvGrpSpPr/>
          <p:nvPr/>
        </p:nvGrpSpPr>
        <p:grpSpPr>
          <a:xfrm>
            <a:off x="2543093" y="3577633"/>
            <a:ext cx="354584" cy="354614"/>
            <a:chOff x="3194038" y="3313708"/>
            <a:chExt cx="296500" cy="296525"/>
          </a:xfrm>
        </p:grpSpPr>
        <p:sp>
          <p:nvSpPr>
            <p:cNvPr id="15898" name="Google Shape;15898;p150"/>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50"/>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50"/>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150"/>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50"/>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50"/>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50"/>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50"/>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50"/>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50"/>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150"/>
          <p:cNvGrpSpPr/>
          <p:nvPr/>
        </p:nvGrpSpPr>
        <p:grpSpPr>
          <a:xfrm>
            <a:off x="1778362" y="3587320"/>
            <a:ext cx="359577" cy="338051"/>
            <a:chOff x="2682013" y="3321808"/>
            <a:chExt cx="300675" cy="282675"/>
          </a:xfrm>
        </p:grpSpPr>
        <p:sp>
          <p:nvSpPr>
            <p:cNvPr id="15909" name="Google Shape;15909;p150"/>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50"/>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50"/>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150"/>
          <p:cNvGrpSpPr/>
          <p:nvPr/>
        </p:nvGrpSpPr>
        <p:grpSpPr>
          <a:xfrm>
            <a:off x="1091246" y="3576916"/>
            <a:ext cx="291261" cy="356737"/>
            <a:chOff x="2234888" y="3313108"/>
            <a:chExt cx="243550" cy="298300"/>
          </a:xfrm>
        </p:grpSpPr>
        <p:sp>
          <p:nvSpPr>
            <p:cNvPr id="15913" name="Google Shape;15913;p150"/>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150"/>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50"/>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50"/>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50"/>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50"/>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50"/>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150"/>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1" name="Google Shape;15921;p150"/>
          <p:cNvGrpSpPr/>
          <p:nvPr/>
        </p:nvGrpSpPr>
        <p:grpSpPr>
          <a:xfrm>
            <a:off x="1058508" y="4145805"/>
            <a:ext cx="357455" cy="356019"/>
            <a:chOff x="2207513" y="3788808"/>
            <a:chExt cx="298900" cy="297700"/>
          </a:xfrm>
        </p:grpSpPr>
        <p:sp>
          <p:nvSpPr>
            <p:cNvPr id="15922" name="Google Shape;15922;p150"/>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50"/>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50"/>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50"/>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50"/>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50"/>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150"/>
          <p:cNvGrpSpPr/>
          <p:nvPr/>
        </p:nvGrpSpPr>
        <p:grpSpPr>
          <a:xfrm>
            <a:off x="1781920" y="4147061"/>
            <a:ext cx="353897" cy="354046"/>
            <a:chOff x="2684988" y="3789858"/>
            <a:chExt cx="295925" cy="296050"/>
          </a:xfrm>
        </p:grpSpPr>
        <p:sp>
          <p:nvSpPr>
            <p:cNvPr id="15929" name="Google Shape;15929;p150"/>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50"/>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50"/>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50"/>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50"/>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50"/>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50"/>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150"/>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50"/>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50"/>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50"/>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50"/>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150"/>
          <p:cNvGrpSpPr/>
          <p:nvPr/>
        </p:nvGrpSpPr>
        <p:grpSpPr>
          <a:xfrm>
            <a:off x="2544498" y="4161412"/>
            <a:ext cx="356019" cy="326899"/>
            <a:chOff x="3195213" y="3801858"/>
            <a:chExt cx="297700" cy="273350"/>
          </a:xfrm>
        </p:grpSpPr>
        <p:sp>
          <p:nvSpPr>
            <p:cNvPr id="15942" name="Google Shape;15942;p150"/>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50"/>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50"/>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50"/>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50"/>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50"/>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50"/>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150"/>
          <p:cNvGrpSpPr/>
          <p:nvPr/>
        </p:nvGrpSpPr>
        <p:grpSpPr>
          <a:xfrm>
            <a:off x="3247999" y="4147838"/>
            <a:ext cx="356019" cy="356139"/>
            <a:chOff x="3656038" y="3790508"/>
            <a:chExt cx="297700" cy="297800"/>
          </a:xfrm>
        </p:grpSpPr>
        <p:sp>
          <p:nvSpPr>
            <p:cNvPr id="15950" name="Google Shape;15950;p150"/>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50"/>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50"/>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50"/>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150"/>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150"/>
          <p:cNvGrpSpPr/>
          <p:nvPr/>
        </p:nvGrpSpPr>
        <p:grpSpPr>
          <a:xfrm>
            <a:off x="4031151" y="4146473"/>
            <a:ext cx="355330" cy="353179"/>
            <a:chOff x="3688251" y="4146473"/>
            <a:chExt cx="355330" cy="353179"/>
          </a:xfrm>
        </p:grpSpPr>
        <p:sp>
          <p:nvSpPr>
            <p:cNvPr id="15956" name="Google Shape;15956;p150"/>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50"/>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150"/>
          <p:cNvGrpSpPr/>
          <p:nvPr/>
        </p:nvGrpSpPr>
        <p:grpSpPr>
          <a:xfrm>
            <a:off x="4769597" y="4146523"/>
            <a:ext cx="356019" cy="356019"/>
            <a:chOff x="4673513" y="3789408"/>
            <a:chExt cx="297700" cy="297700"/>
          </a:xfrm>
        </p:grpSpPr>
        <p:sp>
          <p:nvSpPr>
            <p:cNvPr id="15959" name="Google Shape;15959;p150"/>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50"/>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50"/>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150"/>
          <p:cNvGrpSpPr/>
          <p:nvPr/>
        </p:nvGrpSpPr>
        <p:grpSpPr>
          <a:xfrm>
            <a:off x="5522189" y="4146523"/>
            <a:ext cx="356019" cy="353179"/>
            <a:chOff x="5175388" y="3789408"/>
            <a:chExt cx="297700" cy="295325"/>
          </a:xfrm>
        </p:grpSpPr>
        <p:sp>
          <p:nvSpPr>
            <p:cNvPr id="15963" name="Google Shape;15963;p150"/>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150"/>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50"/>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150"/>
          <p:cNvGrpSpPr/>
          <p:nvPr/>
        </p:nvGrpSpPr>
        <p:grpSpPr>
          <a:xfrm>
            <a:off x="6273377" y="4145805"/>
            <a:ext cx="364570" cy="355750"/>
            <a:chOff x="5676088" y="3788808"/>
            <a:chExt cx="304850" cy="297475"/>
          </a:xfrm>
        </p:grpSpPr>
        <p:sp>
          <p:nvSpPr>
            <p:cNvPr id="15967" name="Google Shape;15967;p150"/>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150"/>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50"/>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50"/>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50"/>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50"/>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150"/>
          <p:cNvGrpSpPr/>
          <p:nvPr/>
        </p:nvGrpSpPr>
        <p:grpSpPr>
          <a:xfrm>
            <a:off x="6997507" y="4146523"/>
            <a:ext cx="356019" cy="356737"/>
            <a:chOff x="6154163" y="3789408"/>
            <a:chExt cx="297700" cy="298300"/>
          </a:xfrm>
        </p:grpSpPr>
        <p:sp>
          <p:nvSpPr>
            <p:cNvPr id="15974" name="Google Shape;15974;p150"/>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50"/>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50"/>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50"/>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50"/>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50"/>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50"/>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50"/>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50"/>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50"/>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50"/>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50"/>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50"/>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50"/>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50"/>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50"/>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0" name="Google Shape;15990;p150"/>
          <p:cNvGrpSpPr/>
          <p:nvPr/>
        </p:nvGrpSpPr>
        <p:grpSpPr>
          <a:xfrm>
            <a:off x="7740860" y="4149184"/>
            <a:ext cx="356049" cy="353359"/>
            <a:chOff x="6648313" y="3791633"/>
            <a:chExt cx="297725" cy="295475"/>
          </a:xfrm>
        </p:grpSpPr>
        <p:sp>
          <p:nvSpPr>
            <p:cNvPr id="15991" name="Google Shape;15991;p150"/>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150"/>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50"/>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50"/>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50"/>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150"/>
          <p:cNvGrpSpPr/>
          <p:nvPr/>
        </p:nvGrpSpPr>
        <p:grpSpPr>
          <a:xfrm>
            <a:off x="4023373" y="1924391"/>
            <a:ext cx="358172" cy="355332"/>
            <a:chOff x="4176963" y="1931283"/>
            <a:chExt cx="299500" cy="297125"/>
          </a:xfrm>
        </p:grpSpPr>
        <p:sp>
          <p:nvSpPr>
            <p:cNvPr id="15997" name="Google Shape;15997;p150"/>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50"/>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50"/>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150"/>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150"/>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50"/>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06" name="Shape 16006"/>
        <p:cNvGrpSpPr/>
        <p:nvPr/>
      </p:nvGrpSpPr>
      <p:grpSpPr>
        <a:xfrm>
          <a:off x="0" y="0"/>
          <a:ext cx="0" cy="0"/>
          <a:chOff x="0" y="0"/>
          <a:chExt cx="0" cy="0"/>
        </a:xfrm>
      </p:grpSpPr>
      <p:pic>
        <p:nvPicPr>
          <p:cNvPr id="16007" name="Google Shape;16007;p15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5F6F1"/>
      </a:lt1>
      <a:dk2>
        <a:srgbClr val="E5E5DB"/>
      </a:dk2>
      <a:lt2>
        <a:srgbClr val="C7C0B5"/>
      </a:lt2>
      <a:accent1>
        <a:srgbClr val="B9B5AA"/>
      </a:accent1>
      <a:accent2>
        <a:srgbClr val="212121"/>
      </a:accent2>
      <a:accent3>
        <a:srgbClr val="B7B7B7"/>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Minimalist Grayscale Pitch Deck XL by Slidesgo">
  <a:themeElements>
    <a:clrScheme name="Simple Light">
      <a:dk1>
        <a:srgbClr val="000000"/>
      </a:dk1>
      <a:lt1>
        <a:srgbClr val="EEEEEE"/>
      </a:lt1>
      <a:dk2>
        <a:srgbClr val="DBDBDB"/>
      </a:dk2>
      <a:lt2>
        <a:srgbClr val="929292"/>
      </a:lt2>
      <a:accent1>
        <a:srgbClr val="383838"/>
      </a:accent1>
      <a:accent2>
        <a:srgbClr val="383838"/>
      </a:accent2>
      <a:accent3>
        <a:srgbClr val="383838"/>
      </a:accent3>
      <a:accent4>
        <a:srgbClr val="383838"/>
      </a:accent4>
      <a:accent5>
        <a:srgbClr val="FFFFFF"/>
      </a:accent5>
      <a:accent6>
        <a:srgbClr val="FFFFFF"/>
      </a:accent6>
      <a:hlink>
        <a:srgbClr val="3838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